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sldIdLst>
    <p:sldId id="606" r:id="rId2"/>
    <p:sldId id="545" r:id="rId3"/>
    <p:sldId id="546" r:id="rId4"/>
    <p:sldId id="548" r:id="rId5"/>
    <p:sldId id="547" r:id="rId6"/>
    <p:sldId id="552" r:id="rId7"/>
    <p:sldId id="550" r:id="rId8"/>
    <p:sldId id="556" r:id="rId9"/>
    <p:sldId id="559" r:id="rId10"/>
    <p:sldId id="563" r:id="rId11"/>
    <p:sldId id="564" r:id="rId12"/>
    <p:sldId id="279" r:id="rId13"/>
    <p:sldId id="604" r:id="rId14"/>
    <p:sldId id="568" r:id="rId15"/>
    <p:sldId id="569" r:id="rId16"/>
    <p:sldId id="571" r:id="rId17"/>
    <p:sldId id="586" r:id="rId18"/>
    <p:sldId id="633" r:id="rId19"/>
    <p:sldId id="634" r:id="rId20"/>
    <p:sldId id="583" r:id="rId21"/>
    <p:sldId id="607" r:id="rId22"/>
    <p:sldId id="585" r:id="rId23"/>
    <p:sldId id="621" r:id="rId24"/>
    <p:sldId id="609" r:id="rId25"/>
    <p:sldId id="574" r:id="rId26"/>
    <p:sldId id="573" r:id="rId27"/>
    <p:sldId id="581" r:id="rId28"/>
    <p:sldId id="610" r:id="rId29"/>
    <p:sldId id="587" r:id="rId30"/>
    <p:sldId id="588" r:id="rId31"/>
    <p:sldId id="619" r:id="rId32"/>
    <p:sldId id="593" r:id="rId33"/>
    <p:sldId id="622" r:id="rId34"/>
    <p:sldId id="620" r:id="rId35"/>
    <p:sldId id="601" r:id="rId36"/>
    <p:sldId id="602" r:id="rId37"/>
    <p:sldId id="603" r:id="rId38"/>
    <p:sldId id="600" r:id="rId39"/>
    <p:sldId id="599" r:id="rId40"/>
    <p:sldId id="614" r:id="rId41"/>
    <p:sldId id="615" r:id="rId42"/>
    <p:sldId id="616" r:id="rId43"/>
    <p:sldId id="618" r:id="rId44"/>
    <p:sldId id="611" r:id="rId45"/>
    <p:sldId id="626" r:id="rId46"/>
    <p:sldId id="613" r:id="rId47"/>
    <p:sldId id="627" r:id="rId48"/>
    <p:sldId id="628" r:id="rId49"/>
    <p:sldId id="632" r:id="rId50"/>
    <p:sldId id="629" r:id="rId51"/>
    <p:sldId id="631" r:id="rId52"/>
    <p:sldId id="630" r:id="rId53"/>
    <p:sldId id="623" r:id="rId54"/>
    <p:sldId id="625" r:id="rId55"/>
    <p:sldId id="624" r:id="rId5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4662" autoAdjust="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49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14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21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41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5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2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83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3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8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50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11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669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탐색트리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탐색트리</a:t>
            </a:r>
            <a:endParaRPr lang="en-US" altLang="ko-KR" sz="16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652120" y="2924944"/>
            <a:ext cx="1816099" cy="2413000"/>
            <a:chOff x="5614988" y="2855913"/>
            <a:chExt cx="1816099" cy="241300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6691313" y="4918075"/>
              <a:ext cx="141287" cy="22860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87" y="0"/>
                </a:cxn>
                <a:cxn ang="0">
                  <a:pos x="89" y="47"/>
                </a:cxn>
                <a:cxn ang="0">
                  <a:pos x="0" y="144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89" h="144">
                  <a:moveTo>
                    <a:pt x="4" y="18"/>
                  </a:moveTo>
                  <a:lnTo>
                    <a:pt x="87" y="0"/>
                  </a:lnTo>
                  <a:lnTo>
                    <a:pt x="89" y="47"/>
                  </a:lnTo>
                  <a:lnTo>
                    <a:pt x="0" y="144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6627813" y="3122613"/>
              <a:ext cx="787400" cy="1339850"/>
            </a:xfrm>
            <a:custGeom>
              <a:avLst/>
              <a:gdLst/>
              <a:ahLst/>
              <a:cxnLst>
                <a:cxn ang="0">
                  <a:pos x="0" y="486"/>
                </a:cxn>
                <a:cxn ang="0">
                  <a:pos x="45" y="395"/>
                </a:cxn>
                <a:cxn ang="0">
                  <a:pos x="217" y="489"/>
                </a:cxn>
                <a:cxn ang="0">
                  <a:pos x="259" y="448"/>
                </a:cxn>
                <a:cxn ang="0">
                  <a:pos x="39" y="65"/>
                </a:cxn>
                <a:cxn ang="0">
                  <a:pos x="123" y="0"/>
                </a:cxn>
                <a:cxn ang="0">
                  <a:pos x="434" y="392"/>
                </a:cxn>
                <a:cxn ang="0">
                  <a:pos x="475" y="401"/>
                </a:cxn>
                <a:cxn ang="0">
                  <a:pos x="496" y="487"/>
                </a:cxn>
                <a:cxn ang="0">
                  <a:pos x="494" y="669"/>
                </a:cxn>
                <a:cxn ang="0">
                  <a:pos x="392" y="844"/>
                </a:cxn>
                <a:cxn ang="0">
                  <a:pos x="319" y="814"/>
                </a:cxn>
                <a:cxn ang="0">
                  <a:pos x="195" y="729"/>
                </a:cxn>
                <a:cxn ang="0">
                  <a:pos x="123" y="643"/>
                </a:cxn>
                <a:cxn ang="0">
                  <a:pos x="151" y="605"/>
                </a:cxn>
                <a:cxn ang="0">
                  <a:pos x="0" y="486"/>
                </a:cxn>
                <a:cxn ang="0">
                  <a:pos x="0" y="486"/>
                </a:cxn>
              </a:cxnLst>
              <a:rect l="0" t="0" r="r" b="b"/>
              <a:pathLst>
                <a:path w="496" h="844">
                  <a:moveTo>
                    <a:pt x="0" y="486"/>
                  </a:moveTo>
                  <a:lnTo>
                    <a:pt x="45" y="395"/>
                  </a:lnTo>
                  <a:lnTo>
                    <a:pt x="217" y="489"/>
                  </a:lnTo>
                  <a:lnTo>
                    <a:pt x="259" y="448"/>
                  </a:lnTo>
                  <a:lnTo>
                    <a:pt x="39" y="65"/>
                  </a:lnTo>
                  <a:lnTo>
                    <a:pt x="123" y="0"/>
                  </a:lnTo>
                  <a:lnTo>
                    <a:pt x="434" y="392"/>
                  </a:lnTo>
                  <a:lnTo>
                    <a:pt x="475" y="401"/>
                  </a:lnTo>
                  <a:lnTo>
                    <a:pt x="496" y="487"/>
                  </a:lnTo>
                  <a:lnTo>
                    <a:pt x="494" y="669"/>
                  </a:lnTo>
                  <a:lnTo>
                    <a:pt x="392" y="844"/>
                  </a:lnTo>
                  <a:lnTo>
                    <a:pt x="319" y="814"/>
                  </a:lnTo>
                  <a:lnTo>
                    <a:pt x="195" y="729"/>
                  </a:lnTo>
                  <a:lnTo>
                    <a:pt x="123" y="643"/>
                  </a:lnTo>
                  <a:lnTo>
                    <a:pt x="151" y="605"/>
                  </a:lnTo>
                  <a:lnTo>
                    <a:pt x="0" y="48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7DB8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626100" y="2855913"/>
              <a:ext cx="1771650" cy="2413000"/>
            </a:xfrm>
            <a:custGeom>
              <a:avLst/>
              <a:gdLst/>
              <a:ahLst/>
              <a:cxnLst>
                <a:cxn ang="0">
                  <a:pos x="347" y="169"/>
                </a:cxn>
                <a:cxn ang="0">
                  <a:pos x="354" y="144"/>
                </a:cxn>
                <a:cxn ang="0">
                  <a:pos x="370" y="137"/>
                </a:cxn>
                <a:cxn ang="0">
                  <a:pos x="388" y="127"/>
                </a:cxn>
                <a:cxn ang="0">
                  <a:pos x="404" y="118"/>
                </a:cxn>
                <a:cxn ang="0">
                  <a:pos x="426" y="96"/>
                </a:cxn>
                <a:cxn ang="0">
                  <a:pos x="447" y="75"/>
                </a:cxn>
                <a:cxn ang="0">
                  <a:pos x="464" y="59"/>
                </a:cxn>
                <a:cxn ang="0">
                  <a:pos x="481" y="47"/>
                </a:cxn>
                <a:cxn ang="0">
                  <a:pos x="498" y="26"/>
                </a:cxn>
                <a:cxn ang="0">
                  <a:pos x="514" y="14"/>
                </a:cxn>
                <a:cxn ang="0">
                  <a:pos x="532" y="7"/>
                </a:cxn>
                <a:cxn ang="0">
                  <a:pos x="551" y="3"/>
                </a:cxn>
                <a:cxn ang="0">
                  <a:pos x="573" y="0"/>
                </a:cxn>
                <a:cxn ang="0">
                  <a:pos x="865" y="34"/>
                </a:cxn>
                <a:cxn ang="0">
                  <a:pos x="902" y="75"/>
                </a:cxn>
                <a:cxn ang="0">
                  <a:pos x="1116" y="150"/>
                </a:cxn>
                <a:cxn ang="0">
                  <a:pos x="608" y="234"/>
                </a:cxn>
                <a:cxn ang="0">
                  <a:pos x="667" y="1281"/>
                </a:cxn>
                <a:cxn ang="0">
                  <a:pos x="968" y="1349"/>
                </a:cxn>
                <a:cxn ang="0">
                  <a:pos x="963" y="1366"/>
                </a:cxn>
                <a:cxn ang="0">
                  <a:pos x="945" y="1384"/>
                </a:cxn>
                <a:cxn ang="0">
                  <a:pos x="930" y="1400"/>
                </a:cxn>
                <a:cxn ang="0">
                  <a:pos x="928" y="1417"/>
                </a:cxn>
                <a:cxn ang="0">
                  <a:pos x="714" y="1491"/>
                </a:cxn>
                <a:cxn ang="0">
                  <a:pos x="697" y="1499"/>
                </a:cxn>
                <a:cxn ang="0">
                  <a:pos x="670" y="1511"/>
                </a:cxn>
                <a:cxn ang="0">
                  <a:pos x="653" y="1516"/>
                </a:cxn>
                <a:cxn ang="0">
                  <a:pos x="628" y="1520"/>
                </a:cxn>
                <a:cxn ang="0">
                  <a:pos x="614" y="1515"/>
                </a:cxn>
                <a:cxn ang="0">
                  <a:pos x="591" y="1494"/>
                </a:cxn>
                <a:cxn ang="0">
                  <a:pos x="576" y="1479"/>
                </a:cxn>
                <a:cxn ang="0">
                  <a:pos x="557" y="1464"/>
                </a:cxn>
                <a:cxn ang="0">
                  <a:pos x="539" y="1449"/>
                </a:cxn>
                <a:cxn ang="0">
                  <a:pos x="519" y="1438"/>
                </a:cxn>
                <a:cxn ang="0">
                  <a:pos x="502" y="1427"/>
                </a:cxn>
                <a:cxn ang="0">
                  <a:pos x="480" y="1418"/>
                </a:cxn>
                <a:cxn ang="0">
                  <a:pos x="463" y="1419"/>
                </a:cxn>
                <a:cxn ang="0">
                  <a:pos x="443" y="1423"/>
                </a:cxn>
                <a:cxn ang="0">
                  <a:pos x="424" y="1414"/>
                </a:cxn>
                <a:cxn ang="0">
                  <a:pos x="408" y="1397"/>
                </a:cxn>
                <a:cxn ang="0">
                  <a:pos x="390" y="1375"/>
                </a:cxn>
                <a:cxn ang="0">
                  <a:pos x="373" y="1354"/>
                </a:cxn>
                <a:cxn ang="0">
                  <a:pos x="344" y="1168"/>
                </a:cxn>
                <a:cxn ang="0">
                  <a:pos x="120" y="1001"/>
                </a:cxn>
                <a:cxn ang="0">
                  <a:pos x="128" y="977"/>
                </a:cxn>
                <a:cxn ang="0">
                  <a:pos x="118" y="960"/>
                </a:cxn>
                <a:cxn ang="0">
                  <a:pos x="118" y="939"/>
                </a:cxn>
                <a:cxn ang="0">
                  <a:pos x="128" y="920"/>
                </a:cxn>
                <a:cxn ang="0">
                  <a:pos x="369" y="956"/>
                </a:cxn>
                <a:cxn ang="0">
                  <a:pos x="277" y="426"/>
                </a:cxn>
                <a:cxn ang="0">
                  <a:pos x="47" y="430"/>
                </a:cxn>
                <a:cxn ang="0">
                  <a:pos x="46" y="409"/>
                </a:cxn>
                <a:cxn ang="0">
                  <a:pos x="51" y="321"/>
                </a:cxn>
                <a:cxn ang="0">
                  <a:pos x="6" y="264"/>
                </a:cxn>
                <a:cxn ang="0">
                  <a:pos x="204" y="290"/>
                </a:cxn>
                <a:cxn ang="0">
                  <a:pos x="344" y="183"/>
                </a:cxn>
              </a:cxnLst>
              <a:rect l="0" t="0" r="r" b="b"/>
              <a:pathLst>
                <a:path w="1116" h="1520">
                  <a:moveTo>
                    <a:pt x="344" y="183"/>
                  </a:moveTo>
                  <a:lnTo>
                    <a:pt x="344" y="182"/>
                  </a:lnTo>
                  <a:lnTo>
                    <a:pt x="344" y="181"/>
                  </a:lnTo>
                  <a:lnTo>
                    <a:pt x="345" y="178"/>
                  </a:lnTo>
                  <a:lnTo>
                    <a:pt x="345" y="175"/>
                  </a:lnTo>
                  <a:lnTo>
                    <a:pt x="347" y="173"/>
                  </a:lnTo>
                  <a:lnTo>
                    <a:pt x="347" y="169"/>
                  </a:lnTo>
                  <a:lnTo>
                    <a:pt x="348" y="165"/>
                  </a:lnTo>
                  <a:lnTo>
                    <a:pt x="349" y="161"/>
                  </a:lnTo>
                  <a:lnTo>
                    <a:pt x="351" y="157"/>
                  </a:lnTo>
                  <a:lnTo>
                    <a:pt x="352" y="153"/>
                  </a:lnTo>
                  <a:lnTo>
                    <a:pt x="353" y="149"/>
                  </a:lnTo>
                  <a:lnTo>
                    <a:pt x="353" y="147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8" y="140"/>
                  </a:lnTo>
                  <a:lnTo>
                    <a:pt x="360" y="140"/>
                  </a:lnTo>
                  <a:lnTo>
                    <a:pt x="361" y="140"/>
                  </a:lnTo>
                  <a:lnTo>
                    <a:pt x="364" y="139"/>
                  </a:lnTo>
                  <a:lnTo>
                    <a:pt x="366" y="137"/>
                  </a:lnTo>
                  <a:lnTo>
                    <a:pt x="370" y="137"/>
                  </a:lnTo>
                  <a:lnTo>
                    <a:pt x="373" y="135"/>
                  </a:lnTo>
                  <a:lnTo>
                    <a:pt x="378" y="133"/>
                  </a:lnTo>
                  <a:lnTo>
                    <a:pt x="379" y="132"/>
                  </a:lnTo>
                  <a:lnTo>
                    <a:pt x="382" y="131"/>
                  </a:lnTo>
                  <a:lnTo>
                    <a:pt x="383" y="130"/>
                  </a:lnTo>
                  <a:lnTo>
                    <a:pt x="386" y="128"/>
                  </a:lnTo>
                  <a:lnTo>
                    <a:pt x="388" y="127"/>
                  </a:lnTo>
                  <a:lnTo>
                    <a:pt x="391" y="126"/>
                  </a:lnTo>
                  <a:lnTo>
                    <a:pt x="392" y="124"/>
                  </a:lnTo>
                  <a:lnTo>
                    <a:pt x="395" y="123"/>
                  </a:lnTo>
                  <a:lnTo>
                    <a:pt x="398" y="122"/>
                  </a:lnTo>
                  <a:lnTo>
                    <a:pt x="399" y="120"/>
                  </a:lnTo>
                  <a:lnTo>
                    <a:pt x="402" y="119"/>
                  </a:lnTo>
                  <a:lnTo>
                    <a:pt x="404" y="118"/>
                  </a:lnTo>
                  <a:lnTo>
                    <a:pt x="408" y="114"/>
                  </a:lnTo>
                  <a:lnTo>
                    <a:pt x="412" y="111"/>
                  </a:lnTo>
                  <a:lnTo>
                    <a:pt x="416" y="109"/>
                  </a:lnTo>
                  <a:lnTo>
                    <a:pt x="420" y="106"/>
                  </a:lnTo>
                  <a:lnTo>
                    <a:pt x="423" y="102"/>
                  </a:lnTo>
                  <a:lnTo>
                    <a:pt x="424" y="99"/>
                  </a:lnTo>
                  <a:lnTo>
                    <a:pt x="426" y="96"/>
                  </a:lnTo>
                  <a:lnTo>
                    <a:pt x="429" y="93"/>
                  </a:lnTo>
                  <a:lnTo>
                    <a:pt x="432" y="90"/>
                  </a:lnTo>
                  <a:lnTo>
                    <a:pt x="434" y="86"/>
                  </a:lnTo>
                  <a:lnTo>
                    <a:pt x="438" y="84"/>
                  </a:lnTo>
                  <a:lnTo>
                    <a:pt x="441" y="81"/>
                  </a:lnTo>
                  <a:lnTo>
                    <a:pt x="443" y="77"/>
                  </a:lnTo>
                  <a:lnTo>
                    <a:pt x="447" y="75"/>
                  </a:lnTo>
                  <a:lnTo>
                    <a:pt x="450" y="71"/>
                  </a:lnTo>
                  <a:lnTo>
                    <a:pt x="454" y="68"/>
                  </a:lnTo>
                  <a:lnTo>
                    <a:pt x="455" y="65"/>
                  </a:lnTo>
                  <a:lnTo>
                    <a:pt x="458" y="64"/>
                  </a:lnTo>
                  <a:lnTo>
                    <a:pt x="460" y="63"/>
                  </a:lnTo>
                  <a:lnTo>
                    <a:pt x="463" y="60"/>
                  </a:lnTo>
                  <a:lnTo>
                    <a:pt x="464" y="59"/>
                  </a:lnTo>
                  <a:lnTo>
                    <a:pt x="467" y="58"/>
                  </a:lnTo>
                  <a:lnTo>
                    <a:pt x="470" y="56"/>
                  </a:lnTo>
                  <a:lnTo>
                    <a:pt x="472" y="55"/>
                  </a:lnTo>
                  <a:lnTo>
                    <a:pt x="475" y="52"/>
                  </a:lnTo>
                  <a:lnTo>
                    <a:pt x="477" y="51"/>
                  </a:lnTo>
                  <a:lnTo>
                    <a:pt x="479" y="48"/>
                  </a:lnTo>
                  <a:lnTo>
                    <a:pt x="481" y="47"/>
                  </a:lnTo>
                  <a:lnTo>
                    <a:pt x="484" y="45"/>
                  </a:lnTo>
                  <a:lnTo>
                    <a:pt x="488" y="41"/>
                  </a:lnTo>
                  <a:lnTo>
                    <a:pt x="489" y="38"/>
                  </a:lnTo>
                  <a:lnTo>
                    <a:pt x="492" y="35"/>
                  </a:lnTo>
                  <a:lnTo>
                    <a:pt x="495" y="31"/>
                  </a:lnTo>
                  <a:lnTo>
                    <a:pt x="497" y="29"/>
                  </a:lnTo>
                  <a:lnTo>
                    <a:pt x="498" y="26"/>
                  </a:lnTo>
                  <a:lnTo>
                    <a:pt x="501" y="24"/>
                  </a:lnTo>
                  <a:lnTo>
                    <a:pt x="504" y="22"/>
                  </a:lnTo>
                  <a:lnTo>
                    <a:pt x="506" y="20"/>
                  </a:lnTo>
                  <a:lnTo>
                    <a:pt x="508" y="18"/>
                  </a:lnTo>
                  <a:lnTo>
                    <a:pt x="510" y="17"/>
                  </a:lnTo>
                  <a:lnTo>
                    <a:pt x="512" y="16"/>
                  </a:lnTo>
                  <a:lnTo>
                    <a:pt x="514" y="14"/>
                  </a:lnTo>
                  <a:lnTo>
                    <a:pt x="517" y="14"/>
                  </a:lnTo>
                  <a:lnTo>
                    <a:pt x="519" y="13"/>
                  </a:lnTo>
                  <a:lnTo>
                    <a:pt x="522" y="12"/>
                  </a:lnTo>
                  <a:lnTo>
                    <a:pt x="525" y="11"/>
                  </a:lnTo>
                  <a:lnTo>
                    <a:pt x="527" y="9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0" y="4"/>
                  </a:lnTo>
                  <a:lnTo>
                    <a:pt x="544" y="4"/>
                  </a:lnTo>
                  <a:lnTo>
                    <a:pt x="547" y="4"/>
                  </a:lnTo>
                  <a:lnTo>
                    <a:pt x="548" y="3"/>
                  </a:lnTo>
                  <a:lnTo>
                    <a:pt x="551" y="3"/>
                  </a:lnTo>
                  <a:lnTo>
                    <a:pt x="553" y="1"/>
                  </a:lnTo>
                  <a:lnTo>
                    <a:pt x="556" y="1"/>
                  </a:lnTo>
                  <a:lnTo>
                    <a:pt x="560" y="1"/>
                  </a:lnTo>
                  <a:lnTo>
                    <a:pt x="564" y="1"/>
                  </a:lnTo>
                  <a:lnTo>
                    <a:pt x="568" y="0"/>
                  </a:lnTo>
                  <a:lnTo>
                    <a:pt x="570" y="0"/>
                  </a:lnTo>
                  <a:lnTo>
                    <a:pt x="573" y="0"/>
                  </a:lnTo>
                  <a:lnTo>
                    <a:pt x="576" y="0"/>
                  </a:lnTo>
                  <a:lnTo>
                    <a:pt x="578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1"/>
                  </a:lnTo>
                  <a:lnTo>
                    <a:pt x="590" y="156"/>
                  </a:lnTo>
                  <a:lnTo>
                    <a:pt x="865" y="34"/>
                  </a:lnTo>
                  <a:lnTo>
                    <a:pt x="936" y="47"/>
                  </a:lnTo>
                  <a:lnTo>
                    <a:pt x="1001" y="43"/>
                  </a:lnTo>
                  <a:lnTo>
                    <a:pt x="1047" y="69"/>
                  </a:lnTo>
                  <a:lnTo>
                    <a:pt x="1011" y="77"/>
                  </a:lnTo>
                  <a:lnTo>
                    <a:pt x="959" y="68"/>
                  </a:lnTo>
                  <a:lnTo>
                    <a:pt x="946" y="77"/>
                  </a:lnTo>
                  <a:lnTo>
                    <a:pt x="902" y="75"/>
                  </a:lnTo>
                  <a:lnTo>
                    <a:pt x="899" y="89"/>
                  </a:lnTo>
                  <a:lnTo>
                    <a:pt x="932" y="111"/>
                  </a:lnTo>
                  <a:lnTo>
                    <a:pt x="1000" y="118"/>
                  </a:lnTo>
                  <a:lnTo>
                    <a:pt x="1052" y="111"/>
                  </a:lnTo>
                  <a:lnTo>
                    <a:pt x="1076" y="128"/>
                  </a:lnTo>
                  <a:lnTo>
                    <a:pt x="1114" y="140"/>
                  </a:lnTo>
                  <a:lnTo>
                    <a:pt x="1116" y="150"/>
                  </a:lnTo>
                  <a:lnTo>
                    <a:pt x="1060" y="152"/>
                  </a:lnTo>
                  <a:lnTo>
                    <a:pt x="974" y="135"/>
                  </a:lnTo>
                  <a:lnTo>
                    <a:pt x="950" y="140"/>
                  </a:lnTo>
                  <a:lnTo>
                    <a:pt x="883" y="114"/>
                  </a:lnTo>
                  <a:lnTo>
                    <a:pt x="871" y="120"/>
                  </a:lnTo>
                  <a:lnTo>
                    <a:pt x="844" y="113"/>
                  </a:lnTo>
                  <a:lnTo>
                    <a:pt x="608" y="234"/>
                  </a:lnTo>
                  <a:lnTo>
                    <a:pt x="619" y="403"/>
                  </a:lnTo>
                  <a:lnTo>
                    <a:pt x="631" y="442"/>
                  </a:lnTo>
                  <a:lnTo>
                    <a:pt x="624" y="498"/>
                  </a:lnTo>
                  <a:lnTo>
                    <a:pt x="637" y="691"/>
                  </a:lnTo>
                  <a:lnTo>
                    <a:pt x="641" y="789"/>
                  </a:lnTo>
                  <a:lnTo>
                    <a:pt x="645" y="990"/>
                  </a:lnTo>
                  <a:lnTo>
                    <a:pt x="667" y="1281"/>
                  </a:lnTo>
                  <a:lnTo>
                    <a:pt x="683" y="1387"/>
                  </a:lnTo>
                  <a:lnTo>
                    <a:pt x="840" y="1354"/>
                  </a:lnTo>
                  <a:lnTo>
                    <a:pt x="970" y="1342"/>
                  </a:lnTo>
                  <a:lnTo>
                    <a:pt x="970" y="1343"/>
                  </a:lnTo>
                  <a:lnTo>
                    <a:pt x="970" y="1346"/>
                  </a:lnTo>
                  <a:lnTo>
                    <a:pt x="970" y="1347"/>
                  </a:lnTo>
                  <a:lnTo>
                    <a:pt x="968" y="1349"/>
                  </a:lnTo>
                  <a:lnTo>
                    <a:pt x="968" y="1351"/>
                  </a:lnTo>
                  <a:lnTo>
                    <a:pt x="968" y="1354"/>
                  </a:lnTo>
                  <a:lnTo>
                    <a:pt x="967" y="1356"/>
                  </a:lnTo>
                  <a:lnTo>
                    <a:pt x="966" y="1358"/>
                  </a:lnTo>
                  <a:lnTo>
                    <a:pt x="966" y="1360"/>
                  </a:lnTo>
                  <a:lnTo>
                    <a:pt x="964" y="1363"/>
                  </a:lnTo>
                  <a:lnTo>
                    <a:pt x="963" y="1366"/>
                  </a:lnTo>
                  <a:lnTo>
                    <a:pt x="963" y="1367"/>
                  </a:lnTo>
                  <a:lnTo>
                    <a:pt x="962" y="1370"/>
                  </a:lnTo>
                  <a:lnTo>
                    <a:pt x="960" y="1372"/>
                  </a:lnTo>
                  <a:lnTo>
                    <a:pt x="956" y="1375"/>
                  </a:lnTo>
                  <a:lnTo>
                    <a:pt x="953" y="1379"/>
                  </a:lnTo>
                  <a:lnTo>
                    <a:pt x="949" y="1381"/>
                  </a:lnTo>
                  <a:lnTo>
                    <a:pt x="945" y="1384"/>
                  </a:lnTo>
                  <a:lnTo>
                    <a:pt x="941" y="1387"/>
                  </a:lnTo>
                  <a:lnTo>
                    <a:pt x="937" y="1389"/>
                  </a:lnTo>
                  <a:lnTo>
                    <a:pt x="934" y="1392"/>
                  </a:lnTo>
                  <a:lnTo>
                    <a:pt x="933" y="1396"/>
                  </a:lnTo>
                  <a:lnTo>
                    <a:pt x="932" y="1397"/>
                  </a:lnTo>
                  <a:lnTo>
                    <a:pt x="932" y="1398"/>
                  </a:lnTo>
                  <a:lnTo>
                    <a:pt x="930" y="1400"/>
                  </a:lnTo>
                  <a:lnTo>
                    <a:pt x="930" y="1402"/>
                  </a:lnTo>
                  <a:lnTo>
                    <a:pt x="929" y="1405"/>
                  </a:lnTo>
                  <a:lnTo>
                    <a:pt x="929" y="1407"/>
                  </a:lnTo>
                  <a:lnTo>
                    <a:pt x="929" y="1410"/>
                  </a:lnTo>
                  <a:lnTo>
                    <a:pt x="929" y="1413"/>
                  </a:lnTo>
                  <a:lnTo>
                    <a:pt x="929" y="1414"/>
                  </a:lnTo>
                  <a:lnTo>
                    <a:pt x="928" y="1417"/>
                  </a:lnTo>
                  <a:lnTo>
                    <a:pt x="928" y="1419"/>
                  </a:lnTo>
                  <a:lnTo>
                    <a:pt x="928" y="1422"/>
                  </a:lnTo>
                  <a:lnTo>
                    <a:pt x="928" y="1424"/>
                  </a:lnTo>
                  <a:lnTo>
                    <a:pt x="928" y="1426"/>
                  </a:lnTo>
                  <a:lnTo>
                    <a:pt x="840" y="1432"/>
                  </a:lnTo>
                  <a:lnTo>
                    <a:pt x="788" y="1464"/>
                  </a:lnTo>
                  <a:lnTo>
                    <a:pt x="714" y="1491"/>
                  </a:lnTo>
                  <a:lnTo>
                    <a:pt x="713" y="1491"/>
                  </a:lnTo>
                  <a:lnTo>
                    <a:pt x="710" y="1492"/>
                  </a:lnTo>
                  <a:lnTo>
                    <a:pt x="708" y="1494"/>
                  </a:lnTo>
                  <a:lnTo>
                    <a:pt x="707" y="1495"/>
                  </a:lnTo>
                  <a:lnTo>
                    <a:pt x="704" y="1495"/>
                  </a:lnTo>
                  <a:lnTo>
                    <a:pt x="701" y="1498"/>
                  </a:lnTo>
                  <a:lnTo>
                    <a:pt x="697" y="1499"/>
                  </a:lnTo>
                  <a:lnTo>
                    <a:pt x="693" y="1500"/>
                  </a:lnTo>
                  <a:lnTo>
                    <a:pt x="690" y="1502"/>
                  </a:lnTo>
                  <a:lnTo>
                    <a:pt x="687" y="1503"/>
                  </a:lnTo>
                  <a:lnTo>
                    <a:pt x="682" y="1506"/>
                  </a:lnTo>
                  <a:lnTo>
                    <a:pt x="678" y="1507"/>
                  </a:lnTo>
                  <a:lnTo>
                    <a:pt x="674" y="1508"/>
                  </a:lnTo>
                  <a:lnTo>
                    <a:pt x="670" y="1511"/>
                  </a:lnTo>
                  <a:lnTo>
                    <a:pt x="667" y="1511"/>
                  </a:lnTo>
                  <a:lnTo>
                    <a:pt x="665" y="1512"/>
                  </a:lnTo>
                  <a:lnTo>
                    <a:pt x="662" y="1512"/>
                  </a:lnTo>
                  <a:lnTo>
                    <a:pt x="661" y="1513"/>
                  </a:lnTo>
                  <a:lnTo>
                    <a:pt x="658" y="1513"/>
                  </a:lnTo>
                  <a:lnTo>
                    <a:pt x="655" y="1515"/>
                  </a:lnTo>
                  <a:lnTo>
                    <a:pt x="653" y="1516"/>
                  </a:lnTo>
                  <a:lnTo>
                    <a:pt x="652" y="1516"/>
                  </a:lnTo>
                  <a:lnTo>
                    <a:pt x="646" y="1517"/>
                  </a:lnTo>
                  <a:lnTo>
                    <a:pt x="642" y="1519"/>
                  </a:lnTo>
                  <a:lnTo>
                    <a:pt x="638" y="1519"/>
                  </a:lnTo>
                  <a:lnTo>
                    <a:pt x="636" y="1520"/>
                  </a:lnTo>
                  <a:lnTo>
                    <a:pt x="631" y="1520"/>
                  </a:lnTo>
                  <a:lnTo>
                    <a:pt x="628" y="1520"/>
                  </a:lnTo>
                  <a:lnTo>
                    <a:pt x="624" y="1520"/>
                  </a:lnTo>
                  <a:lnTo>
                    <a:pt x="621" y="1520"/>
                  </a:lnTo>
                  <a:lnTo>
                    <a:pt x="620" y="1520"/>
                  </a:lnTo>
                  <a:lnTo>
                    <a:pt x="618" y="1520"/>
                  </a:lnTo>
                  <a:lnTo>
                    <a:pt x="616" y="1519"/>
                  </a:lnTo>
                  <a:lnTo>
                    <a:pt x="615" y="1517"/>
                  </a:lnTo>
                  <a:lnTo>
                    <a:pt x="614" y="1515"/>
                  </a:lnTo>
                  <a:lnTo>
                    <a:pt x="611" y="1512"/>
                  </a:lnTo>
                  <a:lnTo>
                    <a:pt x="608" y="1509"/>
                  </a:lnTo>
                  <a:lnTo>
                    <a:pt x="606" y="1507"/>
                  </a:lnTo>
                  <a:lnTo>
                    <a:pt x="603" y="1503"/>
                  </a:lnTo>
                  <a:lnTo>
                    <a:pt x="599" y="1500"/>
                  </a:lnTo>
                  <a:lnTo>
                    <a:pt x="595" y="1496"/>
                  </a:lnTo>
                  <a:lnTo>
                    <a:pt x="591" y="1494"/>
                  </a:lnTo>
                  <a:lnTo>
                    <a:pt x="590" y="1491"/>
                  </a:lnTo>
                  <a:lnTo>
                    <a:pt x="587" y="1489"/>
                  </a:lnTo>
                  <a:lnTo>
                    <a:pt x="585" y="1487"/>
                  </a:lnTo>
                  <a:lnTo>
                    <a:pt x="584" y="1485"/>
                  </a:lnTo>
                  <a:lnTo>
                    <a:pt x="581" y="1483"/>
                  </a:lnTo>
                  <a:lnTo>
                    <a:pt x="578" y="1481"/>
                  </a:lnTo>
                  <a:lnTo>
                    <a:pt x="576" y="1479"/>
                  </a:lnTo>
                  <a:lnTo>
                    <a:pt x="573" y="1477"/>
                  </a:lnTo>
                  <a:lnTo>
                    <a:pt x="570" y="1474"/>
                  </a:lnTo>
                  <a:lnTo>
                    <a:pt x="568" y="1473"/>
                  </a:lnTo>
                  <a:lnTo>
                    <a:pt x="565" y="1470"/>
                  </a:lnTo>
                  <a:lnTo>
                    <a:pt x="563" y="1469"/>
                  </a:lnTo>
                  <a:lnTo>
                    <a:pt x="560" y="1466"/>
                  </a:lnTo>
                  <a:lnTo>
                    <a:pt x="557" y="1464"/>
                  </a:lnTo>
                  <a:lnTo>
                    <a:pt x="555" y="1462"/>
                  </a:lnTo>
                  <a:lnTo>
                    <a:pt x="552" y="1460"/>
                  </a:lnTo>
                  <a:lnTo>
                    <a:pt x="549" y="1458"/>
                  </a:lnTo>
                  <a:lnTo>
                    <a:pt x="547" y="1456"/>
                  </a:lnTo>
                  <a:lnTo>
                    <a:pt x="544" y="1453"/>
                  </a:lnTo>
                  <a:lnTo>
                    <a:pt x="542" y="1452"/>
                  </a:lnTo>
                  <a:lnTo>
                    <a:pt x="539" y="1449"/>
                  </a:lnTo>
                  <a:lnTo>
                    <a:pt x="535" y="1448"/>
                  </a:lnTo>
                  <a:lnTo>
                    <a:pt x="532" y="1445"/>
                  </a:lnTo>
                  <a:lnTo>
                    <a:pt x="530" y="1444"/>
                  </a:lnTo>
                  <a:lnTo>
                    <a:pt x="527" y="1441"/>
                  </a:lnTo>
                  <a:lnTo>
                    <a:pt x="525" y="1440"/>
                  </a:lnTo>
                  <a:lnTo>
                    <a:pt x="522" y="1439"/>
                  </a:lnTo>
                  <a:lnTo>
                    <a:pt x="519" y="1438"/>
                  </a:lnTo>
                  <a:lnTo>
                    <a:pt x="517" y="1435"/>
                  </a:lnTo>
                  <a:lnTo>
                    <a:pt x="514" y="1434"/>
                  </a:lnTo>
                  <a:lnTo>
                    <a:pt x="513" y="1432"/>
                  </a:lnTo>
                  <a:lnTo>
                    <a:pt x="510" y="1431"/>
                  </a:lnTo>
                  <a:lnTo>
                    <a:pt x="508" y="1430"/>
                  </a:lnTo>
                  <a:lnTo>
                    <a:pt x="505" y="1428"/>
                  </a:lnTo>
                  <a:lnTo>
                    <a:pt x="502" y="1427"/>
                  </a:lnTo>
                  <a:lnTo>
                    <a:pt x="500" y="1426"/>
                  </a:lnTo>
                  <a:lnTo>
                    <a:pt x="496" y="1423"/>
                  </a:lnTo>
                  <a:lnTo>
                    <a:pt x="492" y="1422"/>
                  </a:lnTo>
                  <a:lnTo>
                    <a:pt x="488" y="1421"/>
                  </a:lnTo>
                  <a:lnTo>
                    <a:pt x="485" y="1419"/>
                  </a:lnTo>
                  <a:lnTo>
                    <a:pt x="481" y="1418"/>
                  </a:lnTo>
                  <a:lnTo>
                    <a:pt x="480" y="1418"/>
                  </a:lnTo>
                  <a:lnTo>
                    <a:pt x="476" y="1418"/>
                  </a:lnTo>
                  <a:lnTo>
                    <a:pt x="474" y="1418"/>
                  </a:lnTo>
                  <a:lnTo>
                    <a:pt x="471" y="1418"/>
                  </a:lnTo>
                  <a:lnTo>
                    <a:pt x="470" y="1419"/>
                  </a:lnTo>
                  <a:lnTo>
                    <a:pt x="467" y="1419"/>
                  </a:lnTo>
                  <a:lnTo>
                    <a:pt x="464" y="1419"/>
                  </a:lnTo>
                  <a:lnTo>
                    <a:pt x="463" y="1419"/>
                  </a:lnTo>
                  <a:lnTo>
                    <a:pt x="462" y="1421"/>
                  </a:lnTo>
                  <a:lnTo>
                    <a:pt x="458" y="1421"/>
                  </a:lnTo>
                  <a:lnTo>
                    <a:pt x="454" y="1422"/>
                  </a:lnTo>
                  <a:lnTo>
                    <a:pt x="451" y="1422"/>
                  </a:lnTo>
                  <a:lnTo>
                    <a:pt x="449" y="1423"/>
                  </a:lnTo>
                  <a:lnTo>
                    <a:pt x="446" y="1423"/>
                  </a:lnTo>
                  <a:lnTo>
                    <a:pt x="443" y="1423"/>
                  </a:lnTo>
                  <a:lnTo>
                    <a:pt x="441" y="1423"/>
                  </a:lnTo>
                  <a:lnTo>
                    <a:pt x="438" y="1423"/>
                  </a:lnTo>
                  <a:lnTo>
                    <a:pt x="436" y="1422"/>
                  </a:lnTo>
                  <a:lnTo>
                    <a:pt x="433" y="1421"/>
                  </a:lnTo>
                  <a:lnTo>
                    <a:pt x="429" y="1418"/>
                  </a:lnTo>
                  <a:lnTo>
                    <a:pt x="426" y="1415"/>
                  </a:lnTo>
                  <a:lnTo>
                    <a:pt x="424" y="1414"/>
                  </a:lnTo>
                  <a:lnTo>
                    <a:pt x="423" y="1411"/>
                  </a:lnTo>
                  <a:lnTo>
                    <a:pt x="420" y="1409"/>
                  </a:lnTo>
                  <a:lnTo>
                    <a:pt x="419" y="1407"/>
                  </a:lnTo>
                  <a:lnTo>
                    <a:pt x="415" y="1405"/>
                  </a:lnTo>
                  <a:lnTo>
                    <a:pt x="413" y="1402"/>
                  </a:lnTo>
                  <a:lnTo>
                    <a:pt x="411" y="1398"/>
                  </a:lnTo>
                  <a:lnTo>
                    <a:pt x="408" y="1397"/>
                  </a:lnTo>
                  <a:lnTo>
                    <a:pt x="406" y="1393"/>
                  </a:lnTo>
                  <a:lnTo>
                    <a:pt x="403" y="1390"/>
                  </a:lnTo>
                  <a:lnTo>
                    <a:pt x="400" y="1387"/>
                  </a:lnTo>
                  <a:lnTo>
                    <a:pt x="398" y="1384"/>
                  </a:lnTo>
                  <a:lnTo>
                    <a:pt x="395" y="1380"/>
                  </a:lnTo>
                  <a:lnTo>
                    <a:pt x="392" y="1377"/>
                  </a:lnTo>
                  <a:lnTo>
                    <a:pt x="390" y="1375"/>
                  </a:lnTo>
                  <a:lnTo>
                    <a:pt x="387" y="1372"/>
                  </a:lnTo>
                  <a:lnTo>
                    <a:pt x="385" y="1368"/>
                  </a:lnTo>
                  <a:lnTo>
                    <a:pt x="382" y="1366"/>
                  </a:lnTo>
                  <a:lnTo>
                    <a:pt x="379" y="1362"/>
                  </a:lnTo>
                  <a:lnTo>
                    <a:pt x="377" y="1359"/>
                  </a:lnTo>
                  <a:lnTo>
                    <a:pt x="374" y="1356"/>
                  </a:lnTo>
                  <a:lnTo>
                    <a:pt x="373" y="1354"/>
                  </a:lnTo>
                  <a:lnTo>
                    <a:pt x="370" y="1351"/>
                  </a:lnTo>
                  <a:lnTo>
                    <a:pt x="369" y="1350"/>
                  </a:lnTo>
                  <a:lnTo>
                    <a:pt x="366" y="1346"/>
                  </a:lnTo>
                  <a:lnTo>
                    <a:pt x="364" y="1342"/>
                  </a:lnTo>
                  <a:lnTo>
                    <a:pt x="362" y="1341"/>
                  </a:lnTo>
                  <a:lnTo>
                    <a:pt x="362" y="1341"/>
                  </a:lnTo>
                  <a:lnTo>
                    <a:pt x="344" y="1168"/>
                  </a:lnTo>
                  <a:lnTo>
                    <a:pt x="307" y="1147"/>
                  </a:lnTo>
                  <a:lnTo>
                    <a:pt x="258" y="1091"/>
                  </a:lnTo>
                  <a:lnTo>
                    <a:pt x="221" y="1070"/>
                  </a:lnTo>
                  <a:lnTo>
                    <a:pt x="115" y="1006"/>
                  </a:lnTo>
                  <a:lnTo>
                    <a:pt x="116" y="1005"/>
                  </a:lnTo>
                  <a:lnTo>
                    <a:pt x="118" y="1003"/>
                  </a:lnTo>
                  <a:lnTo>
                    <a:pt x="120" y="1001"/>
                  </a:lnTo>
                  <a:lnTo>
                    <a:pt x="124" y="997"/>
                  </a:lnTo>
                  <a:lnTo>
                    <a:pt x="127" y="993"/>
                  </a:lnTo>
                  <a:lnTo>
                    <a:pt x="131" y="990"/>
                  </a:lnTo>
                  <a:lnTo>
                    <a:pt x="132" y="986"/>
                  </a:lnTo>
                  <a:lnTo>
                    <a:pt x="132" y="984"/>
                  </a:lnTo>
                  <a:lnTo>
                    <a:pt x="131" y="981"/>
                  </a:lnTo>
                  <a:lnTo>
                    <a:pt x="128" y="977"/>
                  </a:lnTo>
                  <a:lnTo>
                    <a:pt x="127" y="975"/>
                  </a:lnTo>
                  <a:lnTo>
                    <a:pt x="125" y="973"/>
                  </a:lnTo>
                  <a:lnTo>
                    <a:pt x="123" y="971"/>
                  </a:lnTo>
                  <a:lnTo>
                    <a:pt x="122" y="968"/>
                  </a:lnTo>
                  <a:lnTo>
                    <a:pt x="120" y="965"/>
                  </a:lnTo>
                  <a:lnTo>
                    <a:pt x="119" y="963"/>
                  </a:lnTo>
                  <a:lnTo>
                    <a:pt x="118" y="960"/>
                  </a:lnTo>
                  <a:lnTo>
                    <a:pt x="116" y="957"/>
                  </a:lnTo>
                  <a:lnTo>
                    <a:pt x="116" y="954"/>
                  </a:lnTo>
                  <a:lnTo>
                    <a:pt x="116" y="951"/>
                  </a:lnTo>
                  <a:lnTo>
                    <a:pt x="115" y="948"/>
                  </a:lnTo>
                  <a:lnTo>
                    <a:pt x="116" y="946"/>
                  </a:lnTo>
                  <a:lnTo>
                    <a:pt x="116" y="942"/>
                  </a:lnTo>
                  <a:lnTo>
                    <a:pt x="118" y="939"/>
                  </a:lnTo>
                  <a:lnTo>
                    <a:pt x="119" y="937"/>
                  </a:lnTo>
                  <a:lnTo>
                    <a:pt x="120" y="933"/>
                  </a:lnTo>
                  <a:lnTo>
                    <a:pt x="122" y="930"/>
                  </a:lnTo>
                  <a:lnTo>
                    <a:pt x="123" y="927"/>
                  </a:lnTo>
                  <a:lnTo>
                    <a:pt x="124" y="925"/>
                  </a:lnTo>
                  <a:lnTo>
                    <a:pt x="127" y="922"/>
                  </a:lnTo>
                  <a:lnTo>
                    <a:pt x="128" y="920"/>
                  </a:lnTo>
                  <a:lnTo>
                    <a:pt x="129" y="917"/>
                  </a:lnTo>
                  <a:lnTo>
                    <a:pt x="131" y="916"/>
                  </a:lnTo>
                  <a:lnTo>
                    <a:pt x="132" y="914"/>
                  </a:lnTo>
                  <a:lnTo>
                    <a:pt x="135" y="912"/>
                  </a:lnTo>
                  <a:lnTo>
                    <a:pt x="136" y="912"/>
                  </a:lnTo>
                  <a:lnTo>
                    <a:pt x="250" y="978"/>
                  </a:lnTo>
                  <a:lnTo>
                    <a:pt x="369" y="956"/>
                  </a:lnTo>
                  <a:lnTo>
                    <a:pt x="379" y="901"/>
                  </a:lnTo>
                  <a:lnTo>
                    <a:pt x="386" y="700"/>
                  </a:lnTo>
                  <a:lnTo>
                    <a:pt x="369" y="675"/>
                  </a:lnTo>
                  <a:lnTo>
                    <a:pt x="381" y="645"/>
                  </a:lnTo>
                  <a:lnTo>
                    <a:pt x="373" y="475"/>
                  </a:lnTo>
                  <a:lnTo>
                    <a:pt x="319" y="459"/>
                  </a:lnTo>
                  <a:lnTo>
                    <a:pt x="277" y="426"/>
                  </a:lnTo>
                  <a:lnTo>
                    <a:pt x="209" y="450"/>
                  </a:lnTo>
                  <a:lnTo>
                    <a:pt x="171" y="437"/>
                  </a:lnTo>
                  <a:lnTo>
                    <a:pt x="114" y="440"/>
                  </a:lnTo>
                  <a:lnTo>
                    <a:pt x="84" y="432"/>
                  </a:lnTo>
                  <a:lnTo>
                    <a:pt x="44" y="434"/>
                  </a:lnTo>
                  <a:lnTo>
                    <a:pt x="44" y="433"/>
                  </a:lnTo>
                  <a:lnTo>
                    <a:pt x="47" y="430"/>
                  </a:lnTo>
                  <a:lnTo>
                    <a:pt x="48" y="426"/>
                  </a:lnTo>
                  <a:lnTo>
                    <a:pt x="51" y="424"/>
                  </a:lnTo>
                  <a:lnTo>
                    <a:pt x="50" y="421"/>
                  </a:lnTo>
                  <a:lnTo>
                    <a:pt x="50" y="419"/>
                  </a:lnTo>
                  <a:lnTo>
                    <a:pt x="48" y="416"/>
                  </a:lnTo>
                  <a:lnTo>
                    <a:pt x="47" y="413"/>
                  </a:lnTo>
                  <a:lnTo>
                    <a:pt x="46" y="409"/>
                  </a:lnTo>
                  <a:lnTo>
                    <a:pt x="44" y="408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139" y="399"/>
                  </a:lnTo>
                  <a:lnTo>
                    <a:pt x="208" y="403"/>
                  </a:lnTo>
                  <a:lnTo>
                    <a:pt x="87" y="327"/>
                  </a:lnTo>
                  <a:lnTo>
                    <a:pt x="51" y="321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4" y="266"/>
                  </a:lnTo>
                  <a:lnTo>
                    <a:pt x="5" y="264"/>
                  </a:lnTo>
                  <a:lnTo>
                    <a:pt x="6" y="264"/>
                  </a:lnTo>
                  <a:lnTo>
                    <a:pt x="9" y="263"/>
                  </a:lnTo>
                  <a:lnTo>
                    <a:pt x="13" y="263"/>
                  </a:lnTo>
                  <a:lnTo>
                    <a:pt x="50" y="267"/>
                  </a:lnTo>
                  <a:lnTo>
                    <a:pt x="116" y="306"/>
                  </a:lnTo>
                  <a:lnTo>
                    <a:pt x="268" y="369"/>
                  </a:lnTo>
                  <a:lnTo>
                    <a:pt x="245" y="331"/>
                  </a:lnTo>
                  <a:lnTo>
                    <a:pt x="204" y="290"/>
                  </a:lnTo>
                  <a:lnTo>
                    <a:pt x="178" y="236"/>
                  </a:lnTo>
                  <a:lnTo>
                    <a:pt x="205" y="247"/>
                  </a:lnTo>
                  <a:lnTo>
                    <a:pt x="245" y="281"/>
                  </a:lnTo>
                  <a:lnTo>
                    <a:pt x="345" y="394"/>
                  </a:lnTo>
                  <a:lnTo>
                    <a:pt x="345" y="338"/>
                  </a:lnTo>
                  <a:lnTo>
                    <a:pt x="339" y="258"/>
                  </a:lnTo>
                  <a:lnTo>
                    <a:pt x="344" y="183"/>
                  </a:lnTo>
                  <a:lnTo>
                    <a:pt x="344" y="18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6840538" y="3232150"/>
              <a:ext cx="565150" cy="28892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9" y="136"/>
                </a:cxn>
                <a:cxn ang="0">
                  <a:pos x="334" y="182"/>
                </a:cxn>
                <a:cxn ang="0">
                  <a:pos x="356" y="132"/>
                </a:cxn>
                <a:cxn ang="0">
                  <a:pos x="330" y="129"/>
                </a:cxn>
                <a:cxn ang="0">
                  <a:pos x="335" y="89"/>
                </a:cxn>
                <a:cxn ang="0">
                  <a:pos x="320" y="68"/>
                </a:cxn>
                <a:cxn ang="0">
                  <a:pos x="282" y="84"/>
                </a:cxn>
                <a:cxn ang="0">
                  <a:pos x="265" y="44"/>
                </a:cxn>
                <a:cxn ang="0">
                  <a:pos x="240" y="26"/>
                </a:cxn>
                <a:cxn ang="0">
                  <a:pos x="236" y="82"/>
                </a:cxn>
                <a:cxn ang="0">
                  <a:pos x="188" y="6"/>
                </a:cxn>
                <a:cxn ang="0">
                  <a:pos x="152" y="21"/>
                </a:cxn>
                <a:cxn ang="0">
                  <a:pos x="80" y="0"/>
                </a:cxn>
                <a:cxn ang="0">
                  <a:pos x="112" y="46"/>
                </a:cxn>
                <a:cxn ang="0">
                  <a:pos x="49" y="40"/>
                </a:cxn>
                <a:cxn ang="0">
                  <a:pos x="38" y="63"/>
                </a:cxn>
                <a:cxn ang="0">
                  <a:pos x="61" y="87"/>
                </a:cxn>
                <a:cxn ang="0">
                  <a:pos x="41" y="86"/>
                </a:cxn>
                <a:cxn ang="0">
                  <a:pos x="3" y="86"/>
                </a:cxn>
                <a:cxn ang="0">
                  <a:pos x="0" y="94"/>
                </a:cxn>
                <a:cxn ang="0">
                  <a:pos x="0" y="94"/>
                </a:cxn>
              </a:cxnLst>
              <a:rect l="0" t="0" r="r" b="b"/>
              <a:pathLst>
                <a:path w="356" h="182">
                  <a:moveTo>
                    <a:pt x="0" y="94"/>
                  </a:moveTo>
                  <a:lnTo>
                    <a:pt x="29" y="136"/>
                  </a:lnTo>
                  <a:lnTo>
                    <a:pt x="334" y="182"/>
                  </a:lnTo>
                  <a:lnTo>
                    <a:pt x="356" y="132"/>
                  </a:lnTo>
                  <a:lnTo>
                    <a:pt x="330" y="129"/>
                  </a:lnTo>
                  <a:lnTo>
                    <a:pt x="335" y="89"/>
                  </a:lnTo>
                  <a:lnTo>
                    <a:pt x="320" y="68"/>
                  </a:lnTo>
                  <a:lnTo>
                    <a:pt x="282" y="84"/>
                  </a:lnTo>
                  <a:lnTo>
                    <a:pt x="265" y="44"/>
                  </a:lnTo>
                  <a:lnTo>
                    <a:pt x="240" y="26"/>
                  </a:lnTo>
                  <a:lnTo>
                    <a:pt x="236" y="82"/>
                  </a:lnTo>
                  <a:lnTo>
                    <a:pt x="188" y="6"/>
                  </a:lnTo>
                  <a:lnTo>
                    <a:pt x="152" y="21"/>
                  </a:lnTo>
                  <a:lnTo>
                    <a:pt x="80" y="0"/>
                  </a:lnTo>
                  <a:lnTo>
                    <a:pt x="112" y="46"/>
                  </a:lnTo>
                  <a:lnTo>
                    <a:pt x="49" y="40"/>
                  </a:lnTo>
                  <a:lnTo>
                    <a:pt x="38" y="63"/>
                  </a:lnTo>
                  <a:lnTo>
                    <a:pt x="61" y="87"/>
                  </a:lnTo>
                  <a:lnTo>
                    <a:pt x="41" y="86"/>
                  </a:lnTo>
                  <a:lnTo>
                    <a:pt x="3" y="86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172325" y="3406775"/>
              <a:ext cx="227012" cy="279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" y="4"/>
                </a:cxn>
                <a:cxn ang="0">
                  <a:pos x="11" y="8"/>
                </a:cxn>
                <a:cxn ang="0">
                  <a:pos x="19" y="11"/>
                </a:cxn>
                <a:cxn ang="0">
                  <a:pos x="26" y="15"/>
                </a:cxn>
                <a:cxn ang="0">
                  <a:pos x="34" y="19"/>
                </a:cxn>
                <a:cxn ang="0">
                  <a:pos x="40" y="21"/>
                </a:cxn>
                <a:cxn ang="0">
                  <a:pos x="44" y="21"/>
                </a:cxn>
                <a:cxn ang="0">
                  <a:pos x="49" y="15"/>
                </a:cxn>
                <a:cxn ang="0">
                  <a:pos x="53" y="11"/>
                </a:cxn>
                <a:cxn ang="0">
                  <a:pos x="56" y="6"/>
                </a:cxn>
                <a:cxn ang="0">
                  <a:pos x="56" y="11"/>
                </a:cxn>
                <a:cxn ang="0">
                  <a:pos x="56" y="17"/>
                </a:cxn>
                <a:cxn ang="0">
                  <a:pos x="57" y="23"/>
                </a:cxn>
                <a:cxn ang="0">
                  <a:pos x="58" y="28"/>
                </a:cxn>
                <a:cxn ang="0">
                  <a:pos x="61" y="34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73" y="36"/>
                </a:cxn>
                <a:cxn ang="0">
                  <a:pos x="77" y="36"/>
                </a:cxn>
                <a:cxn ang="0">
                  <a:pos x="83" y="34"/>
                </a:cxn>
                <a:cxn ang="0">
                  <a:pos x="86" y="31"/>
                </a:cxn>
                <a:cxn ang="0">
                  <a:pos x="87" y="30"/>
                </a:cxn>
                <a:cxn ang="0">
                  <a:pos x="87" y="32"/>
                </a:cxn>
                <a:cxn ang="0">
                  <a:pos x="86" y="39"/>
                </a:cxn>
                <a:cxn ang="0">
                  <a:pos x="87" y="47"/>
                </a:cxn>
                <a:cxn ang="0">
                  <a:pos x="92" y="52"/>
                </a:cxn>
                <a:cxn ang="0">
                  <a:pos x="98" y="52"/>
                </a:cxn>
                <a:cxn ang="0">
                  <a:pos x="104" y="53"/>
                </a:cxn>
                <a:cxn ang="0">
                  <a:pos x="111" y="52"/>
                </a:cxn>
                <a:cxn ang="0">
                  <a:pos x="117" y="52"/>
                </a:cxn>
                <a:cxn ang="0">
                  <a:pos x="124" y="52"/>
                </a:cxn>
                <a:cxn ang="0">
                  <a:pos x="129" y="51"/>
                </a:cxn>
                <a:cxn ang="0">
                  <a:pos x="132" y="51"/>
                </a:cxn>
                <a:cxn ang="0">
                  <a:pos x="134" y="51"/>
                </a:cxn>
                <a:cxn ang="0">
                  <a:pos x="132" y="72"/>
                </a:cxn>
                <a:cxn ang="0">
                  <a:pos x="137" y="72"/>
                </a:cxn>
                <a:cxn ang="0">
                  <a:pos x="141" y="72"/>
                </a:cxn>
                <a:cxn ang="0">
                  <a:pos x="143" y="76"/>
                </a:cxn>
                <a:cxn ang="0">
                  <a:pos x="142" y="82"/>
                </a:cxn>
                <a:cxn ang="0">
                  <a:pos x="140" y="90"/>
                </a:cxn>
                <a:cxn ang="0">
                  <a:pos x="137" y="95"/>
                </a:cxn>
                <a:cxn ang="0">
                  <a:pos x="65" y="176"/>
                </a:cxn>
                <a:cxn ang="0">
                  <a:pos x="0" y="0"/>
                </a:cxn>
              </a:cxnLst>
              <a:rect l="0" t="0" r="r" b="b"/>
              <a:pathLst>
                <a:path w="143" h="176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5" y="4"/>
                  </a:lnTo>
                  <a:lnTo>
                    <a:pt x="7" y="5"/>
                  </a:lnTo>
                  <a:lnTo>
                    <a:pt x="11" y="8"/>
                  </a:lnTo>
                  <a:lnTo>
                    <a:pt x="15" y="10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6" y="15"/>
                  </a:lnTo>
                  <a:lnTo>
                    <a:pt x="30" y="17"/>
                  </a:lnTo>
                  <a:lnTo>
                    <a:pt x="34" y="19"/>
                  </a:lnTo>
                  <a:lnTo>
                    <a:pt x="36" y="21"/>
                  </a:lnTo>
                  <a:lnTo>
                    <a:pt x="40" y="21"/>
                  </a:lnTo>
                  <a:lnTo>
                    <a:pt x="41" y="21"/>
                  </a:lnTo>
                  <a:lnTo>
                    <a:pt x="44" y="21"/>
                  </a:lnTo>
                  <a:lnTo>
                    <a:pt x="47" y="18"/>
                  </a:lnTo>
                  <a:lnTo>
                    <a:pt x="49" y="15"/>
                  </a:lnTo>
                  <a:lnTo>
                    <a:pt x="51" y="13"/>
                  </a:lnTo>
                  <a:lnTo>
                    <a:pt x="53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4"/>
                  </a:lnTo>
                  <a:lnTo>
                    <a:pt x="56" y="17"/>
                  </a:lnTo>
                  <a:lnTo>
                    <a:pt x="56" y="19"/>
                  </a:lnTo>
                  <a:lnTo>
                    <a:pt x="57" y="23"/>
                  </a:lnTo>
                  <a:lnTo>
                    <a:pt x="57" y="26"/>
                  </a:lnTo>
                  <a:lnTo>
                    <a:pt x="58" y="28"/>
                  </a:lnTo>
                  <a:lnTo>
                    <a:pt x="60" y="31"/>
                  </a:lnTo>
                  <a:lnTo>
                    <a:pt x="61" y="34"/>
                  </a:lnTo>
                  <a:lnTo>
                    <a:pt x="61" y="35"/>
                  </a:lnTo>
                  <a:lnTo>
                    <a:pt x="64" y="36"/>
                  </a:lnTo>
                  <a:lnTo>
                    <a:pt x="66" y="38"/>
                  </a:lnTo>
                  <a:lnTo>
                    <a:pt x="69" y="38"/>
                  </a:lnTo>
                  <a:lnTo>
                    <a:pt x="70" y="38"/>
                  </a:lnTo>
                  <a:lnTo>
                    <a:pt x="73" y="36"/>
                  </a:lnTo>
                  <a:lnTo>
                    <a:pt x="75" y="36"/>
                  </a:lnTo>
                  <a:lnTo>
                    <a:pt x="77" y="36"/>
                  </a:lnTo>
                  <a:lnTo>
                    <a:pt x="81" y="35"/>
                  </a:lnTo>
                  <a:lnTo>
                    <a:pt x="83" y="34"/>
                  </a:lnTo>
                  <a:lnTo>
                    <a:pt x="85" y="32"/>
                  </a:lnTo>
                  <a:lnTo>
                    <a:pt x="86" y="31"/>
                  </a:lnTo>
                  <a:lnTo>
                    <a:pt x="87" y="30"/>
                  </a:lnTo>
                  <a:lnTo>
                    <a:pt x="87" y="30"/>
                  </a:lnTo>
                  <a:lnTo>
                    <a:pt x="87" y="31"/>
                  </a:lnTo>
                  <a:lnTo>
                    <a:pt x="87" y="32"/>
                  </a:lnTo>
                  <a:lnTo>
                    <a:pt x="86" y="36"/>
                  </a:lnTo>
                  <a:lnTo>
                    <a:pt x="86" y="39"/>
                  </a:lnTo>
                  <a:lnTo>
                    <a:pt x="86" y="43"/>
                  </a:lnTo>
                  <a:lnTo>
                    <a:pt x="87" y="47"/>
                  </a:lnTo>
                  <a:lnTo>
                    <a:pt x="90" y="49"/>
                  </a:lnTo>
                  <a:lnTo>
                    <a:pt x="92" y="52"/>
                  </a:lnTo>
                  <a:lnTo>
                    <a:pt x="95" y="52"/>
                  </a:lnTo>
                  <a:lnTo>
                    <a:pt x="98" y="52"/>
                  </a:lnTo>
                  <a:lnTo>
                    <a:pt x="100" y="52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11" y="52"/>
                  </a:lnTo>
                  <a:lnTo>
                    <a:pt x="113" y="52"/>
                  </a:lnTo>
                  <a:lnTo>
                    <a:pt x="117" y="52"/>
                  </a:lnTo>
                  <a:lnTo>
                    <a:pt x="120" y="52"/>
                  </a:lnTo>
                  <a:lnTo>
                    <a:pt x="124" y="52"/>
                  </a:lnTo>
                  <a:lnTo>
                    <a:pt x="126" y="51"/>
                  </a:lnTo>
                  <a:lnTo>
                    <a:pt x="129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3" y="51"/>
                  </a:lnTo>
                  <a:lnTo>
                    <a:pt x="134" y="51"/>
                  </a:lnTo>
                  <a:lnTo>
                    <a:pt x="130" y="73"/>
                  </a:lnTo>
                  <a:lnTo>
                    <a:pt x="132" y="72"/>
                  </a:lnTo>
                  <a:lnTo>
                    <a:pt x="134" y="72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1" y="72"/>
                  </a:lnTo>
                  <a:lnTo>
                    <a:pt x="142" y="73"/>
                  </a:lnTo>
                  <a:lnTo>
                    <a:pt x="143" y="76"/>
                  </a:lnTo>
                  <a:lnTo>
                    <a:pt x="143" y="79"/>
                  </a:lnTo>
                  <a:lnTo>
                    <a:pt x="142" y="82"/>
                  </a:lnTo>
                  <a:lnTo>
                    <a:pt x="142" y="86"/>
                  </a:lnTo>
                  <a:lnTo>
                    <a:pt x="140" y="90"/>
                  </a:lnTo>
                  <a:lnTo>
                    <a:pt x="138" y="93"/>
                  </a:lnTo>
                  <a:lnTo>
                    <a:pt x="137" y="95"/>
                  </a:lnTo>
                  <a:lnTo>
                    <a:pt x="137" y="95"/>
                  </a:lnTo>
                  <a:lnTo>
                    <a:pt x="65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411913" y="3576638"/>
              <a:ext cx="277812" cy="2952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6" y="63"/>
                </a:cxn>
                <a:cxn ang="0">
                  <a:pos x="53" y="136"/>
                </a:cxn>
                <a:cxn ang="0">
                  <a:pos x="75" y="158"/>
                </a:cxn>
                <a:cxn ang="0">
                  <a:pos x="95" y="162"/>
                </a:cxn>
                <a:cxn ang="0">
                  <a:pos x="136" y="186"/>
                </a:cxn>
                <a:cxn ang="0">
                  <a:pos x="175" y="115"/>
                </a:cxn>
                <a:cxn ang="0">
                  <a:pos x="136" y="51"/>
                </a:cxn>
                <a:cxn ang="0">
                  <a:pos x="94" y="21"/>
                </a:cxn>
                <a:cxn ang="0">
                  <a:pos x="75" y="23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5" h="186">
                  <a:moveTo>
                    <a:pt x="0" y="8"/>
                  </a:moveTo>
                  <a:lnTo>
                    <a:pt x="36" y="63"/>
                  </a:lnTo>
                  <a:lnTo>
                    <a:pt x="53" y="136"/>
                  </a:lnTo>
                  <a:lnTo>
                    <a:pt x="75" y="158"/>
                  </a:lnTo>
                  <a:lnTo>
                    <a:pt x="95" y="162"/>
                  </a:lnTo>
                  <a:lnTo>
                    <a:pt x="136" y="186"/>
                  </a:lnTo>
                  <a:lnTo>
                    <a:pt x="175" y="115"/>
                  </a:lnTo>
                  <a:lnTo>
                    <a:pt x="136" y="51"/>
                  </a:lnTo>
                  <a:lnTo>
                    <a:pt x="94" y="21"/>
                  </a:lnTo>
                  <a:lnTo>
                    <a:pt x="75" y="23"/>
                  </a:lnTo>
                  <a:lnTo>
                    <a:pt x="3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202488" y="3424238"/>
              <a:ext cx="206375" cy="349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5" y="6"/>
                </a:cxn>
                <a:cxn ang="0">
                  <a:pos x="7" y="7"/>
                </a:cxn>
                <a:cxn ang="0">
                  <a:pos x="11" y="10"/>
                </a:cxn>
                <a:cxn ang="0">
                  <a:pos x="13" y="12"/>
                </a:cxn>
                <a:cxn ang="0">
                  <a:pos x="16" y="15"/>
                </a:cxn>
                <a:cxn ang="0">
                  <a:pos x="20" y="17"/>
                </a:cxn>
                <a:cxn ang="0">
                  <a:pos x="22" y="20"/>
                </a:cxn>
                <a:cxn ang="0">
                  <a:pos x="26" y="23"/>
                </a:cxn>
                <a:cxn ang="0">
                  <a:pos x="29" y="25"/>
                </a:cxn>
                <a:cxn ang="0">
                  <a:pos x="32" y="27"/>
                </a:cxn>
                <a:cxn ang="0">
                  <a:pos x="35" y="29"/>
                </a:cxn>
                <a:cxn ang="0">
                  <a:pos x="37" y="31"/>
                </a:cxn>
                <a:cxn ang="0">
                  <a:pos x="39" y="33"/>
                </a:cxn>
                <a:cxn ang="0">
                  <a:pos x="42" y="34"/>
                </a:cxn>
                <a:cxn ang="0">
                  <a:pos x="46" y="37"/>
                </a:cxn>
                <a:cxn ang="0">
                  <a:pos x="49" y="41"/>
                </a:cxn>
                <a:cxn ang="0">
                  <a:pos x="51" y="44"/>
                </a:cxn>
                <a:cxn ang="0">
                  <a:pos x="52" y="46"/>
                </a:cxn>
                <a:cxn ang="0">
                  <a:pos x="55" y="49"/>
                </a:cxn>
                <a:cxn ang="0">
                  <a:pos x="55" y="50"/>
                </a:cxn>
                <a:cxn ang="0">
                  <a:pos x="56" y="51"/>
                </a:cxn>
                <a:cxn ang="0">
                  <a:pos x="55" y="51"/>
                </a:cxn>
                <a:cxn ang="0">
                  <a:pos x="55" y="54"/>
                </a:cxn>
                <a:cxn ang="0">
                  <a:pos x="54" y="57"/>
                </a:cxn>
                <a:cxn ang="0">
                  <a:pos x="52" y="62"/>
                </a:cxn>
                <a:cxn ang="0">
                  <a:pos x="51" y="66"/>
                </a:cxn>
                <a:cxn ang="0">
                  <a:pos x="50" y="70"/>
                </a:cxn>
                <a:cxn ang="0">
                  <a:pos x="50" y="74"/>
                </a:cxn>
                <a:cxn ang="0">
                  <a:pos x="51" y="78"/>
                </a:cxn>
                <a:cxn ang="0">
                  <a:pos x="52" y="80"/>
                </a:cxn>
                <a:cxn ang="0">
                  <a:pos x="52" y="83"/>
                </a:cxn>
                <a:cxn ang="0">
                  <a:pos x="54" y="84"/>
                </a:cxn>
                <a:cxn ang="0">
                  <a:pos x="55" y="85"/>
                </a:cxn>
                <a:cxn ang="0">
                  <a:pos x="56" y="87"/>
                </a:cxn>
                <a:cxn ang="0">
                  <a:pos x="58" y="87"/>
                </a:cxn>
                <a:cxn ang="0">
                  <a:pos x="49" y="122"/>
                </a:cxn>
                <a:cxn ang="0">
                  <a:pos x="68" y="118"/>
                </a:cxn>
                <a:cxn ang="0">
                  <a:pos x="97" y="96"/>
                </a:cxn>
                <a:cxn ang="0">
                  <a:pos x="123" y="108"/>
                </a:cxn>
                <a:cxn ang="0">
                  <a:pos x="130" y="136"/>
                </a:cxn>
                <a:cxn ang="0">
                  <a:pos x="113" y="174"/>
                </a:cxn>
                <a:cxn ang="0">
                  <a:pos x="76" y="184"/>
                </a:cxn>
                <a:cxn ang="0">
                  <a:pos x="76" y="205"/>
                </a:cxn>
                <a:cxn ang="0">
                  <a:pos x="11" y="2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0" h="220">
                  <a:moveTo>
                    <a:pt x="0" y="0"/>
                  </a:moveTo>
                  <a:lnTo>
                    <a:pt x="1" y="2"/>
                  </a:lnTo>
                  <a:lnTo>
                    <a:pt x="5" y="6"/>
                  </a:lnTo>
                  <a:lnTo>
                    <a:pt x="7" y="7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6" y="15"/>
                  </a:lnTo>
                  <a:lnTo>
                    <a:pt x="20" y="17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9" y="25"/>
                  </a:lnTo>
                  <a:lnTo>
                    <a:pt x="32" y="27"/>
                  </a:lnTo>
                  <a:lnTo>
                    <a:pt x="35" y="29"/>
                  </a:lnTo>
                  <a:lnTo>
                    <a:pt x="37" y="31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6" y="37"/>
                  </a:lnTo>
                  <a:lnTo>
                    <a:pt x="49" y="41"/>
                  </a:lnTo>
                  <a:lnTo>
                    <a:pt x="51" y="44"/>
                  </a:lnTo>
                  <a:lnTo>
                    <a:pt x="52" y="46"/>
                  </a:lnTo>
                  <a:lnTo>
                    <a:pt x="55" y="49"/>
                  </a:lnTo>
                  <a:lnTo>
                    <a:pt x="55" y="50"/>
                  </a:lnTo>
                  <a:lnTo>
                    <a:pt x="56" y="51"/>
                  </a:lnTo>
                  <a:lnTo>
                    <a:pt x="55" y="51"/>
                  </a:lnTo>
                  <a:lnTo>
                    <a:pt x="55" y="54"/>
                  </a:lnTo>
                  <a:lnTo>
                    <a:pt x="54" y="57"/>
                  </a:lnTo>
                  <a:lnTo>
                    <a:pt x="52" y="62"/>
                  </a:lnTo>
                  <a:lnTo>
                    <a:pt x="51" y="66"/>
                  </a:lnTo>
                  <a:lnTo>
                    <a:pt x="50" y="70"/>
                  </a:lnTo>
                  <a:lnTo>
                    <a:pt x="50" y="74"/>
                  </a:lnTo>
                  <a:lnTo>
                    <a:pt x="51" y="78"/>
                  </a:lnTo>
                  <a:lnTo>
                    <a:pt x="52" y="80"/>
                  </a:lnTo>
                  <a:lnTo>
                    <a:pt x="52" y="83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6" y="87"/>
                  </a:lnTo>
                  <a:lnTo>
                    <a:pt x="58" y="87"/>
                  </a:lnTo>
                  <a:lnTo>
                    <a:pt x="49" y="122"/>
                  </a:lnTo>
                  <a:lnTo>
                    <a:pt x="68" y="118"/>
                  </a:lnTo>
                  <a:lnTo>
                    <a:pt x="97" y="96"/>
                  </a:lnTo>
                  <a:lnTo>
                    <a:pt x="123" y="108"/>
                  </a:lnTo>
                  <a:lnTo>
                    <a:pt x="130" y="136"/>
                  </a:lnTo>
                  <a:lnTo>
                    <a:pt x="113" y="174"/>
                  </a:lnTo>
                  <a:lnTo>
                    <a:pt x="76" y="184"/>
                  </a:lnTo>
                  <a:lnTo>
                    <a:pt x="76" y="205"/>
                  </a:lnTo>
                  <a:lnTo>
                    <a:pt x="11" y="2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608763" y="2974975"/>
              <a:ext cx="247650" cy="279400"/>
            </a:xfrm>
            <a:custGeom>
              <a:avLst/>
              <a:gdLst/>
              <a:ahLst/>
              <a:cxnLst>
                <a:cxn ang="0">
                  <a:pos x="61" y="176"/>
                </a:cxn>
                <a:cxn ang="0">
                  <a:pos x="6" y="145"/>
                </a:cxn>
                <a:cxn ang="0">
                  <a:pos x="4" y="127"/>
                </a:cxn>
                <a:cxn ang="0">
                  <a:pos x="18" y="108"/>
                </a:cxn>
                <a:cxn ang="0">
                  <a:pos x="0" y="45"/>
                </a:cxn>
                <a:cxn ang="0">
                  <a:pos x="12" y="32"/>
                </a:cxn>
                <a:cxn ang="0">
                  <a:pos x="35" y="32"/>
                </a:cxn>
                <a:cxn ang="0">
                  <a:pos x="57" y="7"/>
                </a:cxn>
                <a:cxn ang="0">
                  <a:pos x="88" y="11"/>
                </a:cxn>
                <a:cxn ang="0">
                  <a:pos x="125" y="0"/>
                </a:cxn>
                <a:cxn ang="0">
                  <a:pos x="142" y="14"/>
                </a:cxn>
                <a:cxn ang="0">
                  <a:pos x="156" y="55"/>
                </a:cxn>
                <a:cxn ang="0">
                  <a:pos x="150" y="110"/>
                </a:cxn>
                <a:cxn ang="0">
                  <a:pos x="99" y="121"/>
                </a:cxn>
                <a:cxn ang="0">
                  <a:pos x="61" y="176"/>
                </a:cxn>
                <a:cxn ang="0">
                  <a:pos x="61" y="176"/>
                </a:cxn>
              </a:cxnLst>
              <a:rect l="0" t="0" r="r" b="b"/>
              <a:pathLst>
                <a:path w="156" h="176">
                  <a:moveTo>
                    <a:pt x="61" y="176"/>
                  </a:moveTo>
                  <a:lnTo>
                    <a:pt x="6" y="145"/>
                  </a:lnTo>
                  <a:lnTo>
                    <a:pt x="4" y="127"/>
                  </a:lnTo>
                  <a:lnTo>
                    <a:pt x="18" y="108"/>
                  </a:lnTo>
                  <a:lnTo>
                    <a:pt x="0" y="45"/>
                  </a:lnTo>
                  <a:lnTo>
                    <a:pt x="12" y="32"/>
                  </a:lnTo>
                  <a:lnTo>
                    <a:pt x="35" y="32"/>
                  </a:lnTo>
                  <a:lnTo>
                    <a:pt x="57" y="7"/>
                  </a:lnTo>
                  <a:lnTo>
                    <a:pt x="88" y="11"/>
                  </a:lnTo>
                  <a:lnTo>
                    <a:pt x="125" y="0"/>
                  </a:lnTo>
                  <a:lnTo>
                    <a:pt x="142" y="14"/>
                  </a:lnTo>
                  <a:lnTo>
                    <a:pt x="156" y="55"/>
                  </a:lnTo>
                  <a:lnTo>
                    <a:pt x="150" y="110"/>
                  </a:lnTo>
                  <a:lnTo>
                    <a:pt x="99" y="121"/>
                  </a:lnTo>
                  <a:lnTo>
                    <a:pt x="61" y="176"/>
                  </a:lnTo>
                  <a:lnTo>
                    <a:pt x="61" y="17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810375" y="3367088"/>
              <a:ext cx="452437" cy="477838"/>
            </a:xfrm>
            <a:custGeom>
              <a:avLst/>
              <a:gdLst/>
              <a:ahLst/>
              <a:cxnLst>
                <a:cxn ang="0">
                  <a:pos x="35" y="50"/>
                </a:cxn>
                <a:cxn ang="0">
                  <a:pos x="46" y="38"/>
                </a:cxn>
                <a:cxn ang="0">
                  <a:pos x="59" y="27"/>
                </a:cxn>
                <a:cxn ang="0">
                  <a:pos x="73" y="17"/>
                </a:cxn>
                <a:cxn ang="0">
                  <a:pos x="82" y="12"/>
                </a:cxn>
                <a:cxn ang="0">
                  <a:pos x="93" y="8"/>
                </a:cxn>
                <a:cxn ang="0">
                  <a:pos x="104" y="4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0"/>
                </a:cxn>
                <a:cxn ang="0">
                  <a:pos x="158" y="1"/>
                </a:cxn>
                <a:cxn ang="0">
                  <a:pos x="171" y="4"/>
                </a:cxn>
                <a:cxn ang="0">
                  <a:pos x="183" y="6"/>
                </a:cxn>
                <a:cxn ang="0">
                  <a:pos x="195" y="10"/>
                </a:cxn>
                <a:cxn ang="0">
                  <a:pos x="205" y="13"/>
                </a:cxn>
                <a:cxn ang="0">
                  <a:pos x="214" y="17"/>
                </a:cxn>
                <a:cxn ang="0">
                  <a:pos x="225" y="22"/>
                </a:cxn>
                <a:cxn ang="0">
                  <a:pos x="239" y="31"/>
                </a:cxn>
                <a:cxn ang="0">
                  <a:pos x="250" y="40"/>
                </a:cxn>
                <a:cxn ang="0">
                  <a:pos x="259" y="50"/>
                </a:cxn>
                <a:cxn ang="0">
                  <a:pos x="265" y="59"/>
                </a:cxn>
                <a:cxn ang="0">
                  <a:pos x="269" y="68"/>
                </a:cxn>
                <a:cxn ang="0">
                  <a:pos x="273" y="78"/>
                </a:cxn>
                <a:cxn ang="0">
                  <a:pos x="276" y="87"/>
                </a:cxn>
                <a:cxn ang="0">
                  <a:pos x="279" y="97"/>
                </a:cxn>
                <a:cxn ang="0">
                  <a:pos x="281" y="107"/>
                </a:cxn>
                <a:cxn ang="0">
                  <a:pos x="282" y="118"/>
                </a:cxn>
                <a:cxn ang="0">
                  <a:pos x="284" y="129"/>
                </a:cxn>
                <a:cxn ang="0">
                  <a:pos x="285" y="142"/>
                </a:cxn>
                <a:cxn ang="0">
                  <a:pos x="285" y="155"/>
                </a:cxn>
                <a:cxn ang="0">
                  <a:pos x="285" y="170"/>
                </a:cxn>
                <a:cxn ang="0">
                  <a:pos x="284" y="184"/>
                </a:cxn>
                <a:cxn ang="0">
                  <a:pos x="282" y="197"/>
                </a:cxn>
                <a:cxn ang="0">
                  <a:pos x="280" y="212"/>
                </a:cxn>
                <a:cxn ang="0">
                  <a:pos x="277" y="226"/>
                </a:cxn>
                <a:cxn ang="0">
                  <a:pos x="273" y="239"/>
                </a:cxn>
                <a:cxn ang="0">
                  <a:pos x="144" y="290"/>
                </a:cxn>
                <a:cxn ang="0">
                  <a:pos x="72" y="273"/>
                </a:cxn>
                <a:cxn ang="0">
                  <a:pos x="64" y="264"/>
                </a:cxn>
                <a:cxn ang="0">
                  <a:pos x="53" y="251"/>
                </a:cxn>
                <a:cxn ang="0">
                  <a:pos x="42" y="237"/>
                </a:cxn>
                <a:cxn ang="0">
                  <a:pos x="29" y="222"/>
                </a:cxn>
                <a:cxn ang="0">
                  <a:pos x="18" y="209"/>
                </a:cxn>
                <a:cxn ang="0">
                  <a:pos x="10" y="199"/>
                </a:cxn>
                <a:cxn ang="0">
                  <a:pos x="8" y="189"/>
                </a:cxn>
                <a:cxn ang="0">
                  <a:pos x="6" y="179"/>
                </a:cxn>
                <a:cxn ang="0">
                  <a:pos x="5" y="165"/>
                </a:cxn>
                <a:cxn ang="0">
                  <a:pos x="4" y="149"/>
                </a:cxn>
                <a:cxn ang="0">
                  <a:pos x="2" y="132"/>
                </a:cxn>
                <a:cxn ang="0">
                  <a:pos x="1" y="119"/>
                </a:cxn>
                <a:cxn ang="0">
                  <a:pos x="0" y="108"/>
                </a:cxn>
                <a:cxn ang="0">
                  <a:pos x="30" y="56"/>
                </a:cxn>
              </a:cxnLst>
              <a:rect l="0" t="0" r="r" b="b"/>
              <a:pathLst>
                <a:path w="285" h="301">
                  <a:moveTo>
                    <a:pt x="30" y="56"/>
                  </a:moveTo>
                  <a:lnTo>
                    <a:pt x="31" y="55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8" y="36"/>
                  </a:lnTo>
                  <a:lnTo>
                    <a:pt x="51" y="33"/>
                  </a:lnTo>
                  <a:lnTo>
                    <a:pt x="55" y="30"/>
                  </a:lnTo>
                  <a:lnTo>
                    <a:pt x="59" y="27"/>
                  </a:lnTo>
                  <a:lnTo>
                    <a:pt x="63" y="25"/>
                  </a:lnTo>
                  <a:lnTo>
                    <a:pt x="67" y="21"/>
                  </a:lnTo>
                  <a:lnTo>
                    <a:pt x="70" y="18"/>
                  </a:lnTo>
                  <a:lnTo>
                    <a:pt x="73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81" y="14"/>
                  </a:lnTo>
                  <a:lnTo>
                    <a:pt x="82" y="12"/>
                  </a:lnTo>
                  <a:lnTo>
                    <a:pt x="85" y="10"/>
                  </a:lnTo>
                  <a:lnTo>
                    <a:pt x="87" y="9"/>
                  </a:lnTo>
                  <a:lnTo>
                    <a:pt x="90" y="9"/>
                  </a:lnTo>
                  <a:lnTo>
                    <a:pt x="93" y="8"/>
                  </a:lnTo>
                  <a:lnTo>
                    <a:pt x="95" y="6"/>
                  </a:lnTo>
                  <a:lnTo>
                    <a:pt x="98" y="5"/>
                  </a:lnTo>
                  <a:lnTo>
                    <a:pt x="102" y="5"/>
                  </a:lnTo>
                  <a:lnTo>
                    <a:pt x="104" y="4"/>
                  </a:lnTo>
                  <a:lnTo>
                    <a:pt x="107" y="4"/>
                  </a:lnTo>
                  <a:lnTo>
                    <a:pt x="110" y="2"/>
                  </a:lnTo>
                  <a:lnTo>
                    <a:pt x="114" y="2"/>
                  </a:lnTo>
                  <a:lnTo>
                    <a:pt x="116" y="1"/>
                  </a:lnTo>
                  <a:lnTo>
                    <a:pt x="119" y="1"/>
                  </a:lnTo>
                  <a:lnTo>
                    <a:pt x="123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6" y="0"/>
                  </a:lnTo>
                  <a:lnTo>
                    <a:pt x="150" y="1"/>
                  </a:lnTo>
                  <a:lnTo>
                    <a:pt x="154" y="1"/>
                  </a:lnTo>
                  <a:lnTo>
                    <a:pt x="158" y="1"/>
                  </a:lnTo>
                  <a:lnTo>
                    <a:pt x="161" y="2"/>
                  </a:lnTo>
                  <a:lnTo>
                    <a:pt x="165" y="2"/>
                  </a:lnTo>
                  <a:lnTo>
                    <a:pt x="167" y="4"/>
                  </a:lnTo>
                  <a:lnTo>
                    <a:pt x="171" y="4"/>
                  </a:lnTo>
                  <a:lnTo>
                    <a:pt x="174" y="5"/>
                  </a:lnTo>
                  <a:lnTo>
                    <a:pt x="178" y="5"/>
                  </a:lnTo>
                  <a:lnTo>
                    <a:pt x="180" y="6"/>
                  </a:lnTo>
                  <a:lnTo>
                    <a:pt x="183" y="6"/>
                  </a:lnTo>
                  <a:lnTo>
                    <a:pt x="187" y="8"/>
                  </a:lnTo>
                  <a:lnTo>
                    <a:pt x="190" y="8"/>
                  </a:lnTo>
                  <a:lnTo>
                    <a:pt x="192" y="9"/>
                  </a:lnTo>
                  <a:lnTo>
                    <a:pt x="195" y="10"/>
                  </a:lnTo>
                  <a:lnTo>
                    <a:pt x="197" y="10"/>
                  </a:lnTo>
                  <a:lnTo>
                    <a:pt x="200" y="12"/>
                  </a:lnTo>
                  <a:lnTo>
                    <a:pt x="203" y="13"/>
                  </a:lnTo>
                  <a:lnTo>
                    <a:pt x="205" y="13"/>
                  </a:lnTo>
                  <a:lnTo>
                    <a:pt x="208" y="14"/>
                  </a:lnTo>
                  <a:lnTo>
                    <a:pt x="210" y="16"/>
                  </a:lnTo>
                  <a:lnTo>
                    <a:pt x="213" y="16"/>
                  </a:lnTo>
                  <a:lnTo>
                    <a:pt x="214" y="17"/>
                  </a:lnTo>
                  <a:lnTo>
                    <a:pt x="217" y="18"/>
                  </a:lnTo>
                  <a:lnTo>
                    <a:pt x="220" y="19"/>
                  </a:lnTo>
                  <a:lnTo>
                    <a:pt x="222" y="21"/>
                  </a:lnTo>
                  <a:lnTo>
                    <a:pt x="225" y="22"/>
                  </a:lnTo>
                  <a:lnTo>
                    <a:pt x="229" y="25"/>
                  </a:lnTo>
                  <a:lnTo>
                    <a:pt x="233" y="26"/>
                  </a:lnTo>
                  <a:lnTo>
                    <a:pt x="237" y="29"/>
                  </a:lnTo>
                  <a:lnTo>
                    <a:pt x="239" y="31"/>
                  </a:lnTo>
                  <a:lnTo>
                    <a:pt x="243" y="33"/>
                  </a:lnTo>
                  <a:lnTo>
                    <a:pt x="245" y="35"/>
                  </a:lnTo>
                  <a:lnTo>
                    <a:pt x="248" y="38"/>
                  </a:lnTo>
                  <a:lnTo>
                    <a:pt x="250" y="40"/>
                  </a:lnTo>
                  <a:lnTo>
                    <a:pt x="252" y="43"/>
                  </a:lnTo>
                  <a:lnTo>
                    <a:pt x="255" y="46"/>
                  </a:lnTo>
                  <a:lnTo>
                    <a:pt x="258" y="47"/>
                  </a:lnTo>
                  <a:lnTo>
                    <a:pt x="259" y="50"/>
                  </a:lnTo>
                  <a:lnTo>
                    <a:pt x="260" y="52"/>
                  </a:lnTo>
                  <a:lnTo>
                    <a:pt x="262" y="55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8" y="64"/>
                  </a:lnTo>
                  <a:lnTo>
                    <a:pt x="269" y="67"/>
                  </a:lnTo>
                  <a:lnTo>
                    <a:pt x="269" y="68"/>
                  </a:lnTo>
                  <a:lnTo>
                    <a:pt x="271" y="70"/>
                  </a:lnTo>
                  <a:lnTo>
                    <a:pt x="272" y="73"/>
                  </a:lnTo>
                  <a:lnTo>
                    <a:pt x="273" y="77"/>
                  </a:lnTo>
                  <a:lnTo>
                    <a:pt x="273" y="78"/>
                  </a:lnTo>
                  <a:lnTo>
                    <a:pt x="275" y="81"/>
                  </a:lnTo>
                  <a:lnTo>
                    <a:pt x="275" y="82"/>
                  </a:lnTo>
                  <a:lnTo>
                    <a:pt x="276" y="85"/>
                  </a:lnTo>
                  <a:lnTo>
                    <a:pt x="276" y="87"/>
                  </a:lnTo>
                  <a:lnTo>
                    <a:pt x="277" y="90"/>
                  </a:lnTo>
                  <a:lnTo>
                    <a:pt x="277" y="93"/>
                  </a:lnTo>
                  <a:lnTo>
                    <a:pt x="279" y="94"/>
                  </a:lnTo>
                  <a:lnTo>
                    <a:pt x="279" y="97"/>
                  </a:lnTo>
                  <a:lnTo>
                    <a:pt x="279" y="99"/>
                  </a:lnTo>
                  <a:lnTo>
                    <a:pt x="280" y="102"/>
                  </a:lnTo>
                  <a:lnTo>
                    <a:pt x="280" y="104"/>
                  </a:lnTo>
                  <a:lnTo>
                    <a:pt x="281" y="107"/>
                  </a:lnTo>
                  <a:lnTo>
                    <a:pt x="281" y="110"/>
                  </a:lnTo>
                  <a:lnTo>
                    <a:pt x="281" y="112"/>
                  </a:lnTo>
                  <a:lnTo>
                    <a:pt x="282" y="115"/>
                  </a:lnTo>
                  <a:lnTo>
                    <a:pt x="282" y="118"/>
                  </a:lnTo>
                  <a:lnTo>
                    <a:pt x="282" y="121"/>
                  </a:lnTo>
                  <a:lnTo>
                    <a:pt x="284" y="124"/>
                  </a:lnTo>
                  <a:lnTo>
                    <a:pt x="284" y="127"/>
                  </a:lnTo>
                  <a:lnTo>
                    <a:pt x="284" y="129"/>
                  </a:lnTo>
                  <a:lnTo>
                    <a:pt x="284" y="133"/>
                  </a:lnTo>
                  <a:lnTo>
                    <a:pt x="285" y="136"/>
                  </a:lnTo>
                  <a:lnTo>
                    <a:pt x="285" y="140"/>
                  </a:lnTo>
                  <a:lnTo>
                    <a:pt x="285" y="142"/>
                  </a:lnTo>
                  <a:lnTo>
                    <a:pt x="285" y="146"/>
                  </a:lnTo>
                  <a:lnTo>
                    <a:pt x="285" y="149"/>
                  </a:lnTo>
                  <a:lnTo>
                    <a:pt x="285" y="153"/>
                  </a:lnTo>
                  <a:lnTo>
                    <a:pt x="285" y="155"/>
                  </a:lnTo>
                  <a:lnTo>
                    <a:pt x="285" y="159"/>
                  </a:lnTo>
                  <a:lnTo>
                    <a:pt x="285" y="163"/>
                  </a:lnTo>
                  <a:lnTo>
                    <a:pt x="285" y="166"/>
                  </a:lnTo>
                  <a:lnTo>
                    <a:pt x="285" y="170"/>
                  </a:lnTo>
                  <a:lnTo>
                    <a:pt x="285" y="174"/>
                  </a:lnTo>
                  <a:lnTo>
                    <a:pt x="285" y="176"/>
                  </a:lnTo>
                  <a:lnTo>
                    <a:pt x="285" y="180"/>
                  </a:lnTo>
                  <a:lnTo>
                    <a:pt x="284" y="184"/>
                  </a:lnTo>
                  <a:lnTo>
                    <a:pt x="284" y="187"/>
                  </a:lnTo>
                  <a:lnTo>
                    <a:pt x="284" y="191"/>
                  </a:lnTo>
                  <a:lnTo>
                    <a:pt x="284" y="195"/>
                  </a:lnTo>
                  <a:lnTo>
                    <a:pt x="282" y="197"/>
                  </a:lnTo>
                  <a:lnTo>
                    <a:pt x="282" y="201"/>
                  </a:lnTo>
                  <a:lnTo>
                    <a:pt x="281" y="205"/>
                  </a:lnTo>
                  <a:lnTo>
                    <a:pt x="281" y="209"/>
                  </a:lnTo>
                  <a:lnTo>
                    <a:pt x="280" y="212"/>
                  </a:lnTo>
                  <a:lnTo>
                    <a:pt x="280" y="216"/>
                  </a:lnTo>
                  <a:lnTo>
                    <a:pt x="279" y="220"/>
                  </a:lnTo>
                  <a:lnTo>
                    <a:pt x="279" y="222"/>
                  </a:lnTo>
                  <a:lnTo>
                    <a:pt x="277" y="226"/>
                  </a:lnTo>
                  <a:lnTo>
                    <a:pt x="276" y="230"/>
                  </a:lnTo>
                  <a:lnTo>
                    <a:pt x="275" y="233"/>
                  </a:lnTo>
                  <a:lnTo>
                    <a:pt x="273" y="237"/>
                  </a:lnTo>
                  <a:lnTo>
                    <a:pt x="273" y="239"/>
                  </a:lnTo>
                  <a:lnTo>
                    <a:pt x="272" y="243"/>
                  </a:lnTo>
                  <a:lnTo>
                    <a:pt x="271" y="247"/>
                  </a:lnTo>
                  <a:lnTo>
                    <a:pt x="269" y="251"/>
                  </a:lnTo>
                  <a:lnTo>
                    <a:pt x="144" y="290"/>
                  </a:lnTo>
                  <a:lnTo>
                    <a:pt x="132" y="301"/>
                  </a:lnTo>
                  <a:lnTo>
                    <a:pt x="76" y="277"/>
                  </a:lnTo>
                  <a:lnTo>
                    <a:pt x="74" y="276"/>
                  </a:lnTo>
                  <a:lnTo>
                    <a:pt x="72" y="273"/>
                  </a:lnTo>
                  <a:lnTo>
                    <a:pt x="70" y="271"/>
                  </a:lnTo>
                  <a:lnTo>
                    <a:pt x="68" y="269"/>
                  </a:lnTo>
                  <a:lnTo>
                    <a:pt x="67" y="267"/>
                  </a:lnTo>
                  <a:lnTo>
                    <a:pt x="64" y="264"/>
                  </a:lnTo>
                  <a:lnTo>
                    <a:pt x="61" y="261"/>
                  </a:lnTo>
                  <a:lnTo>
                    <a:pt x="59" y="258"/>
                  </a:lnTo>
                  <a:lnTo>
                    <a:pt x="56" y="255"/>
                  </a:lnTo>
                  <a:lnTo>
                    <a:pt x="53" y="251"/>
                  </a:lnTo>
                  <a:lnTo>
                    <a:pt x="51" y="247"/>
                  </a:lnTo>
                  <a:lnTo>
                    <a:pt x="47" y="244"/>
                  </a:lnTo>
                  <a:lnTo>
                    <a:pt x="44" y="241"/>
                  </a:lnTo>
                  <a:lnTo>
                    <a:pt x="42" y="237"/>
                  </a:lnTo>
                  <a:lnTo>
                    <a:pt x="38" y="233"/>
                  </a:lnTo>
                  <a:lnTo>
                    <a:pt x="35" y="229"/>
                  </a:lnTo>
                  <a:lnTo>
                    <a:pt x="31" y="225"/>
                  </a:lnTo>
                  <a:lnTo>
                    <a:pt x="29" y="222"/>
                  </a:lnTo>
                  <a:lnTo>
                    <a:pt x="26" y="218"/>
                  </a:lnTo>
                  <a:lnTo>
                    <a:pt x="23" y="214"/>
                  </a:lnTo>
                  <a:lnTo>
                    <a:pt x="21" y="212"/>
                  </a:lnTo>
                  <a:lnTo>
                    <a:pt x="18" y="209"/>
                  </a:lnTo>
                  <a:lnTo>
                    <a:pt x="15" y="205"/>
                  </a:lnTo>
                  <a:lnTo>
                    <a:pt x="14" y="204"/>
                  </a:lnTo>
                  <a:lnTo>
                    <a:pt x="12" y="200"/>
                  </a:lnTo>
                  <a:lnTo>
                    <a:pt x="10" y="199"/>
                  </a:lnTo>
                  <a:lnTo>
                    <a:pt x="9" y="196"/>
                  </a:lnTo>
                  <a:lnTo>
                    <a:pt x="8" y="195"/>
                  </a:lnTo>
                  <a:lnTo>
                    <a:pt x="8" y="192"/>
                  </a:lnTo>
                  <a:lnTo>
                    <a:pt x="8" y="189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6" y="182"/>
                  </a:lnTo>
                  <a:lnTo>
                    <a:pt x="6" y="179"/>
                  </a:lnTo>
                  <a:lnTo>
                    <a:pt x="6" y="175"/>
                  </a:lnTo>
                  <a:lnTo>
                    <a:pt x="6" y="172"/>
                  </a:lnTo>
                  <a:lnTo>
                    <a:pt x="5" y="169"/>
                  </a:lnTo>
                  <a:lnTo>
                    <a:pt x="5" y="165"/>
                  </a:lnTo>
                  <a:lnTo>
                    <a:pt x="5" y="161"/>
                  </a:lnTo>
                  <a:lnTo>
                    <a:pt x="5" y="157"/>
                  </a:lnTo>
                  <a:lnTo>
                    <a:pt x="4" y="153"/>
                  </a:lnTo>
                  <a:lnTo>
                    <a:pt x="4" y="149"/>
                  </a:lnTo>
                  <a:lnTo>
                    <a:pt x="4" y="144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2" y="132"/>
                  </a:lnTo>
                  <a:lnTo>
                    <a:pt x="2" y="128"/>
                  </a:lnTo>
                  <a:lnTo>
                    <a:pt x="1" y="124"/>
                  </a:lnTo>
                  <a:lnTo>
                    <a:pt x="1" y="121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" y="112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30" y="56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D1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940550" y="3684588"/>
              <a:ext cx="173037" cy="889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9" y="0"/>
                </a:cxn>
                <a:cxn ang="0">
                  <a:pos x="70" y="51"/>
                </a:cxn>
                <a:cxn ang="0">
                  <a:pos x="38" y="56"/>
                </a:cxn>
                <a:cxn ang="0">
                  <a:pos x="16" y="4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9" h="56">
                  <a:moveTo>
                    <a:pt x="0" y="8"/>
                  </a:moveTo>
                  <a:lnTo>
                    <a:pt x="109" y="0"/>
                  </a:lnTo>
                  <a:lnTo>
                    <a:pt x="70" y="51"/>
                  </a:lnTo>
                  <a:lnTo>
                    <a:pt x="38" y="56"/>
                  </a:lnTo>
                  <a:lnTo>
                    <a:pt x="16" y="4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194425" y="4090988"/>
              <a:ext cx="973137" cy="855663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122" y="45"/>
                </a:cxn>
                <a:cxn ang="0">
                  <a:pos x="199" y="0"/>
                </a:cxn>
                <a:cxn ang="0">
                  <a:pos x="248" y="11"/>
                </a:cxn>
                <a:cxn ang="0">
                  <a:pos x="411" y="62"/>
                </a:cxn>
                <a:cxn ang="0">
                  <a:pos x="473" y="123"/>
                </a:cxn>
                <a:cxn ang="0">
                  <a:pos x="613" y="208"/>
                </a:cxn>
                <a:cxn ang="0">
                  <a:pos x="593" y="276"/>
                </a:cxn>
                <a:cxn ang="0">
                  <a:pos x="533" y="317"/>
                </a:cxn>
                <a:cxn ang="0">
                  <a:pos x="438" y="338"/>
                </a:cxn>
                <a:cxn ang="0">
                  <a:pos x="372" y="369"/>
                </a:cxn>
                <a:cxn ang="0">
                  <a:pos x="402" y="440"/>
                </a:cxn>
                <a:cxn ang="0">
                  <a:pos x="411" y="518"/>
                </a:cxn>
                <a:cxn ang="0">
                  <a:pos x="313" y="539"/>
                </a:cxn>
                <a:cxn ang="0">
                  <a:pos x="286" y="165"/>
                </a:cxn>
                <a:cxn ang="0">
                  <a:pos x="257" y="172"/>
                </a:cxn>
                <a:cxn ang="0">
                  <a:pos x="246" y="161"/>
                </a:cxn>
                <a:cxn ang="0">
                  <a:pos x="121" y="261"/>
                </a:cxn>
                <a:cxn ang="0">
                  <a:pos x="95" y="259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613" h="539">
                  <a:moveTo>
                    <a:pt x="0" y="159"/>
                  </a:moveTo>
                  <a:lnTo>
                    <a:pt x="122" y="45"/>
                  </a:lnTo>
                  <a:lnTo>
                    <a:pt x="199" y="0"/>
                  </a:lnTo>
                  <a:lnTo>
                    <a:pt x="248" y="11"/>
                  </a:lnTo>
                  <a:lnTo>
                    <a:pt x="411" y="62"/>
                  </a:lnTo>
                  <a:lnTo>
                    <a:pt x="473" y="123"/>
                  </a:lnTo>
                  <a:lnTo>
                    <a:pt x="613" y="208"/>
                  </a:lnTo>
                  <a:lnTo>
                    <a:pt x="593" y="276"/>
                  </a:lnTo>
                  <a:lnTo>
                    <a:pt x="533" y="317"/>
                  </a:lnTo>
                  <a:lnTo>
                    <a:pt x="438" y="338"/>
                  </a:lnTo>
                  <a:lnTo>
                    <a:pt x="372" y="369"/>
                  </a:lnTo>
                  <a:lnTo>
                    <a:pt x="402" y="440"/>
                  </a:lnTo>
                  <a:lnTo>
                    <a:pt x="411" y="518"/>
                  </a:lnTo>
                  <a:lnTo>
                    <a:pt x="313" y="539"/>
                  </a:lnTo>
                  <a:lnTo>
                    <a:pt x="286" y="165"/>
                  </a:lnTo>
                  <a:lnTo>
                    <a:pt x="257" y="172"/>
                  </a:lnTo>
                  <a:lnTo>
                    <a:pt x="246" y="161"/>
                  </a:lnTo>
                  <a:lnTo>
                    <a:pt x="121" y="261"/>
                  </a:lnTo>
                  <a:lnTo>
                    <a:pt x="95" y="259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5266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031038" y="3746500"/>
              <a:ext cx="331787" cy="8890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86" y="56"/>
                </a:cxn>
                <a:cxn ang="0">
                  <a:pos x="128" y="50"/>
                </a:cxn>
                <a:cxn ang="0">
                  <a:pos x="129" y="50"/>
                </a:cxn>
                <a:cxn ang="0">
                  <a:pos x="130" y="50"/>
                </a:cxn>
                <a:cxn ang="0">
                  <a:pos x="133" y="50"/>
                </a:cxn>
                <a:cxn ang="0">
                  <a:pos x="137" y="50"/>
                </a:cxn>
                <a:cxn ang="0">
                  <a:pos x="140" y="50"/>
                </a:cxn>
                <a:cxn ang="0">
                  <a:pos x="142" y="50"/>
                </a:cxn>
                <a:cxn ang="0">
                  <a:pos x="145" y="50"/>
                </a:cxn>
                <a:cxn ang="0">
                  <a:pos x="147" y="50"/>
                </a:cxn>
                <a:cxn ang="0">
                  <a:pos x="150" y="50"/>
                </a:cxn>
                <a:cxn ang="0">
                  <a:pos x="151" y="50"/>
                </a:cxn>
                <a:cxn ang="0">
                  <a:pos x="154" y="50"/>
                </a:cxn>
                <a:cxn ang="0">
                  <a:pos x="157" y="50"/>
                </a:cxn>
                <a:cxn ang="0">
                  <a:pos x="159" y="50"/>
                </a:cxn>
                <a:cxn ang="0">
                  <a:pos x="160" y="50"/>
                </a:cxn>
                <a:cxn ang="0">
                  <a:pos x="164" y="50"/>
                </a:cxn>
                <a:cxn ang="0">
                  <a:pos x="166" y="50"/>
                </a:cxn>
                <a:cxn ang="0">
                  <a:pos x="170" y="50"/>
                </a:cxn>
                <a:cxn ang="0">
                  <a:pos x="171" y="49"/>
                </a:cxn>
                <a:cxn ang="0">
                  <a:pos x="174" y="49"/>
                </a:cxn>
                <a:cxn ang="0">
                  <a:pos x="176" y="47"/>
                </a:cxn>
                <a:cxn ang="0">
                  <a:pos x="179" y="47"/>
                </a:cxn>
                <a:cxn ang="0">
                  <a:pos x="181" y="47"/>
                </a:cxn>
                <a:cxn ang="0">
                  <a:pos x="184" y="47"/>
                </a:cxn>
                <a:cxn ang="0">
                  <a:pos x="187" y="46"/>
                </a:cxn>
                <a:cxn ang="0">
                  <a:pos x="189" y="46"/>
                </a:cxn>
                <a:cxn ang="0">
                  <a:pos x="193" y="43"/>
                </a:cxn>
                <a:cxn ang="0">
                  <a:pos x="196" y="41"/>
                </a:cxn>
                <a:cxn ang="0">
                  <a:pos x="200" y="38"/>
                </a:cxn>
                <a:cxn ang="0">
                  <a:pos x="202" y="36"/>
                </a:cxn>
                <a:cxn ang="0">
                  <a:pos x="204" y="32"/>
                </a:cxn>
                <a:cxn ang="0">
                  <a:pos x="205" y="28"/>
                </a:cxn>
                <a:cxn ang="0">
                  <a:pos x="206" y="24"/>
                </a:cxn>
                <a:cxn ang="0">
                  <a:pos x="208" y="20"/>
                </a:cxn>
                <a:cxn ang="0">
                  <a:pos x="208" y="16"/>
                </a:cxn>
                <a:cxn ang="0">
                  <a:pos x="208" y="12"/>
                </a:cxn>
                <a:cxn ang="0">
                  <a:pos x="208" y="9"/>
                </a:cxn>
                <a:cxn ang="0">
                  <a:pos x="209" y="7"/>
                </a:cxn>
                <a:cxn ang="0">
                  <a:pos x="208" y="3"/>
                </a:cxn>
                <a:cxn ang="0">
                  <a:pos x="208" y="2"/>
                </a:cxn>
                <a:cxn ang="0">
                  <a:pos x="208" y="0"/>
                </a:cxn>
                <a:cxn ang="0">
                  <a:pos x="163" y="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209" h="56">
                  <a:moveTo>
                    <a:pt x="0" y="53"/>
                  </a:moveTo>
                  <a:lnTo>
                    <a:pt x="86" y="56"/>
                  </a:lnTo>
                  <a:lnTo>
                    <a:pt x="128" y="50"/>
                  </a:lnTo>
                  <a:lnTo>
                    <a:pt x="129" y="50"/>
                  </a:lnTo>
                  <a:lnTo>
                    <a:pt x="130" y="50"/>
                  </a:lnTo>
                  <a:lnTo>
                    <a:pt x="133" y="50"/>
                  </a:lnTo>
                  <a:lnTo>
                    <a:pt x="137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5" y="50"/>
                  </a:lnTo>
                  <a:lnTo>
                    <a:pt x="147" y="50"/>
                  </a:lnTo>
                  <a:lnTo>
                    <a:pt x="150" y="50"/>
                  </a:lnTo>
                  <a:lnTo>
                    <a:pt x="151" y="50"/>
                  </a:lnTo>
                  <a:lnTo>
                    <a:pt x="154" y="50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0" y="50"/>
                  </a:lnTo>
                  <a:lnTo>
                    <a:pt x="164" y="50"/>
                  </a:lnTo>
                  <a:lnTo>
                    <a:pt x="166" y="50"/>
                  </a:lnTo>
                  <a:lnTo>
                    <a:pt x="170" y="50"/>
                  </a:lnTo>
                  <a:lnTo>
                    <a:pt x="171" y="49"/>
                  </a:lnTo>
                  <a:lnTo>
                    <a:pt x="174" y="49"/>
                  </a:lnTo>
                  <a:lnTo>
                    <a:pt x="176" y="47"/>
                  </a:lnTo>
                  <a:lnTo>
                    <a:pt x="179" y="47"/>
                  </a:lnTo>
                  <a:lnTo>
                    <a:pt x="181" y="47"/>
                  </a:lnTo>
                  <a:lnTo>
                    <a:pt x="184" y="47"/>
                  </a:lnTo>
                  <a:lnTo>
                    <a:pt x="187" y="46"/>
                  </a:lnTo>
                  <a:lnTo>
                    <a:pt x="189" y="46"/>
                  </a:lnTo>
                  <a:lnTo>
                    <a:pt x="193" y="43"/>
                  </a:lnTo>
                  <a:lnTo>
                    <a:pt x="196" y="41"/>
                  </a:lnTo>
                  <a:lnTo>
                    <a:pt x="200" y="38"/>
                  </a:lnTo>
                  <a:lnTo>
                    <a:pt x="202" y="36"/>
                  </a:lnTo>
                  <a:lnTo>
                    <a:pt x="204" y="32"/>
                  </a:lnTo>
                  <a:lnTo>
                    <a:pt x="205" y="28"/>
                  </a:lnTo>
                  <a:lnTo>
                    <a:pt x="206" y="24"/>
                  </a:lnTo>
                  <a:lnTo>
                    <a:pt x="208" y="20"/>
                  </a:lnTo>
                  <a:lnTo>
                    <a:pt x="208" y="16"/>
                  </a:lnTo>
                  <a:lnTo>
                    <a:pt x="208" y="12"/>
                  </a:lnTo>
                  <a:lnTo>
                    <a:pt x="208" y="9"/>
                  </a:lnTo>
                  <a:lnTo>
                    <a:pt x="209" y="7"/>
                  </a:lnTo>
                  <a:lnTo>
                    <a:pt x="208" y="3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163" y="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2985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995988" y="4303713"/>
              <a:ext cx="333375" cy="3238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3" y="0"/>
                </a:cxn>
                <a:cxn ang="0">
                  <a:pos x="140" y="35"/>
                </a:cxn>
                <a:cxn ang="0">
                  <a:pos x="210" y="125"/>
                </a:cxn>
                <a:cxn ang="0">
                  <a:pos x="201" y="174"/>
                </a:cxn>
                <a:cxn ang="0">
                  <a:pos x="163" y="204"/>
                </a:cxn>
                <a:cxn ang="0">
                  <a:pos x="135" y="193"/>
                </a:cxn>
                <a:cxn ang="0">
                  <a:pos x="8" y="53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10" h="204">
                  <a:moveTo>
                    <a:pt x="0" y="14"/>
                  </a:moveTo>
                  <a:lnTo>
                    <a:pt x="63" y="0"/>
                  </a:lnTo>
                  <a:lnTo>
                    <a:pt x="140" y="35"/>
                  </a:lnTo>
                  <a:lnTo>
                    <a:pt x="210" y="125"/>
                  </a:lnTo>
                  <a:lnTo>
                    <a:pt x="201" y="174"/>
                  </a:lnTo>
                  <a:lnTo>
                    <a:pt x="163" y="204"/>
                  </a:lnTo>
                  <a:lnTo>
                    <a:pt x="135" y="193"/>
                  </a:lnTo>
                  <a:lnTo>
                    <a:pt x="8" y="5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540500" y="2890838"/>
              <a:ext cx="793750" cy="600075"/>
            </a:xfrm>
            <a:custGeom>
              <a:avLst/>
              <a:gdLst/>
              <a:ahLst/>
              <a:cxnLst>
                <a:cxn ang="0">
                  <a:pos x="174" y="339"/>
                </a:cxn>
                <a:cxn ang="0">
                  <a:pos x="155" y="310"/>
                </a:cxn>
                <a:cxn ang="0">
                  <a:pos x="136" y="278"/>
                </a:cxn>
                <a:cxn ang="0">
                  <a:pos x="121" y="245"/>
                </a:cxn>
                <a:cxn ang="0">
                  <a:pos x="117" y="219"/>
                </a:cxn>
                <a:cxn ang="0">
                  <a:pos x="142" y="193"/>
                </a:cxn>
                <a:cxn ang="0">
                  <a:pos x="178" y="172"/>
                </a:cxn>
                <a:cxn ang="0">
                  <a:pos x="199" y="161"/>
                </a:cxn>
                <a:cxn ang="0">
                  <a:pos x="166" y="160"/>
                </a:cxn>
                <a:cxn ang="0">
                  <a:pos x="134" y="174"/>
                </a:cxn>
                <a:cxn ang="0">
                  <a:pos x="111" y="200"/>
                </a:cxn>
                <a:cxn ang="0">
                  <a:pos x="98" y="219"/>
                </a:cxn>
                <a:cxn ang="0">
                  <a:pos x="60" y="194"/>
                </a:cxn>
                <a:cxn ang="0">
                  <a:pos x="74" y="168"/>
                </a:cxn>
                <a:cxn ang="0">
                  <a:pos x="62" y="139"/>
                </a:cxn>
                <a:cxn ang="0">
                  <a:pos x="52" y="109"/>
                </a:cxn>
                <a:cxn ang="0">
                  <a:pos x="70" y="93"/>
                </a:cxn>
                <a:cxn ang="0">
                  <a:pos x="91" y="79"/>
                </a:cxn>
                <a:cxn ang="0">
                  <a:pos x="119" y="68"/>
                </a:cxn>
                <a:cxn ang="0">
                  <a:pos x="145" y="66"/>
                </a:cxn>
                <a:cxn ang="0">
                  <a:pos x="180" y="67"/>
                </a:cxn>
                <a:cxn ang="0">
                  <a:pos x="290" y="29"/>
                </a:cxn>
                <a:cxn ang="0">
                  <a:pos x="327" y="29"/>
                </a:cxn>
                <a:cxn ang="0">
                  <a:pos x="356" y="30"/>
                </a:cxn>
                <a:cxn ang="0">
                  <a:pos x="387" y="30"/>
                </a:cxn>
                <a:cxn ang="0">
                  <a:pos x="416" y="29"/>
                </a:cxn>
                <a:cxn ang="0">
                  <a:pos x="443" y="37"/>
                </a:cxn>
                <a:cxn ang="0">
                  <a:pos x="497" y="41"/>
                </a:cxn>
                <a:cxn ang="0">
                  <a:pos x="464" y="33"/>
                </a:cxn>
                <a:cxn ang="0">
                  <a:pos x="434" y="13"/>
                </a:cxn>
                <a:cxn ang="0">
                  <a:pos x="401" y="15"/>
                </a:cxn>
                <a:cxn ang="0">
                  <a:pos x="375" y="19"/>
                </a:cxn>
                <a:cxn ang="0">
                  <a:pos x="340" y="11"/>
                </a:cxn>
                <a:cxn ang="0">
                  <a:pos x="302" y="3"/>
                </a:cxn>
                <a:cxn ang="0">
                  <a:pos x="269" y="3"/>
                </a:cxn>
                <a:cxn ang="0">
                  <a:pos x="240" y="23"/>
                </a:cxn>
                <a:cxn ang="0">
                  <a:pos x="201" y="41"/>
                </a:cxn>
                <a:cxn ang="0">
                  <a:pos x="176" y="46"/>
                </a:cxn>
                <a:cxn ang="0">
                  <a:pos x="150" y="49"/>
                </a:cxn>
                <a:cxn ang="0">
                  <a:pos x="127" y="54"/>
                </a:cxn>
                <a:cxn ang="0">
                  <a:pos x="99" y="54"/>
                </a:cxn>
                <a:cxn ang="0">
                  <a:pos x="72" y="77"/>
                </a:cxn>
                <a:cxn ang="0">
                  <a:pos x="43" y="79"/>
                </a:cxn>
                <a:cxn ang="0">
                  <a:pos x="36" y="109"/>
                </a:cxn>
                <a:cxn ang="0">
                  <a:pos x="25" y="117"/>
                </a:cxn>
                <a:cxn ang="0">
                  <a:pos x="22" y="83"/>
                </a:cxn>
                <a:cxn ang="0">
                  <a:pos x="21" y="49"/>
                </a:cxn>
                <a:cxn ang="0">
                  <a:pos x="14" y="19"/>
                </a:cxn>
                <a:cxn ang="0">
                  <a:pos x="4" y="2"/>
                </a:cxn>
                <a:cxn ang="0">
                  <a:pos x="1" y="32"/>
                </a:cxn>
                <a:cxn ang="0">
                  <a:pos x="5" y="66"/>
                </a:cxn>
                <a:cxn ang="0">
                  <a:pos x="2" y="94"/>
                </a:cxn>
                <a:cxn ang="0">
                  <a:pos x="5" y="131"/>
                </a:cxn>
                <a:cxn ang="0">
                  <a:pos x="25" y="139"/>
                </a:cxn>
                <a:cxn ang="0">
                  <a:pos x="55" y="163"/>
                </a:cxn>
                <a:cxn ang="0">
                  <a:pos x="35" y="178"/>
                </a:cxn>
                <a:cxn ang="0">
                  <a:pos x="49" y="206"/>
                </a:cxn>
                <a:cxn ang="0">
                  <a:pos x="85" y="228"/>
                </a:cxn>
                <a:cxn ang="0">
                  <a:pos x="106" y="236"/>
                </a:cxn>
                <a:cxn ang="0">
                  <a:pos x="114" y="267"/>
                </a:cxn>
                <a:cxn ang="0">
                  <a:pos x="133" y="304"/>
                </a:cxn>
                <a:cxn ang="0">
                  <a:pos x="154" y="335"/>
                </a:cxn>
                <a:cxn ang="0">
                  <a:pos x="182" y="372"/>
                </a:cxn>
              </a:cxnLst>
              <a:rect l="0" t="0" r="r" b="b"/>
              <a:pathLst>
                <a:path w="500" h="378">
                  <a:moveTo>
                    <a:pt x="195" y="367"/>
                  </a:moveTo>
                  <a:lnTo>
                    <a:pt x="193" y="367"/>
                  </a:lnTo>
                  <a:lnTo>
                    <a:pt x="191" y="363"/>
                  </a:lnTo>
                  <a:lnTo>
                    <a:pt x="189" y="360"/>
                  </a:lnTo>
                  <a:lnTo>
                    <a:pt x="187" y="357"/>
                  </a:lnTo>
                  <a:lnTo>
                    <a:pt x="185" y="355"/>
                  </a:lnTo>
                  <a:lnTo>
                    <a:pt x="183" y="351"/>
                  </a:lnTo>
                  <a:lnTo>
                    <a:pt x="180" y="347"/>
                  </a:lnTo>
                  <a:lnTo>
                    <a:pt x="176" y="343"/>
                  </a:lnTo>
                  <a:lnTo>
                    <a:pt x="175" y="342"/>
                  </a:lnTo>
                  <a:lnTo>
                    <a:pt x="174" y="339"/>
                  </a:lnTo>
                  <a:lnTo>
                    <a:pt x="172" y="336"/>
                  </a:lnTo>
                  <a:lnTo>
                    <a:pt x="171" y="334"/>
                  </a:lnTo>
                  <a:lnTo>
                    <a:pt x="168" y="331"/>
                  </a:lnTo>
                  <a:lnTo>
                    <a:pt x="167" y="329"/>
                  </a:lnTo>
                  <a:lnTo>
                    <a:pt x="166" y="326"/>
                  </a:lnTo>
                  <a:lnTo>
                    <a:pt x="165" y="325"/>
                  </a:lnTo>
                  <a:lnTo>
                    <a:pt x="162" y="321"/>
                  </a:lnTo>
                  <a:lnTo>
                    <a:pt x="161" y="319"/>
                  </a:lnTo>
                  <a:lnTo>
                    <a:pt x="159" y="316"/>
                  </a:lnTo>
                  <a:lnTo>
                    <a:pt x="157" y="314"/>
                  </a:lnTo>
                  <a:lnTo>
                    <a:pt x="155" y="310"/>
                  </a:lnTo>
                  <a:lnTo>
                    <a:pt x="154" y="308"/>
                  </a:lnTo>
                  <a:lnTo>
                    <a:pt x="151" y="304"/>
                  </a:lnTo>
                  <a:lnTo>
                    <a:pt x="150" y="301"/>
                  </a:lnTo>
                  <a:lnTo>
                    <a:pt x="148" y="299"/>
                  </a:lnTo>
                  <a:lnTo>
                    <a:pt x="146" y="296"/>
                  </a:lnTo>
                  <a:lnTo>
                    <a:pt x="145" y="293"/>
                  </a:lnTo>
                  <a:lnTo>
                    <a:pt x="142" y="289"/>
                  </a:lnTo>
                  <a:lnTo>
                    <a:pt x="141" y="287"/>
                  </a:lnTo>
                  <a:lnTo>
                    <a:pt x="140" y="284"/>
                  </a:lnTo>
                  <a:lnTo>
                    <a:pt x="137" y="280"/>
                  </a:lnTo>
                  <a:lnTo>
                    <a:pt x="136" y="278"/>
                  </a:lnTo>
                  <a:lnTo>
                    <a:pt x="134" y="275"/>
                  </a:lnTo>
                  <a:lnTo>
                    <a:pt x="133" y="272"/>
                  </a:lnTo>
                  <a:lnTo>
                    <a:pt x="132" y="268"/>
                  </a:lnTo>
                  <a:lnTo>
                    <a:pt x="131" y="266"/>
                  </a:lnTo>
                  <a:lnTo>
                    <a:pt x="129" y="263"/>
                  </a:lnTo>
                  <a:lnTo>
                    <a:pt x="127" y="259"/>
                  </a:lnTo>
                  <a:lnTo>
                    <a:pt x="125" y="257"/>
                  </a:lnTo>
                  <a:lnTo>
                    <a:pt x="125" y="254"/>
                  </a:lnTo>
                  <a:lnTo>
                    <a:pt x="124" y="250"/>
                  </a:lnTo>
                  <a:lnTo>
                    <a:pt x="123" y="248"/>
                  </a:lnTo>
                  <a:lnTo>
                    <a:pt x="121" y="245"/>
                  </a:lnTo>
                  <a:lnTo>
                    <a:pt x="120" y="242"/>
                  </a:lnTo>
                  <a:lnTo>
                    <a:pt x="119" y="238"/>
                  </a:lnTo>
                  <a:lnTo>
                    <a:pt x="119" y="236"/>
                  </a:lnTo>
                  <a:lnTo>
                    <a:pt x="117" y="233"/>
                  </a:lnTo>
                  <a:lnTo>
                    <a:pt x="117" y="231"/>
                  </a:lnTo>
                  <a:lnTo>
                    <a:pt x="116" y="228"/>
                  </a:lnTo>
                  <a:lnTo>
                    <a:pt x="116" y="225"/>
                  </a:lnTo>
                  <a:lnTo>
                    <a:pt x="116" y="223"/>
                  </a:lnTo>
                  <a:lnTo>
                    <a:pt x="116" y="221"/>
                  </a:lnTo>
                  <a:lnTo>
                    <a:pt x="116" y="220"/>
                  </a:lnTo>
                  <a:lnTo>
                    <a:pt x="117" y="219"/>
                  </a:lnTo>
                  <a:lnTo>
                    <a:pt x="119" y="216"/>
                  </a:lnTo>
                  <a:lnTo>
                    <a:pt x="123" y="212"/>
                  </a:lnTo>
                  <a:lnTo>
                    <a:pt x="124" y="210"/>
                  </a:lnTo>
                  <a:lnTo>
                    <a:pt x="125" y="208"/>
                  </a:lnTo>
                  <a:lnTo>
                    <a:pt x="128" y="206"/>
                  </a:lnTo>
                  <a:lnTo>
                    <a:pt x="131" y="203"/>
                  </a:lnTo>
                  <a:lnTo>
                    <a:pt x="132" y="202"/>
                  </a:lnTo>
                  <a:lnTo>
                    <a:pt x="134" y="199"/>
                  </a:lnTo>
                  <a:lnTo>
                    <a:pt x="137" y="197"/>
                  </a:lnTo>
                  <a:lnTo>
                    <a:pt x="141" y="194"/>
                  </a:lnTo>
                  <a:lnTo>
                    <a:pt x="142" y="193"/>
                  </a:lnTo>
                  <a:lnTo>
                    <a:pt x="145" y="190"/>
                  </a:lnTo>
                  <a:lnTo>
                    <a:pt x="149" y="187"/>
                  </a:lnTo>
                  <a:lnTo>
                    <a:pt x="151" y="185"/>
                  </a:lnTo>
                  <a:lnTo>
                    <a:pt x="155" y="182"/>
                  </a:lnTo>
                  <a:lnTo>
                    <a:pt x="158" y="181"/>
                  </a:lnTo>
                  <a:lnTo>
                    <a:pt x="161" y="178"/>
                  </a:lnTo>
                  <a:lnTo>
                    <a:pt x="165" y="177"/>
                  </a:lnTo>
                  <a:lnTo>
                    <a:pt x="168" y="174"/>
                  </a:lnTo>
                  <a:lnTo>
                    <a:pt x="171" y="173"/>
                  </a:lnTo>
                  <a:lnTo>
                    <a:pt x="175" y="173"/>
                  </a:lnTo>
                  <a:lnTo>
                    <a:pt x="178" y="172"/>
                  </a:lnTo>
                  <a:lnTo>
                    <a:pt x="182" y="170"/>
                  </a:lnTo>
                  <a:lnTo>
                    <a:pt x="185" y="170"/>
                  </a:lnTo>
                  <a:lnTo>
                    <a:pt x="188" y="170"/>
                  </a:lnTo>
                  <a:lnTo>
                    <a:pt x="192" y="170"/>
                  </a:lnTo>
                  <a:lnTo>
                    <a:pt x="267" y="263"/>
                  </a:lnTo>
                  <a:lnTo>
                    <a:pt x="295" y="265"/>
                  </a:lnTo>
                  <a:lnTo>
                    <a:pt x="205" y="165"/>
                  </a:lnTo>
                  <a:lnTo>
                    <a:pt x="204" y="164"/>
                  </a:lnTo>
                  <a:lnTo>
                    <a:pt x="203" y="163"/>
                  </a:lnTo>
                  <a:lnTo>
                    <a:pt x="200" y="161"/>
                  </a:lnTo>
                  <a:lnTo>
                    <a:pt x="199" y="161"/>
                  </a:lnTo>
                  <a:lnTo>
                    <a:pt x="196" y="160"/>
                  </a:lnTo>
                  <a:lnTo>
                    <a:pt x="193" y="160"/>
                  </a:lnTo>
                  <a:lnTo>
                    <a:pt x="191" y="159"/>
                  </a:lnTo>
                  <a:lnTo>
                    <a:pt x="187" y="159"/>
                  </a:lnTo>
                  <a:lnTo>
                    <a:pt x="183" y="159"/>
                  </a:lnTo>
                  <a:lnTo>
                    <a:pt x="179" y="159"/>
                  </a:lnTo>
                  <a:lnTo>
                    <a:pt x="176" y="159"/>
                  </a:lnTo>
                  <a:lnTo>
                    <a:pt x="174" y="159"/>
                  </a:lnTo>
                  <a:lnTo>
                    <a:pt x="171" y="159"/>
                  </a:lnTo>
                  <a:lnTo>
                    <a:pt x="168" y="160"/>
                  </a:lnTo>
                  <a:lnTo>
                    <a:pt x="166" y="160"/>
                  </a:lnTo>
                  <a:lnTo>
                    <a:pt x="163" y="160"/>
                  </a:lnTo>
                  <a:lnTo>
                    <a:pt x="161" y="161"/>
                  </a:lnTo>
                  <a:lnTo>
                    <a:pt x="158" y="163"/>
                  </a:lnTo>
                  <a:lnTo>
                    <a:pt x="154" y="163"/>
                  </a:lnTo>
                  <a:lnTo>
                    <a:pt x="151" y="164"/>
                  </a:lnTo>
                  <a:lnTo>
                    <a:pt x="148" y="165"/>
                  </a:lnTo>
                  <a:lnTo>
                    <a:pt x="145" y="166"/>
                  </a:lnTo>
                  <a:lnTo>
                    <a:pt x="142" y="168"/>
                  </a:lnTo>
                  <a:lnTo>
                    <a:pt x="140" y="170"/>
                  </a:lnTo>
                  <a:lnTo>
                    <a:pt x="137" y="172"/>
                  </a:lnTo>
                  <a:lnTo>
                    <a:pt x="134" y="174"/>
                  </a:lnTo>
                  <a:lnTo>
                    <a:pt x="132" y="177"/>
                  </a:lnTo>
                  <a:lnTo>
                    <a:pt x="129" y="178"/>
                  </a:lnTo>
                  <a:lnTo>
                    <a:pt x="127" y="181"/>
                  </a:lnTo>
                  <a:lnTo>
                    <a:pt x="125" y="183"/>
                  </a:lnTo>
                  <a:lnTo>
                    <a:pt x="123" y="186"/>
                  </a:lnTo>
                  <a:lnTo>
                    <a:pt x="120" y="189"/>
                  </a:lnTo>
                  <a:lnTo>
                    <a:pt x="119" y="191"/>
                  </a:lnTo>
                  <a:lnTo>
                    <a:pt x="116" y="194"/>
                  </a:lnTo>
                  <a:lnTo>
                    <a:pt x="115" y="197"/>
                  </a:lnTo>
                  <a:lnTo>
                    <a:pt x="112" y="198"/>
                  </a:lnTo>
                  <a:lnTo>
                    <a:pt x="111" y="200"/>
                  </a:lnTo>
                  <a:lnTo>
                    <a:pt x="110" y="203"/>
                  </a:lnTo>
                  <a:lnTo>
                    <a:pt x="108" y="206"/>
                  </a:lnTo>
                  <a:lnTo>
                    <a:pt x="106" y="207"/>
                  </a:lnTo>
                  <a:lnTo>
                    <a:pt x="106" y="210"/>
                  </a:lnTo>
                  <a:lnTo>
                    <a:pt x="104" y="212"/>
                  </a:lnTo>
                  <a:lnTo>
                    <a:pt x="102" y="215"/>
                  </a:lnTo>
                  <a:lnTo>
                    <a:pt x="100" y="217"/>
                  </a:lnTo>
                  <a:lnTo>
                    <a:pt x="100" y="219"/>
                  </a:lnTo>
                  <a:lnTo>
                    <a:pt x="100" y="220"/>
                  </a:lnTo>
                  <a:lnTo>
                    <a:pt x="99" y="219"/>
                  </a:lnTo>
                  <a:lnTo>
                    <a:pt x="98" y="219"/>
                  </a:lnTo>
                  <a:lnTo>
                    <a:pt x="95" y="217"/>
                  </a:lnTo>
                  <a:lnTo>
                    <a:pt x="94" y="216"/>
                  </a:lnTo>
                  <a:lnTo>
                    <a:pt x="90" y="214"/>
                  </a:lnTo>
                  <a:lnTo>
                    <a:pt x="86" y="212"/>
                  </a:lnTo>
                  <a:lnTo>
                    <a:pt x="82" y="210"/>
                  </a:lnTo>
                  <a:lnTo>
                    <a:pt x="79" y="207"/>
                  </a:lnTo>
                  <a:lnTo>
                    <a:pt x="74" y="204"/>
                  </a:lnTo>
                  <a:lnTo>
                    <a:pt x="70" y="202"/>
                  </a:lnTo>
                  <a:lnTo>
                    <a:pt x="66" y="199"/>
                  </a:lnTo>
                  <a:lnTo>
                    <a:pt x="64" y="197"/>
                  </a:lnTo>
                  <a:lnTo>
                    <a:pt x="60" y="194"/>
                  </a:lnTo>
                  <a:lnTo>
                    <a:pt x="59" y="191"/>
                  </a:lnTo>
                  <a:lnTo>
                    <a:pt x="57" y="189"/>
                  </a:lnTo>
                  <a:lnTo>
                    <a:pt x="56" y="187"/>
                  </a:lnTo>
                  <a:lnTo>
                    <a:pt x="56" y="182"/>
                  </a:lnTo>
                  <a:lnTo>
                    <a:pt x="59" y="178"/>
                  </a:lnTo>
                  <a:lnTo>
                    <a:pt x="61" y="176"/>
                  </a:lnTo>
                  <a:lnTo>
                    <a:pt x="65" y="173"/>
                  </a:lnTo>
                  <a:lnTo>
                    <a:pt x="68" y="170"/>
                  </a:lnTo>
                  <a:lnTo>
                    <a:pt x="72" y="169"/>
                  </a:lnTo>
                  <a:lnTo>
                    <a:pt x="73" y="168"/>
                  </a:lnTo>
                  <a:lnTo>
                    <a:pt x="74" y="168"/>
                  </a:lnTo>
                  <a:lnTo>
                    <a:pt x="74" y="166"/>
                  </a:lnTo>
                  <a:lnTo>
                    <a:pt x="73" y="165"/>
                  </a:lnTo>
                  <a:lnTo>
                    <a:pt x="72" y="161"/>
                  </a:lnTo>
                  <a:lnTo>
                    <a:pt x="70" y="157"/>
                  </a:lnTo>
                  <a:lnTo>
                    <a:pt x="69" y="156"/>
                  </a:lnTo>
                  <a:lnTo>
                    <a:pt x="68" y="153"/>
                  </a:lnTo>
                  <a:lnTo>
                    <a:pt x="66" y="151"/>
                  </a:lnTo>
                  <a:lnTo>
                    <a:pt x="65" y="148"/>
                  </a:lnTo>
                  <a:lnTo>
                    <a:pt x="65" y="146"/>
                  </a:lnTo>
                  <a:lnTo>
                    <a:pt x="64" y="142"/>
                  </a:lnTo>
                  <a:lnTo>
                    <a:pt x="62" y="139"/>
                  </a:lnTo>
                  <a:lnTo>
                    <a:pt x="61" y="136"/>
                  </a:lnTo>
                  <a:lnTo>
                    <a:pt x="60" y="134"/>
                  </a:lnTo>
                  <a:lnTo>
                    <a:pt x="59" y="131"/>
                  </a:lnTo>
                  <a:lnTo>
                    <a:pt x="57" y="127"/>
                  </a:lnTo>
                  <a:lnTo>
                    <a:pt x="56" y="125"/>
                  </a:lnTo>
                  <a:lnTo>
                    <a:pt x="55" y="121"/>
                  </a:lnTo>
                  <a:lnTo>
                    <a:pt x="55" y="119"/>
                  </a:lnTo>
                  <a:lnTo>
                    <a:pt x="53" y="115"/>
                  </a:lnTo>
                  <a:lnTo>
                    <a:pt x="53" y="114"/>
                  </a:lnTo>
                  <a:lnTo>
                    <a:pt x="52" y="110"/>
                  </a:lnTo>
                  <a:lnTo>
                    <a:pt x="52" y="109"/>
                  </a:lnTo>
                  <a:lnTo>
                    <a:pt x="52" y="106"/>
                  </a:lnTo>
                  <a:lnTo>
                    <a:pt x="52" y="105"/>
                  </a:lnTo>
                  <a:lnTo>
                    <a:pt x="51" y="101"/>
                  </a:lnTo>
                  <a:lnTo>
                    <a:pt x="52" y="100"/>
                  </a:lnTo>
                  <a:lnTo>
                    <a:pt x="55" y="96"/>
                  </a:lnTo>
                  <a:lnTo>
                    <a:pt x="59" y="94"/>
                  </a:lnTo>
                  <a:lnTo>
                    <a:pt x="60" y="93"/>
                  </a:lnTo>
                  <a:lnTo>
                    <a:pt x="62" y="93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3"/>
                  </a:lnTo>
                  <a:lnTo>
                    <a:pt x="73" y="93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6"/>
                  </a:lnTo>
                  <a:lnTo>
                    <a:pt x="81" y="94"/>
                  </a:lnTo>
                  <a:lnTo>
                    <a:pt x="83" y="92"/>
                  </a:lnTo>
                  <a:lnTo>
                    <a:pt x="85" y="88"/>
                  </a:lnTo>
                  <a:lnTo>
                    <a:pt x="89" y="84"/>
                  </a:lnTo>
                  <a:lnTo>
                    <a:pt x="90" y="81"/>
                  </a:lnTo>
                  <a:lnTo>
                    <a:pt x="91" y="79"/>
                  </a:lnTo>
                  <a:lnTo>
                    <a:pt x="93" y="77"/>
                  </a:lnTo>
                  <a:lnTo>
                    <a:pt x="95" y="75"/>
                  </a:lnTo>
                  <a:lnTo>
                    <a:pt x="98" y="71"/>
                  </a:lnTo>
                  <a:lnTo>
                    <a:pt x="102" y="68"/>
                  </a:lnTo>
                  <a:lnTo>
                    <a:pt x="103" y="68"/>
                  </a:lnTo>
                  <a:lnTo>
                    <a:pt x="106" y="68"/>
                  </a:lnTo>
                  <a:lnTo>
                    <a:pt x="107" y="67"/>
                  </a:lnTo>
                  <a:lnTo>
                    <a:pt x="111" y="68"/>
                  </a:lnTo>
                  <a:lnTo>
                    <a:pt x="112" y="68"/>
                  </a:lnTo>
                  <a:lnTo>
                    <a:pt x="116" y="68"/>
                  </a:lnTo>
                  <a:lnTo>
                    <a:pt x="119" y="68"/>
                  </a:lnTo>
                  <a:lnTo>
                    <a:pt x="121" y="70"/>
                  </a:lnTo>
                  <a:lnTo>
                    <a:pt x="124" y="70"/>
                  </a:lnTo>
                  <a:lnTo>
                    <a:pt x="127" y="71"/>
                  </a:lnTo>
                  <a:lnTo>
                    <a:pt x="129" y="71"/>
                  </a:lnTo>
                  <a:lnTo>
                    <a:pt x="132" y="72"/>
                  </a:lnTo>
                  <a:lnTo>
                    <a:pt x="134" y="72"/>
                  </a:lnTo>
                  <a:lnTo>
                    <a:pt x="136" y="74"/>
                  </a:lnTo>
                  <a:lnTo>
                    <a:pt x="136" y="72"/>
                  </a:lnTo>
                  <a:lnTo>
                    <a:pt x="138" y="71"/>
                  </a:lnTo>
                  <a:lnTo>
                    <a:pt x="141" y="68"/>
                  </a:lnTo>
                  <a:lnTo>
                    <a:pt x="145" y="66"/>
                  </a:lnTo>
                  <a:lnTo>
                    <a:pt x="149" y="63"/>
                  </a:lnTo>
                  <a:lnTo>
                    <a:pt x="154" y="60"/>
                  </a:lnTo>
                  <a:lnTo>
                    <a:pt x="157" y="59"/>
                  </a:lnTo>
                  <a:lnTo>
                    <a:pt x="161" y="59"/>
                  </a:lnTo>
                  <a:lnTo>
                    <a:pt x="163" y="60"/>
                  </a:lnTo>
                  <a:lnTo>
                    <a:pt x="167" y="62"/>
                  </a:lnTo>
                  <a:lnTo>
                    <a:pt x="170" y="63"/>
                  </a:lnTo>
                  <a:lnTo>
                    <a:pt x="174" y="64"/>
                  </a:lnTo>
                  <a:lnTo>
                    <a:pt x="176" y="66"/>
                  </a:lnTo>
                  <a:lnTo>
                    <a:pt x="179" y="67"/>
                  </a:lnTo>
                  <a:lnTo>
                    <a:pt x="180" y="67"/>
                  </a:lnTo>
                  <a:lnTo>
                    <a:pt x="182" y="68"/>
                  </a:lnTo>
                  <a:lnTo>
                    <a:pt x="272" y="29"/>
                  </a:lnTo>
                  <a:lnTo>
                    <a:pt x="272" y="29"/>
                  </a:lnTo>
                  <a:lnTo>
                    <a:pt x="274" y="29"/>
                  </a:lnTo>
                  <a:lnTo>
                    <a:pt x="276" y="29"/>
                  </a:lnTo>
                  <a:lnTo>
                    <a:pt x="277" y="29"/>
                  </a:lnTo>
                  <a:lnTo>
                    <a:pt x="280" y="29"/>
                  </a:lnTo>
                  <a:lnTo>
                    <a:pt x="282" y="29"/>
                  </a:lnTo>
                  <a:lnTo>
                    <a:pt x="284" y="29"/>
                  </a:lnTo>
                  <a:lnTo>
                    <a:pt x="286" y="29"/>
                  </a:lnTo>
                  <a:lnTo>
                    <a:pt x="290" y="29"/>
                  </a:lnTo>
                  <a:lnTo>
                    <a:pt x="293" y="29"/>
                  </a:lnTo>
                  <a:lnTo>
                    <a:pt x="297" y="29"/>
                  </a:lnTo>
                  <a:lnTo>
                    <a:pt x="299" y="29"/>
                  </a:lnTo>
                  <a:lnTo>
                    <a:pt x="303" y="29"/>
                  </a:lnTo>
                  <a:lnTo>
                    <a:pt x="307" y="29"/>
                  </a:lnTo>
                  <a:lnTo>
                    <a:pt x="310" y="29"/>
                  </a:lnTo>
                  <a:lnTo>
                    <a:pt x="312" y="29"/>
                  </a:lnTo>
                  <a:lnTo>
                    <a:pt x="316" y="29"/>
                  </a:lnTo>
                  <a:lnTo>
                    <a:pt x="320" y="29"/>
                  </a:lnTo>
                  <a:lnTo>
                    <a:pt x="323" y="29"/>
                  </a:lnTo>
                  <a:lnTo>
                    <a:pt x="327" y="29"/>
                  </a:lnTo>
                  <a:lnTo>
                    <a:pt x="329" y="29"/>
                  </a:lnTo>
                  <a:lnTo>
                    <a:pt x="332" y="29"/>
                  </a:lnTo>
                  <a:lnTo>
                    <a:pt x="335" y="29"/>
                  </a:lnTo>
                  <a:lnTo>
                    <a:pt x="337" y="29"/>
                  </a:lnTo>
                  <a:lnTo>
                    <a:pt x="340" y="29"/>
                  </a:lnTo>
                  <a:lnTo>
                    <a:pt x="343" y="29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30"/>
                  </a:lnTo>
                  <a:lnTo>
                    <a:pt x="354" y="30"/>
                  </a:lnTo>
                  <a:lnTo>
                    <a:pt x="356" y="30"/>
                  </a:lnTo>
                  <a:lnTo>
                    <a:pt x="358" y="30"/>
                  </a:lnTo>
                  <a:lnTo>
                    <a:pt x="361" y="30"/>
                  </a:lnTo>
                  <a:lnTo>
                    <a:pt x="363" y="32"/>
                  </a:lnTo>
                  <a:lnTo>
                    <a:pt x="366" y="30"/>
                  </a:lnTo>
                  <a:lnTo>
                    <a:pt x="369" y="30"/>
                  </a:lnTo>
                  <a:lnTo>
                    <a:pt x="371" y="30"/>
                  </a:lnTo>
                  <a:lnTo>
                    <a:pt x="374" y="30"/>
                  </a:lnTo>
                  <a:lnTo>
                    <a:pt x="377" y="30"/>
                  </a:lnTo>
                  <a:lnTo>
                    <a:pt x="380" y="30"/>
                  </a:lnTo>
                  <a:lnTo>
                    <a:pt x="383" y="30"/>
                  </a:lnTo>
                  <a:lnTo>
                    <a:pt x="387" y="30"/>
                  </a:lnTo>
                  <a:lnTo>
                    <a:pt x="390" y="30"/>
                  </a:lnTo>
                  <a:lnTo>
                    <a:pt x="392" y="30"/>
                  </a:lnTo>
                  <a:lnTo>
                    <a:pt x="395" y="29"/>
                  </a:lnTo>
                  <a:lnTo>
                    <a:pt x="399" y="29"/>
                  </a:lnTo>
                  <a:lnTo>
                    <a:pt x="401" y="29"/>
                  </a:lnTo>
                  <a:lnTo>
                    <a:pt x="404" y="29"/>
                  </a:lnTo>
                  <a:lnTo>
                    <a:pt x="407" y="29"/>
                  </a:lnTo>
                  <a:lnTo>
                    <a:pt x="409" y="29"/>
                  </a:lnTo>
                  <a:lnTo>
                    <a:pt x="412" y="29"/>
                  </a:lnTo>
                  <a:lnTo>
                    <a:pt x="413" y="29"/>
                  </a:lnTo>
                  <a:lnTo>
                    <a:pt x="416" y="29"/>
                  </a:lnTo>
                  <a:lnTo>
                    <a:pt x="417" y="29"/>
                  </a:lnTo>
                  <a:lnTo>
                    <a:pt x="420" y="29"/>
                  </a:lnTo>
                  <a:lnTo>
                    <a:pt x="422" y="29"/>
                  </a:lnTo>
                  <a:lnTo>
                    <a:pt x="424" y="29"/>
                  </a:lnTo>
                  <a:lnTo>
                    <a:pt x="425" y="30"/>
                  </a:lnTo>
                  <a:lnTo>
                    <a:pt x="428" y="30"/>
                  </a:lnTo>
                  <a:lnTo>
                    <a:pt x="430" y="32"/>
                  </a:lnTo>
                  <a:lnTo>
                    <a:pt x="433" y="33"/>
                  </a:lnTo>
                  <a:lnTo>
                    <a:pt x="437" y="34"/>
                  </a:lnTo>
                  <a:lnTo>
                    <a:pt x="439" y="36"/>
                  </a:lnTo>
                  <a:lnTo>
                    <a:pt x="443" y="37"/>
                  </a:lnTo>
                  <a:lnTo>
                    <a:pt x="446" y="38"/>
                  </a:lnTo>
                  <a:lnTo>
                    <a:pt x="449" y="40"/>
                  </a:lnTo>
                  <a:lnTo>
                    <a:pt x="451" y="41"/>
                  </a:lnTo>
                  <a:lnTo>
                    <a:pt x="454" y="42"/>
                  </a:lnTo>
                  <a:lnTo>
                    <a:pt x="456" y="43"/>
                  </a:lnTo>
                  <a:lnTo>
                    <a:pt x="458" y="43"/>
                  </a:lnTo>
                  <a:lnTo>
                    <a:pt x="459" y="43"/>
                  </a:lnTo>
                  <a:lnTo>
                    <a:pt x="459" y="45"/>
                  </a:lnTo>
                  <a:lnTo>
                    <a:pt x="500" y="42"/>
                  </a:lnTo>
                  <a:lnTo>
                    <a:pt x="498" y="41"/>
                  </a:lnTo>
                  <a:lnTo>
                    <a:pt x="497" y="41"/>
                  </a:lnTo>
                  <a:lnTo>
                    <a:pt x="494" y="41"/>
                  </a:lnTo>
                  <a:lnTo>
                    <a:pt x="492" y="40"/>
                  </a:lnTo>
                  <a:lnTo>
                    <a:pt x="489" y="40"/>
                  </a:lnTo>
                  <a:lnTo>
                    <a:pt x="485" y="38"/>
                  </a:lnTo>
                  <a:lnTo>
                    <a:pt x="481" y="38"/>
                  </a:lnTo>
                  <a:lnTo>
                    <a:pt x="477" y="37"/>
                  </a:lnTo>
                  <a:lnTo>
                    <a:pt x="475" y="36"/>
                  </a:lnTo>
                  <a:lnTo>
                    <a:pt x="472" y="36"/>
                  </a:lnTo>
                  <a:lnTo>
                    <a:pt x="469" y="34"/>
                  </a:lnTo>
                  <a:lnTo>
                    <a:pt x="468" y="34"/>
                  </a:lnTo>
                  <a:lnTo>
                    <a:pt x="464" y="33"/>
                  </a:lnTo>
                  <a:lnTo>
                    <a:pt x="460" y="32"/>
                  </a:lnTo>
                  <a:lnTo>
                    <a:pt x="456" y="30"/>
                  </a:lnTo>
                  <a:lnTo>
                    <a:pt x="454" y="29"/>
                  </a:lnTo>
                  <a:lnTo>
                    <a:pt x="451" y="26"/>
                  </a:lnTo>
                  <a:lnTo>
                    <a:pt x="450" y="25"/>
                  </a:lnTo>
                  <a:lnTo>
                    <a:pt x="447" y="23"/>
                  </a:lnTo>
                  <a:lnTo>
                    <a:pt x="446" y="20"/>
                  </a:lnTo>
                  <a:lnTo>
                    <a:pt x="443" y="17"/>
                  </a:lnTo>
                  <a:lnTo>
                    <a:pt x="441" y="16"/>
                  </a:lnTo>
                  <a:lnTo>
                    <a:pt x="438" y="13"/>
                  </a:lnTo>
                  <a:lnTo>
                    <a:pt x="434" y="13"/>
                  </a:lnTo>
                  <a:lnTo>
                    <a:pt x="432" y="12"/>
                  </a:lnTo>
                  <a:lnTo>
                    <a:pt x="428" y="12"/>
                  </a:lnTo>
                  <a:lnTo>
                    <a:pt x="424" y="12"/>
                  </a:lnTo>
                  <a:lnTo>
                    <a:pt x="421" y="12"/>
                  </a:lnTo>
                  <a:lnTo>
                    <a:pt x="417" y="12"/>
                  </a:lnTo>
                  <a:lnTo>
                    <a:pt x="413" y="13"/>
                  </a:lnTo>
                  <a:lnTo>
                    <a:pt x="411" y="13"/>
                  </a:lnTo>
                  <a:lnTo>
                    <a:pt x="408" y="13"/>
                  </a:lnTo>
                  <a:lnTo>
                    <a:pt x="407" y="15"/>
                  </a:lnTo>
                  <a:lnTo>
                    <a:pt x="404" y="15"/>
                  </a:lnTo>
                  <a:lnTo>
                    <a:pt x="401" y="15"/>
                  </a:lnTo>
                  <a:lnTo>
                    <a:pt x="399" y="16"/>
                  </a:lnTo>
                  <a:lnTo>
                    <a:pt x="398" y="16"/>
                  </a:lnTo>
                  <a:lnTo>
                    <a:pt x="395" y="17"/>
                  </a:lnTo>
                  <a:lnTo>
                    <a:pt x="392" y="17"/>
                  </a:lnTo>
                  <a:lnTo>
                    <a:pt x="390" y="17"/>
                  </a:lnTo>
                  <a:lnTo>
                    <a:pt x="387" y="17"/>
                  </a:lnTo>
                  <a:lnTo>
                    <a:pt x="384" y="19"/>
                  </a:lnTo>
                  <a:lnTo>
                    <a:pt x="383" y="19"/>
                  </a:lnTo>
                  <a:lnTo>
                    <a:pt x="380" y="19"/>
                  </a:lnTo>
                  <a:lnTo>
                    <a:pt x="378" y="19"/>
                  </a:lnTo>
                  <a:lnTo>
                    <a:pt x="375" y="19"/>
                  </a:lnTo>
                  <a:lnTo>
                    <a:pt x="373" y="19"/>
                  </a:lnTo>
                  <a:lnTo>
                    <a:pt x="370" y="19"/>
                  </a:lnTo>
                  <a:lnTo>
                    <a:pt x="367" y="19"/>
                  </a:lnTo>
                  <a:lnTo>
                    <a:pt x="366" y="19"/>
                  </a:lnTo>
                  <a:lnTo>
                    <a:pt x="362" y="19"/>
                  </a:lnTo>
                  <a:lnTo>
                    <a:pt x="358" y="17"/>
                  </a:lnTo>
                  <a:lnTo>
                    <a:pt x="354" y="16"/>
                  </a:lnTo>
                  <a:lnTo>
                    <a:pt x="350" y="13"/>
                  </a:lnTo>
                  <a:lnTo>
                    <a:pt x="348" y="13"/>
                  </a:lnTo>
                  <a:lnTo>
                    <a:pt x="344" y="12"/>
                  </a:lnTo>
                  <a:lnTo>
                    <a:pt x="340" y="11"/>
                  </a:lnTo>
                  <a:lnTo>
                    <a:pt x="336" y="9"/>
                  </a:lnTo>
                  <a:lnTo>
                    <a:pt x="332" y="8"/>
                  </a:lnTo>
                  <a:lnTo>
                    <a:pt x="328" y="8"/>
                  </a:lnTo>
                  <a:lnTo>
                    <a:pt x="326" y="7"/>
                  </a:lnTo>
                  <a:lnTo>
                    <a:pt x="322" y="7"/>
                  </a:lnTo>
                  <a:lnTo>
                    <a:pt x="318" y="6"/>
                  </a:lnTo>
                  <a:lnTo>
                    <a:pt x="315" y="6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5" y="3"/>
                  </a:lnTo>
                  <a:lnTo>
                    <a:pt x="302" y="3"/>
                  </a:lnTo>
                  <a:lnTo>
                    <a:pt x="299" y="3"/>
                  </a:lnTo>
                  <a:lnTo>
                    <a:pt x="297" y="3"/>
                  </a:lnTo>
                  <a:lnTo>
                    <a:pt x="293" y="2"/>
                  </a:lnTo>
                  <a:lnTo>
                    <a:pt x="290" y="2"/>
                  </a:lnTo>
                  <a:lnTo>
                    <a:pt x="286" y="2"/>
                  </a:lnTo>
                  <a:lnTo>
                    <a:pt x="284" y="2"/>
                  </a:lnTo>
                  <a:lnTo>
                    <a:pt x="281" y="2"/>
                  </a:lnTo>
                  <a:lnTo>
                    <a:pt x="278" y="2"/>
                  </a:lnTo>
                  <a:lnTo>
                    <a:pt x="274" y="2"/>
                  </a:lnTo>
                  <a:lnTo>
                    <a:pt x="272" y="2"/>
                  </a:lnTo>
                  <a:lnTo>
                    <a:pt x="269" y="3"/>
                  </a:lnTo>
                  <a:lnTo>
                    <a:pt x="268" y="3"/>
                  </a:lnTo>
                  <a:lnTo>
                    <a:pt x="264" y="6"/>
                  </a:lnTo>
                  <a:lnTo>
                    <a:pt x="261" y="9"/>
                  </a:lnTo>
                  <a:lnTo>
                    <a:pt x="260" y="11"/>
                  </a:lnTo>
                  <a:lnTo>
                    <a:pt x="256" y="13"/>
                  </a:lnTo>
                  <a:lnTo>
                    <a:pt x="254" y="15"/>
                  </a:lnTo>
                  <a:lnTo>
                    <a:pt x="252" y="16"/>
                  </a:lnTo>
                  <a:lnTo>
                    <a:pt x="250" y="17"/>
                  </a:lnTo>
                  <a:lnTo>
                    <a:pt x="247" y="20"/>
                  </a:lnTo>
                  <a:lnTo>
                    <a:pt x="243" y="21"/>
                  </a:lnTo>
                  <a:lnTo>
                    <a:pt x="240" y="23"/>
                  </a:lnTo>
                  <a:lnTo>
                    <a:pt x="237" y="24"/>
                  </a:lnTo>
                  <a:lnTo>
                    <a:pt x="234" y="26"/>
                  </a:lnTo>
                  <a:lnTo>
                    <a:pt x="230" y="28"/>
                  </a:lnTo>
                  <a:lnTo>
                    <a:pt x="226" y="30"/>
                  </a:lnTo>
                  <a:lnTo>
                    <a:pt x="222" y="32"/>
                  </a:lnTo>
                  <a:lnTo>
                    <a:pt x="220" y="34"/>
                  </a:lnTo>
                  <a:lnTo>
                    <a:pt x="216" y="34"/>
                  </a:lnTo>
                  <a:lnTo>
                    <a:pt x="212" y="37"/>
                  </a:lnTo>
                  <a:lnTo>
                    <a:pt x="208" y="38"/>
                  </a:lnTo>
                  <a:lnTo>
                    <a:pt x="204" y="40"/>
                  </a:lnTo>
                  <a:lnTo>
                    <a:pt x="201" y="41"/>
                  </a:lnTo>
                  <a:lnTo>
                    <a:pt x="197" y="43"/>
                  </a:lnTo>
                  <a:lnTo>
                    <a:pt x="195" y="43"/>
                  </a:lnTo>
                  <a:lnTo>
                    <a:pt x="192" y="46"/>
                  </a:lnTo>
                  <a:lnTo>
                    <a:pt x="189" y="46"/>
                  </a:lnTo>
                  <a:lnTo>
                    <a:pt x="187" y="47"/>
                  </a:lnTo>
                  <a:lnTo>
                    <a:pt x="184" y="49"/>
                  </a:lnTo>
                  <a:lnTo>
                    <a:pt x="183" y="50"/>
                  </a:lnTo>
                  <a:lnTo>
                    <a:pt x="180" y="50"/>
                  </a:lnTo>
                  <a:lnTo>
                    <a:pt x="180" y="51"/>
                  </a:lnTo>
                  <a:lnTo>
                    <a:pt x="179" y="49"/>
                  </a:lnTo>
                  <a:lnTo>
                    <a:pt x="176" y="46"/>
                  </a:lnTo>
                  <a:lnTo>
                    <a:pt x="172" y="45"/>
                  </a:lnTo>
                  <a:lnTo>
                    <a:pt x="170" y="43"/>
                  </a:lnTo>
                  <a:lnTo>
                    <a:pt x="168" y="43"/>
                  </a:lnTo>
                  <a:lnTo>
                    <a:pt x="166" y="43"/>
                  </a:lnTo>
                  <a:lnTo>
                    <a:pt x="163" y="43"/>
                  </a:lnTo>
                  <a:lnTo>
                    <a:pt x="162" y="45"/>
                  </a:lnTo>
                  <a:lnTo>
                    <a:pt x="159" y="45"/>
                  </a:lnTo>
                  <a:lnTo>
                    <a:pt x="157" y="46"/>
                  </a:lnTo>
                  <a:lnTo>
                    <a:pt x="154" y="47"/>
                  </a:lnTo>
                  <a:lnTo>
                    <a:pt x="151" y="49"/>
                  </a:lnTo>
                  <a:lnTo>
                    <a:pt x="150" y="49"/>
                  </a:lnTo>
                  <a:lnTo>
                    <a:pt x="148" y="50"/>
                  </a:lnTo>
                  <a:lnTo>
                    <a:pt x="145" y="51"/>
                  </a:lnTo>
                  <a:lnTo>
                    <a:pt x="142" y="53"/>
                  </a:lnTo>
                  <a:lnTo>
                    <a:pt x="138" y="54"/>
                  </a:lnTo>
                  <a:lnTo>
                    <a:pt x="136" y="57"/>
                  </a:lnTo>
                  <a:lnTo>
                    <a:pt x="133" y="58"/>
                  </a:lnTo>
                  <a:lnTo>
                    <a:pt x="133" y="58"/>
                  </a:lnTo>
                  <a:lnTo>
                    <a:pt x="132" y="58"/>
                  </a:lnTo>
                  <a:lnTo>
                    <a:pt x="131" y="57"/>
                  </a:lnTo>
                  <a:lnTo>
                    <a:pt x="128" y="55"/>
                  </a:lnTo>
                  <a:lnTo>
                    <a:pt x="127" y="54"/>
                  </a:lnTo>
                  <a:lnTo>
                    <a:pt x="124" y="54"/>
                  </a:lnTo>
                  <a:lnTo>
                    <a:pt x="123" y="54"/>
                  </a:lnTo>
                  <a:lnTo>
                    <a:pt x="120" y="53"/>
                  </a:lnTo>
                  <a:lnTo>
                    <a:pt x="117" y="51"/>
                  </a:lnTo>
                  <a:lnTo>
                    <a:pt x="115" y="51"/>
                  </a:lnTo>
                  <a:lnTo>
                    <a:pt x="112" y="51"/>
                  </a:lnTo>
                  <a:lnTo>
                    <a:pt x="110" y="51"/>
                  </a:lnTo>
                  <a:lnTo>
                    <a:pt x="107" y="51"/>
                  </a:lnTo>
                  <a:lnTo>
                    <a:pt x="104" y="51"/>
                  </a:lnTo>
                  <a:lnTo>
                    <a:pt x="102" y="53"/>
                  </a:lnTo>
                  <a:lnTo>
                    <a:pt x="99" y="54"/>
                  </a:lnTo>
                  <a:lnTo>
                    <a:pt x="96" y="55"/>
                  </a:lnTo>
                  <a:lnTo>
                    <a:pt x="94" y="57"/>
                  </a:lnTo>
                  <a:lnTo>
                    <a:pt x="91" y="58"/>
                  </a:lnTo>
                  <a:lnTo>
                    <a:pt x="89" y="59"/>
                  </a:lnTo>
                  <a:lnTo>
                    <a:pt x="86" y="62"/>
                  </a:lnTo>
                  <a:lnTo>
                    <a:pt x="83" y="64"/>
                  </a:lnTo>
                  <a:lnTo>
                    <a:pt x="81" y="67"/>
                  </a:lnTo>
                  <a:lnTo>
                    <a:pt x="77" y="70"/>
                  </a:lnTo>
                  <a:lnTo>
                    <a:pt x="74" y="74"/>
                  </a:lnTo>
                  <a:lnTo>
                    <a:pt x="72" y="76"/>
                  </a:lnTo>
                  <a:lnTo>
                    <a:pt x="72" y="77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6" y="75"/>
                  </a:lnTo>
                  <a:lnTo>
                    <a:pt x="64" y="74"/>
                  </a:lnTo>
                  <a:lnTo>
                    <a:pt x="60" y="72"/>
                  </a:lnTo>
                  <a:lnTo>
                    <a:pt x="56" y="74"/>
                  </a:lnTo>
                  <a:lnTo>
                    <a:pt x="53" y="74"/>
                  </a:lnTo>
                  <a:lnTo>
                    <a:pt x="51" y="75"/>
                  </a:lnTo>
                  <a:lnTo>
                    <a:pt x="48" y="75"/>
                  </a:lnTo>
                  <a:lnTo>
                    <a:pt x="45" y="77"/>
                  </a:lnTo>
                  <a:lnTo>
                    <a:pt x="43" y="79"/>
                  </a:lnTo>
                  <a:lnTo>
                    <a:pt x="40" y="81"/>
                  </a:lnTo>
                  <a:lnTo>
                    <a:pt x="39" y="84"/>
                  </a:lnTo>
                  <a:lnTo>
                    <a:pt x="38" y="87"/>
                  </a:lnTo>
                  <a:lnTo>
                    <a:pt x="36" y="89"/>
                  </a:lnTo>
                  <a:lnTo>
                    <a:pt x="36" y="93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101"/>
                  </a:lnTo>
                  <a:lnTo>
                    <a:pt x="35" y="104"/>
                  </a:lnTo>
                  <a:lnTo>
                    <a:pt x="36" y="106"/>
                  </a:lnTo>
                  <a:lnTo>
                    <a:pt x="36" y="109"/>
                  </a:lnTo>
                  <a:lnTo>
                    <a:pt x="36" y="111"/>
                  </a:lnTo>
                  <a:lnTo>
                    <a:pt x="38" y="113"/>
                  </a:lnTo>
                  <a:lnTo>
                    <a:pt x="36" y="113"/>
                  </a:lnTo>
                  <a:lnTo>
                    <a:pt x="36" y="115"/>
                  </a:lnTo>
                  <a:lnTo>
                    <a:pt x="35" y="118"/>
                  </a:lnTo>
                  <a:lnTo>
                    <a:pt x="34" y="121"/>
                  </a:lnTo>
                  <a:lnTo>
                    <a:pt x="31" y="122"/>
                  </a:lnTo>
                  <a:lnTo>
                    <a:pt x="30" y="123"/>
                  </a:lnTo>
                  <a:lnTo>
                    <a:pt x="27" y="122"/>
                  </a:lnTo>
                  <a:lnTo>
                    <a:pt x="25" y="119"/>
                  </a:lnTo>
                  <a:lnTo>
                    <a:pt x="25" y="117"/>
                  </a:lnTo>
                  <a:lnTo>
                    <a:pt x="23" y="114"/>
                  </a:lnTo>
                  <a:lnTo>
                    <a:pt x="23" y="110"/>
                  </a:lnTo>
                  <a:lnTo>
                    <a:pt x="23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6"/>
                  </a:lnTo>
                  <a:lnTo>
                    <a:pt x="22" y="92"/>
                  </a:lnTo>
                  <a:lnTo>
                    <a:pt x="22" y="89"/>
                  </a:lnTo>
                  <a:lnTo>
                    <a:pt x="22" y="87"/>
                  </a:lnTo>
                  <a:lnTo>
                    <a:pt x="22" y="84"/>
                  </a:lnTo>
                  <a:lnTo>
                    <a:pt x="22" y="83"/>
                  </a:lnTo>
                  <a:lnTo>
                    <a:pt x="22" y="79"/>
                  </a:lnTo>
                  <a:lnTo>
                    <a:pt x="22" y="75"/>
                  </a:lnTo>
                  <a:lnTo>
                    <a:pt x="22" y="71"/>
                  </a:lnTo>
                  <a:lnTo>
                    <a:pt x="22" y="67"/>
                  </a:lnTo>
                  <a:lnTo>
                    <a:pt x="22" y="64"/>
                  </a:lnTo>
                  <a:lnTo>
                    <a:pt x="22" y="62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21" y="53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19" y="43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9"/>
                  </a:lnTo>
                  <a:lnTo>
                    <a:pt x="5" y="64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1"/>
                  </a:lnTo>
                  <a:lnTo>
                    <a:pt x="5" y="74"/>
                  </a:lnTo>
                  <a:lnTo>
                    <a:pt x="5" y="76"/>
                  </a:lnTo>
                  <a:lnTo>
                    <a:pt x="4" y="80"/>
                  </a:lnTo>
                  <a:lnTo>
                    <a:pt x="4" y="83"/>
                  </a:lnTo>
                  <a:lnTo>
                    <a:pt x="4" y="84"/>
                  </a:lnTo>
                  <a:lnTo>
                    <a:pt x="4" y="87"/>
                  </a:lnTo>
                  <a:lnTo>
                    <a:pt x="4" y="89"/>
                  </a:lnTo>
                  <a:lnTo>
                    <a:pt x="4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8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2" y="119"/>
                  </a:lnTo>
                  <a:lnTo>
                    <a:pt x="4" y="122"/>
                  </a:lnTo>
                  <a:lnTo>
                    <a:pt x="4" y="126"/>
                  </a:lnTo>
                  <a:lnTo>
                    <a:pt x="4" y="128"/>
                  </a:lnTo>
                  <a:lnTo>
                    <a:pt x="5" y="131"/>
                  </a:lnTo>
                  <a:lnTo>
                    <a:pt x="6" y="134"/>
                  </a:lnTo>
                  <a:lnTo>
                    <a:pt x="8" y="135"/>
                  </a:lnTo>
                  <a:lnTo>
                    <a:pt x="9" y="138"/>
                  </a:lnTo>
                  <a:lnTo>
                    <a:pt x="10" y="139"/>
                  </a:lnTo>
                  <a:lnTo>
                    <a:pt x="11" y="140"/>
                  </a:lnTo>
                  <a:lnTo>
                    <a:pt x="13" y="140"/>
                  </a:lnTo>
                  <a:lnTo>
                    <a:pt x="15" y="140"/>
                  </a:lnTo>
                  <a:lnTo>
                    <a:pt x="17" y="140"/>
                  </a:lnTo>
                  <a:lnTo>
                    <a:pt x="19" y="140"/>
                  </a:lnTo>
                  <a:lnTo>
                    <a:pt x="22" y="139"/>
                  </a:lnTo>
                  <a:lnTo>
                    <a:pt x="25" y="139"/>
                  </a:lnTo>
                  <a:lnTo>
                    <a:pt x="28" y="138"/>
                  </a:lnTo>
                  <a:lnTo>
                    <a:pt x="31" y="136"/>
                  </a:lnTo>
                  <a:lnTo>
                    <a:pt x="34" y="136"/>
                  </a:lnTo>
                  <a:lnTo>
                    <a:pt x="35" y="135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55" y="151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51" y="163"/>
                  </a:lnTo>
                  <a:lnTo>
                    <a:pt x="49" y="164"/>
                  </a:lnTo>
                  <a:lnTo>
                    <a:pt x="47" y="164"/>
                  </a:lnTo>
                  <a:lnTo>
                    <a:pt x="44" y="165"/>
                  </a:lnTo>
                  <a:lnTo>
                    <a:pt x="42" y="166"/>
                  </a:lnTo>
                  <a:lnTo>
                    <a:pt x="39" y="169"/>
                  </a:lnTo>
                  <a:lnTo>
                    <a:pt x="36" y="172"/>
                  </a:lnTo>
                  <a:lnTo>
                    <a:pt x="36" y="173"/>
                  </a:lnTo>
                  <a:lnTo>
                    <a:pt x="35" y="176"/>
                  </a:lnTo>
                  <a:lnTo>
                    <a:pt x="35" y="178"/>
                  </a:lnTo>
                  <a:lnTo>
                    <a:pt x="35" y="180"/>
                  </a:lnTo>
                  <a:lnTo>
                    <a:pt x="36" y="181"/>
                  </a:lnTo>
                  <a:lnTo>
                    <a:pt x="36" y="183"/>
                  </a:lnTo>
                  <a:lnTo>
                    <a:pt x="38" y="186"/>
                  </a:lnTo>
                  <a:lnTo>
                    <a:pt x="39" y="187"/>
                  </a:lnTo>
                  <a:lnTo>
                    <a:pt x="40" y="190"/>
                  </a:lnTo>
                  <a:lnTo>
                    <a:pt x="42" y="193"/>
                  </a:lnTo>
                  <a:lnTo>
                    <a:pt x="43" y="197"/>
                  </a:lnTo>
                  <a:lnTo>
                    <a:pt x="44" y="199"/>
                  </a:lnTo>
                  <a:lnTo>
                    <a:pt x="47" y="203"/>
                  </a:lnTo>
                  <a:lnTo>
                    <a:pt x="49" y="206"/>
                  </a:lnTo>
                  <a:lnTo>
                    <a:pt x="52" y="208"/>
                  </a:lnTo>
                  <a:lnTo>
                    <a:pt x="56" y="211"/>
                  </a:lnTo>
                  <a:lnTo>
                    <a:pt x="60" y="214"/>
                  </a:lnTo>
                  <a:lnTo>
                    <a:pt x="62" y="215"/>
                  </a:lnTo>
                  <a:lnTo>
                    <a:pt x="64" y="217"/>
                  </a:lnTo>
                  <a:lnTo>
                    <a:pt x="66" y="217"/>
                  </a:lnTo>
                  <a:lnTo>
                    <a:pt x="69" y="220"/>
                  </a:lnTo>
                  <a:lnTo>
                    <a:pt x="73" y="221"/>
                  </a:lnTo>
                  <a:lnTo>
                    <a:pt x="77" y="224"/>
                  </a:lnTo>
                  <a:lnTo>
                    <a:pt x="81" y="225"/>
                  </a:lnTo>
                  <a:lnTo>
                    <a:pt x="85" y="228"/>
                  </a:lnTo>
                  <a:lnTo>
                    <a:pt x="87" y="229"/>
                  </a:lnTo>
                  <a:lnTo>
                    <a:pt x="90" y="231"/>
                  </a:lnTo>
                  <a:lnTo>
                    <a:pt x="93" y="231"/>
                  </a:lnTo>
                  <a:lnTo>
                    <a:pt x="95" y="232"/>
                  </a:lnTo>
                  <a:lnTo>
                    <a:pt x="98" y="232"/>
                  </a:lnTo>
                  <a:lnTo>
                    <a:pt x="100" y="233"/>
                  </a:lnTo>
                  <a:lnTo>
                    <a:pt x="102" y="233"/>
                  </a:lnTo>
                  <a:lnTo>
                    <a:pt x="103" y="233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106" y="236"/>
                  </a:lnTo>
                  <a:lnTo>
                    <a:pt x="106" y="238"/>
                  </a:lnTo>
                  <a:lnTo>
                    <a:pt x="106" y="238"/>
                  </a:lnTo>
                  <a:lnTo>
                    <a:pt x="107" y="241"/>
                  </a:lnTo>
                  <a:lnTo>
                    <a:pt x="107" y="244"/>
                  </a:lnTo>
                  <a:lnTo>
                    <a:pt x="108" y="246"/>
                  </a:lnTo>
                  <a:lnTo>
                    <a:pt x="110" y="249"/>
                  </a:lnTo>
                  <a:lnTo>
                    <a:pt x="110" y="253"/>
                  </a:lnTo>
                  <a:lnTo>
                    <a:pt x="111" y="255"/>
                  </a:lnTo>
                  <a:lnTo>
                    <a:pt x="112" y="259"/>
                  </a:lnTo>
                  <a:lnTo>
                    <a:pt x="112" y="263"/>
                  </a:lnTo>
                  <a:lnTo>
                    <a:pt x="114" y="267"/>
                  </a:lnTo>
                  <a:lnTo>
                    <a:pt x="115" y="271"/>
                  </a:lnTo>
                  <a:lnTo>
                    <a:pt x="116" y="275"/>
                  </a:lnTo>
                  <a:lnTo>
                    <a:pt x="117" y="278"/>
                  </a:lnTo>
                  <a:lnTo>
                    <a:pt x="119" y="280"/>
                  </a:lnTo>
                  <a:lnTo>
                    <a:pt x="120" y="283"/>
                  </a:lnTo>
                  <a:lnTo>
                    <a:pt x="121" y="285"/>
                  </a:lnTo>
                  <a:lnTo>
                    <a:pt x="124" y="289"/>
                  </a:lnTo>
                  <a:lnTo>
                    <a:pt x="125" y="292"/>
                  </a:lnTo>
                  <a:lnTo>
                    <a:pt x="128" y="296"/>
                  </a:lnTo>
                  <a:lnTo>
                    <a:pt x="131" y="300"/>
                  </a:lnTo>
                  <a:lnTo>
                    <a:pt x="133" y="304"/>
                  </a:lnTo>
                  <a:lnTo>
                    <a:pt x="136" y="309"/>
                  </a:lnTo>
                  <a:lnTo>
                    <a:pt x="137" y="310"/>
                  </a:lnTo>
                  <a:lnTo>
                    <a:pt x="138" y="313"/>
                  </a:lnTo>
                  <a:lnTo>
                    <a:pt x="141" y="316"/>
                  </a:lnTo>
                  <a:lnTo>
                    <a:pt x="142" y="317"/>
                  </a:lnTo>
                  <a:lnTo>
                    <a:pt x="145" y="321"/>
                  </a:lnTo>
                  <a:lnTo>
                    <a:pt x="148" y="326"/>
                  </a:lnTo>
                  <a:lnTo>
                    <a:pt x="149" y="327"/>
                  </a:lnTo>
                  <a:lnTo>
                    <a:pt x="151" y="330"/>
                  </a:lnTo>
                  <a:lnTo>
                    <a:pt x="153" y="333"/>
                  </a:lnTo>
                  <a:lnTo>
                    <a:pt x="154" y="335"/>
                  </a:lnTo>
                  <a:lnTo>
                    <a:pt x="157" y="339"/>
                  </a:lnTo>
                  <a:lnTo>
                    <a:pt x="161" y="343"/>
                  </a:lnTo>
                  <a:lnTo>
                    <a:pt x="163" y="347"/>
                  </a:lnTo>
                  <a:lnTo>
                    <a:pt x="166" y="351"/>
                  </a:lnTo>
                  <a:lnTo>
                    <a:pt x="168" y="355"/>
                  </a:lnTo>
                  <a:lnTo>
                    <a:pt x="171" y="359"/>
                  </a:lnTo>
                  <a:lnTo>
                    <a:pt x="174" y="361"/>
                  </a:lnTo>
                  <a:lnTo>
                    <a:pt x="176" y="365"/>
                  </a:lnTo>
                  <a:lnTo>
                    <a:pt x="178" y="367"/>
                  </a:lnTo>
                  <a:lnTo>
                    <a:pt x="180" y="370"/>
                  </a:lnTo>
                  <a:lnTo>
                    <a:pt x="182" y="372"/>
                  </a:lnTo>
                  <a:lnTo>
                    <a:pt x="184" y="374"/>
                  </a:lnTo>
                  <a:lnTo>
                    <a:pt x="185" y="377"/>
                  </a:lnTo>
                  <a:lnTo>
                    <a:pt x="187" y="378"/>
                  </a:lnTo>
                  <a:lnTo>
                    <a:pt x="195" y="367"/>
                  </a:lnTo>
                  <a:lnTo>
                    <a:pt x="195" y="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883400" y="3213100"/>
              <a:ext cx="331787" cy="161925"/>
            </a:xfrm>
            <a:custGeom>
              <a:avLst/>
              <a:gdLst/>
              <a:ahLst/>
              <a:cxnLst>
                <a:cxn ang="0">
                  <a:pos x="70" y="52"/>
                </a:cxn>
                <a:cxn ang="0">
                  <a:pos x="58" y="51"/>
                </a:cxn>
                <a:cxn ang="0">
                  <a:pos x="45" y="48"/>
                </a:cxn>
                <a:cxn ang="0">
                  <a:pos x="31" y="48"/>
                </a:cxn>
                <a:cxn ang="0">
                  <a:pos x="19" y="50"/>
                </a:cxn>
                <a:cxn ang="0">
                  <a:pos x="6" y="56"/>
                </a:cxn>
                <a:cxn ang="0">
                  <a:pos x="0" y="72"/>
                </a:cxn>
                <a:cxn ang="0">
                  <a:pos x="6" y="82"/>
                </a:cxn>
                <a:cxn ang="0">
                  <a:pos x="19" y="92"/>
                </a:cxn>
                <a:cxn ang="0">
                  <a:pos x="31" y="99"/>
                </a:cxn>
                <a:cxn ang="0">
                  <a:pos x="36" y="89"/>
                </a:cxn>
                <a:cxn ang="0">
                  <a:pos x="21" y="75"/>
                </a:cxn>
                <a:cxn ang="0">
                  <a:pos x="26" y="64"/>
                </a:cxn>
                <a:cxn ang="0">
                  <a:pos x="39" y="63"/>
                </a:cxn>
                <a:cxn ang="0">
                  <a:pos x="56" y="63"/>
                </a:cxn>
                <a:cxn ang="0">
                  <a:pos x="70" y="64"/>
                </a:cxn>
                <a:cxn ang="0">
                  <a:pos x="83" y="65"/>
                </a:cxn>
                <a:cxn ang="0">
                  <a:pos x="100" y="79"/>
                </a:cxn>
                <a:cxn ang="0">
                  <a:pos x="106" y="68"/>
                </a:cxn>
                <a:cxn ang="0">
                  <a:pos x="94" y="54"/>
                </a:cxn>
                <a:cxn ang="0">
                  <a:pos x="77" y="35"/>
                </a:cxn>
                <a:cxn ang="0">
                  <a:pos x="68" y="24"/>
                </a:cxn>
                <a:cxn ang="0">
                  <a:pos x="79" y="25"/>
                </a:cxn>
                <a:cxn ang="0">
                  <a:pos x="99" y="30"/>
                </a:cxn>
                <a:cxn ang="0">
                  <a:pos x="116" y="35"/>
                </a:cxn>
                <a:cxn ang="0">
                  <a:pos x="125" y="46"/>
                </a:cxn>
                <a:cxn ang="0">
                  <a:pos x="129" y="58"/>
                </a:cxn>
                <a:cxn ang="0">
                  <a:pos x="144" y="58"/>
                </a:cxn>
                <a:cxn ang="0">
                  <a:pos x="136" y="45"/>
                </a:cxn>
                <a:cxn ang="0">
                  <a:pos x="140" y="30"/>
                </a:cxn>
                <a:cxn ang="0">
                  <a:pos x="150" y="29"/>
                </a:cxn>
                <a:cxn ang="0">
                  <a:pos x="162" y="37"/>
                </a:cxn>
                <a:cxn ang="0">
                  <a:pos x="171" y="47"/>
                </a:cxn>
                <a:cxn ang="0">
                  <a:pos x="182" y="63"/>
                </a:cxn>
                <a:cxn ang="0">
                  <a:pos x="192" y="79"/>
                </a:cxn>
                <a:cxn ang="0">
                  <a:pos x="200" y="92"/>
                </a:cxn>
                <a:cxn ang="0">
                  <a:pos x="206" y="102"/>
                </a:cxn>
                <a:cxn ang="0">
                  <a:pos x="205" y="81"/>
                </a:cxn>
                <a:cxn ang="0">
                  <a:pos x="197" y="67"/>
                </a:cxn>
                <a:cxn ang="0">
                  <a:pos x="188" y="50"/>
                </a:cxn>
                <a:cxn ang="0">
                  <a:pos x="178" y="34"/>
                </a:cxn>
                <a:cxn ang="0">
                  <a:pos x="167" y="21"/>
                </a:cxn>
                <a:cxn ang="0">
                  <a:pos x="151" y="13"/>
                </a:cxn>
                <a:cxn ang="0">
                  <a:pos x="137" y="16"/>
                </a:cxn>
                <a:cxn ang="0">
                  <a:pos x="127" y="25"/>
                </a:cxn>
                <a:cxn ang="0">
                  <a:pos x="119" y="25"/>
                </a:cxn>
                <a:cxn ang="0">
                  <a:pos x="106" y="18"/>
                </a:cxn>
                <a:cxn ang="0">
                  <a:pos x="91" y="12"/>
                </a:cxn>
                <a:cxn ang="0">
                  <a:pos x="77" y="5"/>
                </a:cxn>
                <a:cxn ang="0">
                  <a:pos x="65" y="0"/>
                </a:cxn>
                <a:cxn ang="0">
                  <a:pos x="53" y="0"/>
                </a:cxn>
                <a:cxn ang="0">
                  <a:pos x="47" y="4"/>
                </a:cxn>
                <a:cxn ang="0">
                  <a:pos x="55" y="20"/>
                </a:cxn>
                <a:cxn ang="0">
                  <a:pos x="68" y="39"/>
                </a:cxn>
                <a:cxn ang="0">
                  <a:pos x="78" y="52"/>
                </a:cxn>
              </a:cxnLst>
              <a:rect l="0" t="0" r="r" b="b"/>
              <a:pathLst>
                <a:path w="209" h="102">
                  <a:moveTo>
                    <a:pt x="79" y="55"/>
                  </a:moveTo>
                  <a:lnTo>
                    <a:pt x="79" y="55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1"/>
                  </a:lnTo>
                  <a:lnTo>
                    <a:pt x="64" y="51"/>
                  </a:lnTo>
                  <a:lnTo>
                    <a:pt x="61" y="51"/>
                  </a:lnTo>
                  <a:lnTo>
                    <a:pt x="58" y="51"/>
                  </a:lnTo>
                  <a:lnTo>
                    <a:pt x="56" y="50"/>
                  </a:lnTo>
                  <a:lnTo>
                    <a:pt x="53" y="50"/>
                  </a:lnTo>
                  <a:lnTo>
                    <a:pt x="51" y="50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1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19" y="50"/>
                  </a:lnTo>
                  <a:lnTo>
                    <a:pt x="15" y="50"/>
                  </a:lnTo>
                  <a:lnTo>
                    <a:pt x="13" y="52"/>
                  </a:lnTo>
                  <a:lnTo>
                    <a:pt x="10" y="54"/>
                  </a:lnTo>
                  <a:lnTo>
                    <a:pt x="9" y="55"/>
                  </a:lnTo>
                  <a:lnTo>
                    <a:pt x="6" y="56"/>
                  </a:lnTo>
                  <a:lnTo>
                    <a:pt x="5" y="59"/>
                  </a:lnTo>
                  <a:lnTo>
                    <a:pt x="2" y="63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2" y="79"/>
                  </a:lnTo>
                  <a:lnTo>
                    <a:pt x="2" y="80"/>
                  </a:lnTo>
                  <a:lnTo>
                    <a:pt x="4" y="81"/>
                  </a:lnTo>
                  <a:lnTo>
                    <a:pt x="6" y="82"/>
                  </a:lnTo>
                  <a:lnTo>
                    <a:pt x="9" y="85"/>
                  </a:lnTo>
                  <a:lnTo>
                    <a:pt x="10" y="86"/>
                  </a:lnTo>
                  <a:lnTo>
                    <a:pt x="13" y="88"/>
                  </a:lnTo>
                  <a:lnTo>
                    <a:pt x="15" y="90"/>
                  </a:lnTo>
                  <a:lnTo>
                    <a:pt x="19" y="92"/>
                  </a:lnTo>
                  <a:lnTo>
                    <a:pt x="21" y="93"/>
                  </a:lnTo>
                  <a:lnTo>
                    <a:pt x="24" y="94"/>
                  </a:lnTo>
                  <a:lnTo>
                    <a:pt x="26" y="96"/>
                  </a:lnTo>
                  <a:lnTo>
                    <a:pt x="28" y="97"/>
                  </a:lnTo>
                  <a:lnTo>
                    <a:pt x="31" y="99"/>
                  </a:lnTo>
                  <a:lnTo>
                    <a:pt x="34" y="99"/>
                  </a:lnTo>
                  <a:lnTo>
                    <a:pt x="43" y="94"/>
                  </a:lnTo>
                  <a:lnTo>
                    <a:pt x="41" y="94"/>
                  </a:lnTo>
                  <a:lnTo>
                    <a:pt x="40" y="92"/>
                  </a:lnTo>
                  <a:lnTo>
                    <a:pt x="36" y="89"/>
                  </a:lnTo>
                  <a:lnTo>
                    <a:pt x="32" y="86"/>
                  </a:lnTo>
                  <a:lnTo>
                    <a:pt x="28" y="82"/>
                  </a:lnTo>
                  <a:lnTo>
                    <a:pt x="26" y="80"/>
                  </a:lnTo>
                  <a:lnTo>
                    <a:pt x="22" y="76"/>
                  </a:lnTo>
                  <a:lnTo>
                    <a:pt x="21" y="75"/>
                  </a:lnTo>
                  <a:lnTo>
                    <a:pt x="21" y="72"/>
                  </a:lnTo>
                  <a:lnTo>
                    <a:pt x="21" y="69"/>
                  </a:lnTo>
                  <a:lnTo>
                    <a:pt x="22" y="67"/>
                  </a:lnTo>
                  <a:lnTo>
                    <a:pt x="24" y="65"/>
                  </a:lnTo>
                  <a:lnTo>
                    <a:pt x="26" y="64"/>
                  </a:lnTo>
                  <a:lnTo>
                    <a:pt x="30" y="63"/>
                  </a:lnTo>
                  <a:lnTo>
                    <a:pt x="31" y="63"/>
                  </a:lnTo>
                  <a:lnTo>
                    <a:pt x="35" y="63"/>
                  </a:lnTo>
                  <a:lnTo>
                    <a:pt x="36" y="63"/>
                  </a:lnTo>
                  <a:lnTo>
                    <a:pt x="39" y="63"/>
                  </a:lnTo>
                  <a:lnTo>
                    <a:pt x="41" y="63"/>
                  </a:lnTo>
                  <a:lnTo>
                    <a:pt x="45" y="63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6" y="63"/>
                  </a:lnTo>
                  <a:lnTo>
                    <a:pt x="57" y="64"/>
                  </a:lnTo>
                  <a:lnTo>
                    <a:pt x="60" y="64"/>
                  </a:lnTo>
                  <a:lnTo>
                    <a:pt x="62" y="64"/>
                  </a:lnTo>
                  <a:lnTo>
                    <a:pt x="66" y="64"/>
                  </a:lnTo>
                  <a:lnTo>
                    <a:pt x="70" y="64"/>
                  </a:lnTo>
                  <a:lnTo>
                    <a:pt x="73" y="64"/>
                  </a:lnTo>
                  <a:lnTo>
                    <a:pt x="77" y="65"/>
                  </a:lnTo>
                  <a:lnTo>
                    <a:pt x="79" y="65"/>
                  </a:lnTo>
                  <a:lnTo>
                    <a:pt x="82" y="65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96" y="80"/>
                  </a:lnTo>
                  <a:lnTo>
                    <a:pt x="96" y="79"/>
                  </a:lnTo>
                  <a:lnTo>
                    <a:pt x="98" y="79"/>
                  </a:lnTo>
                  <a:lnTo>
                    <a:pt x="100" y="79"/>
                  </a:lnTo>
                  <a:lnTo>
                    <a:pt x="102" y="77"/>
                  </a:lnTo>
                  <a:lnTo>
                    <a:pt x="104" y="76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06" y="68"/>
                  </a:lnTo>
                  <a:lnTo>
                    <a:pt x="104" y="67"/>
                  </a:lnTo>
                  <a:lnTo>
                    <a:pt x="102" y="64"/>
                  </a:lnTo>
                  <a:lnTo>
                    <a:pt x="100" y="62"/>
                  </a:lnTo>
                  <a:lnTo>
                    <a:pt x="98" y="58"/>
                  </a:lnTo>
                  <a:lnTo>
                    <a:pt x="94" y="54"/>
                  </a:lnTo>
                  <a:lnTo>
                    <a:pt x="91" y="51"/>
                  </a:lnTo>
                  <a:lnTo>
                    <a:pt x="87" y="46"/>
                  </a:lnTo>
                  <a:lnTo>
                    <a:pt x="85" y="43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1"/>
                  </a:lnTo>
                  <a:lnTo>
                    <a:pt x="72" y="29"/>
                  </a:lnTo>
                  <a:lnTo>
                    <a:pt x="70" y="26"/>
                  </a:lnTo>
                  <a:lnTo>
                    <a:pt x="69" y="25"/>
                  </a:lnTo>
                  <a:lnTo>
                    <a:pt x="68" y="24"/>
                  </a:lnTo>
                  <a:lnTo>
                    <a:pt x="69" y="24"/>
                  </a:lnTo>
                  <a:lnTo>
                    <a:pt x="70" y="24"/>
                  </a:lnTo>
                  <a:lnTo>
                    <a:pt x="73" y="25"/>
                  </a:lnTo>
                  <a:lnTo>
                    <a:pt x="76" y="25"/>
                  </a:lnTo>
                  <a:lnTo>
                    <a:pt x="79" y="25"/>
                  </a:lnTo>
                  <a:lnTo>
                    <a:pt x="83" y="26"/>
                  </a:lnTo>
                  <a:lnTo>
                    <a:pt x="87" y="28"/>
                  </a:lnTo>
                  <a:lnTo>
                    <a:pt x="91" y="29"/>
                  </a:lnTo>
                  <a:lnTo>
                    <a:pt x="95" y="29"/>
                  </a:lnTo>
                  <a:lnTo>
                    <a:pt x="99" y="30"/>
                  </a:lnTo>
                  <a:lnTo>
                    <a:pt x="103" y="31"/>
                  </a:lnTo>
                  <a:lnTo>
                    <a:pt x="107" y="31"/>
                  </a:lnTo>
                  <a:lnTo>
                    <a:pt x="111" y="33"/>
                  </a:lnTo>
                  <a:lnTo>
                    <a:pt x="113" y="34"/>
                  </a:lnTo>
                  <a:lnTo>
                    <a:pt x="116" y="35"/>
                  </a:lnTo>
                  <a:lnTo>
                    <a:pt x="119" y="37"/>
                  </a:lnTo>
                  <a:lnTo>
                    <a:pt x="120" y="38"/>
                  </a:lnTo>
                  <a:lnTo>
                    <a:pt x="121" y="41"/>
                  </a:lnTo>
                  <a:lnTo>
                    <a:pt x="124" y="43"/>
                  </a:lnTo>
                  <a:lnTo>
                    <a:pt x="125" y="46"/>
                  </a:lnTo>
                  <a:lnTo>
                    <a:pt x="127" y="47"/>
                  </a:lnTo>
                  <a:lnTo>
                    <a:pt x="127" y="50"/>
                  </a:lnTo>
                  <a:lnTo>
                    <a:pt x="128" y="52"/>
                  </a:lnTo>
                  <a:lnTo>
                    <a:pt x="129" y="55"/>
                  </a:lnTo>
                  <a:lnTo>
                    <a:pt x="129" y="58"/>
                  </a:lnTo>
                  <a:lnTo>
                    <a:pt x="130" y="59"/>
                  </a:lnTo>
                  <a:lnTo>
                    <a:pt x="130" y="62"/>
                  </a:lnTo>
                  <a:lnTo>
                    <a:pt x="132" y="64"/>
                  </a:lnTo>
                  <a:lnTo>
                    <a:pt x="132" y="65"/>
                  </a:lnTo>
                  <a:lnTo>
                    <a:pt x="144" y="58"/>
                  </a:lnTo>
                  <a:lnTo>
                    <a:pt x="144" y="56"/>
                  </a:lnTo>
                  <a:lnTo>
                    <a:pt x="141" y="55"/>
                  </a:lnTo>
                  <a:lnTo>
                    <a:pt x="140" y="52"/>
                  </a:lnTo>
                  <a:lnTo>
                    <a:pt x="137" y="48"/>
                  </a:lnTo>
                  <a:lnTo>
                    <a:pt x="136" y="45"/>
                  </a:lnTo>
                  <a:lnTo>
                    <a:pt x="134" y="42"/>
                  </a:lnTo>
                  <a:lnTo>
                    <a:pt x="134" y="38"/>
                  </a:lnTo>
                  <a:lnTo>
                    <a:pt x="136" y="34"/>
                  </a:lnTo>
                  <a:lnTo>
                    <a:pt x="137" y="31"/>
                  </a:lnTo>
                  <a:lnTo>
                    <a:pt x="140" y="30"/>
                  </a:lnTo>
                  <a:lnTo>
                    <a:pt x="141" y="29"/>
                  </a:lnTo>
                  <a:lnTo>
                    <a:pt x="144" y="29"/>
                  </a:lnTo>
                  <a:lnTo>
                    <a:pt x="146" y="28"/>
                  </a:lnTo>
                  <a:lnTo>
                    <a:pt x="149" y="29"/>
                  </a:lnTo>
                  <a:lnTo>
                    <a:pt x="150" y="29"/>
                  </a:lnTo>
                  <a:lnTo>
                    <a:pt x="151" y="30"/>
                  </a:lnTo>
                  <a:lnTo>
                    <a:pt x="154" y="30"/>
                  </a:lnTo>
                  <a:lnTo>
                    <a:pt x="157" y="31"/>
                  </a:lnTo>
                  <a:lnTo>
                    <a:pt x="158" y="33"/>
                  </a:lnTo>
                  <a:lnTo>
                    <a:pt x="162" y="37"/>
                  </a:lnTo>
                  <a:lnTo>
                    <a:pt x="163" y="38"/>
                  </a:lnTo>
                  <a:lnTo>
                    <a:pt x="164" y="41"/>
                  </a:lnTo>
                  <a:lnTo>
                    <a:pt x="167" y="42"/>
                  </a:lnTo>
                  <a:lnTo>
                    <a:pt x="168" y="46"/>
                  </a:lnTo>
                  <a:lnTo>
                    <a:pt x="171" y="47"/>
                  </a:lnTo>
                  <a:lnTo>
                    <a:pt x="172" y="51"/>
                  </a:lnTo>
                  <a:lnTo>
                    <a:pt x="175" y="54"/>
                  </a:lnTo>
                  <a:lnTo>
                    <a:pt x="178" y="56"/>
                  </a:lnTo>
                  <a:lnTo>
                    <a:pt x="179" y="59"/>
                  </a:lnTo>
                  <a:lnTo>
                    <a:pt x="182" y="63"/>
                  </a:lnTo>
                  <a:lnTo>
                    <a:pt x="183" y="65"/>
                  </a:lnTo>
                  <a:lnTo>
                    <a:pt x="185" y="69"/>
                  </a:lnTo>
                  <a:lnTo>
                    <a:pt x="187" y="72"/>
                  </a:lnTo>
                  <a:lnTo>
                    <a:pt x="189" y="76"/>
                  </a:lnTo>
                  <a:lnTo>
                    <a:pt x="192" y="79"/>
                  </a:lnTo>
                  <a:lnTo>
                    <a:pt x="193" y="81"/>
                  </a:lnTo>
                  <a:lnTo>
                    <a:pt x="195" y="84"/>
                  </a:lnTo>
                  <a:lnTo>
                    <a:pt x="197" y="86"/>
                  </a:lnTo>
                  <a:lnTo>
                    <a:pt x="199" y="89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7"/>
                  </a:lnTo>
                  <a:lnTo>
                    <a:pt x="204" y="98"/>
                  </a:lnTo>
                  <a:lnTo>
                    <a:pt x="205" y="99"/>
                  </a:lnTo>
                  <a:lnTo>
                    <a:pt x="206" y="102"/>
                  </a:lnTo>
                  <a:lnTo>
                    <a:pt x="206" y="102"/>
                  </a:lnTo>
                  <a:lnTo>
                    <a:pt x="209" y="88"/>
                  </a:lnTo>
                  <a:lnTo>
                    <a:pt x="209" y="86"/>
                  </a:lnTo>
                  <a:lnTo>
                    <a:pt x="208" y="85"/>
                  </a:lnTo>
                  <a:lnTo>
                    <a:pt x="205" y="81"/>
                  </a:lnTo>
                  <a:lnTo>
                    <a:pt x="204" y="77"/>
                  </a:lnTo>
                  <a:lnTo>
                    <a:pt x="202" y="75"/>
                  </a:lnTo>
                  <a:lnTo>
                    <a:pt x="201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6" y="63"/>
                  </a:lnTo>
                  <a:lnTo>
                    <a:pt x="193" y="60"/>
                  </a:lnTo>
                  <a:lnTo>
                    <a:pt x="192" y="56"/>
                  </a:lnTo>
                  <a:lnTo>
                    <a:pt x="191" y="54"/>
                  </a:lnTo>
                  <a:lnTo>
                    <a:pt x="188" y="50"/>
                  </a:lnTo>
                  <a:lnTo>
                    <a:pt x="185" y="47"/>
                  </a:lnTo>
                  <a:lnTo>
                    <a:pt x="183" y="43"/>
                  </a:lnTo>
                  <a:lnTo>
                    <a:pt x="182" y="41"/>
                  </a:lnTo>
                  <a:lnTo>
                    <a:pt x="179" y="37"/>
                  </a:lnTo>
                  <a:lnTo>
                    <a:pt x="178" y="34"/>
                  </a:lnTo>
                  <a:lnTo>
                    <a:pt x="175" y="31"/>
                  </a:lnTo>
                  <a:lnTo>
                    <a:pt x="172" y="29"/>
                  </a:lnTo>
                  <a:lnTo>
                    <a:pt x="171" y="26"/>
                  </a:lnTo>
                  <a:lnTo>
                    <a:pt x="168" y="24"/>
                  </a:lnTo>
                  <a:lnTo>
                    <a:pt x="167" y="21"/>
                  </a:lnTo>
                  <a:lnTo>
                    <a:pt x="164" y="20"/>
                  </a:lnTo>
                  <a:lnTo>
                    <a:pt x="161" y="17"/>
                  </a:lnTo>
                  <a:lnTo>
                    <a:pt x="158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3"/>
                  </a:lnTo>
                  <a:lnTo>
                    <a:pt x="145" y="13"/>
                  </a:lnTo>
                  <a:lnTo>
                    <a:pt x="142" y="14"/>
                  </a:lnTo>
                  <a:lnTo>
                    <a:pt x="140" y="14"/>
                  </a:lnTo>
                  <a:lnTo>
                    <a:pt x="137" y="16"/>
                  </a:lnTo>
                  <a:lnTo>
                    <a:pt x="134" y="18"/>
                  </a:lnTo>
                  <a:lnTo>
                    <a:pt x="132" y="20"/>
                  </a:lnTo>
                  <a:lnTo>
                    <a:pt x="130" y="21"/>
                  </a:lnTo>
                  <a:lnTo>
                    <a:pt x="128" y="22"/>
                  </a:lnTo>
                  <a:lnTo>
                    <a:pt x="127" y="25"/>
                  </a:lnTo>
                  <a:lnTo>
                    <a:pt x="125" y="26"/>
                  </a:lnTo>
                  <a:lnTo>
                    <a:pt x="125" y="28"/>
                  </a:lnTo>
                  <a:lnTo>
                    <a:pt x="124" y="26"/>
                  </a:lnTo>
                  <a:lnTo>
                    <a:pt x="121" y="26"/>
                  </a:lnTo>
                  <a:lnTo>
                    <a:pt x="119" y="25"/>
                  </a:lnTo>
                  <a:lnTo>
                    <a:pt x="115" y="22"/>
                  </a:lnTo>
                  <a:lnTo>
                    <a:pt x="112" y="21"/>
                  </a:lnTo>
                  <a:lnTo>
                    <a:pt x="111" y="20"/>
                  </a:lnTo>
                  <a:lnTo>
                    <a:pt x="107" y="20"/>
                  </a:lnTo>
                  <a:lnTo>
                    <a:pt x="106" y="18"/>
                  </a:lnTo>
                  <a:lnTo>
                    <a:pt x="102" y="17"/>
                  </a:lnTo>
                  <a:lnTo>
                    <a:pt x="99" y="16"/>
                  </a:lnTo>
                  <a:lnTo>
                    <a:pt x="96" y="14"/>
                  </a:lnTo>
                  <a:lnTo>
                    <a:pt x="94" y="13"/>
                  </a:lnTo>
                  <a:lnTo>
                    <a:pt x="91" y="12"/>
                  </a:lnTo>
                  <a:lnTo>
                    <a:pt x="89" y="11"/>
                  </a:lnTo>
                  <a:lnTo>
                    <a:pt x="85" y="9"/>
                  </a:lnTo>
                  <a:lnTo>
                    <a:pt x="82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48" y="8"/>
                  </a:lnTo>
                  <a:lnTo>
                    <a:pt x="49" y="11"/>
                  </a:lnTo>
                  <a:lnTo>
                    <a:pt x="51" y="13"/>
                  </a:lnTo>
                  <a:lnTo>
                    <a:pt x="52" y="16"/>
                  </a:lnTo>
                  <a:lnTo>
                    <a:pt x="55" y="20"/>
                  </a:lnTo>
                  <a:lnTo>
                    <a:pt x="56" y="24"/>
                  </a:lnTo>
                  <a:lnTo>
                    <a:pt x="58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70" y="43"/>
                  </a:lnTo>
                  <a:lnTo>
                    <a:pt x="73" y="46"/>
                  </a:lnTo>
                  <a:lnTo>
                    <a:pt x="76" y="48"/>
                  </a:lnTo>
                  <a:lnTo>
                    <a:pt x="77" y="51"/>
                  </a:lnTo>
                  <a:lnTo>
                    <a:pt x="78" y="52"/>
                  </a:lnTo>
                  <a:lnTo>
                    <a:pt x="79" y="54"/>
                  </a:lnTo>
                  <a:lnTo>
                    <a:pt x="79" y="55"/>
                  </a:lnTo>
                  <a:lnTo>
                    <a:pt x="7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99263" y="3352800"/>
              <a:ext cx="228600" cy="501650"/>
            </a:xfrm>
            <a:custGeom>
              <a:avLst/>
              <a:gdLst/>
              <a:ahLst/>
              <a:cxnLst>
                <a:cxn ang="0">
                  <a:pos x="75" y="11"/>
                </a:cxn>
                <a:cxn ang="0">
                  <a:pos x="59" y="5"/>
                </a:cxn>
                <a:cxn ang="0">
                  <a:pos x="47" y="1"/>
                </a:cxn>
                <a:cxn ang="0">
                  <a:pos x="36" y="0"/>
                </a:cxn>
                <a:cxn ang="0">
                  <a:pos x="21" y="2"/>
                </a:cxn>
                <a:cxn ang="0">
                  <a:pos x="17" y="11"/>
                </a:cxn>
                <a:cxn ang="0">
                  <a:pos x="25" y="26"/>
                </a:cxn>
                <a:cxn ang="0">
                  <a:pos x="36" y="40"/>
                </a:cxn>
                <a:cxn ang="0">
                  <a:pos x="40" y="49"/>
                </a:cxn>
                <a:cxn ang="0">
                  <a:pos x="29" y="60"/>
                </a:cxn>
                <a:cxn ang="0">
                  <a:pos x="20" y="76"/>
                </a:cxn>
                <a:cxn ang="0">
                  <a:pos x="15" y="86"/>
                </a:cxn>
                <a:cxn ang="0">
                  <a:pos x="9" y="98"/>
                </a:cxn>
                <a:cxn ang="0">
                  <a:pos x="5" y="112"/>
                </a:cxn>
                <a:cxn ang="0">
                  <a:pos x="3" y="129"/>
                </a:cxn>
                <a:cxn ang="0">
                  <a:pos x="2" y="147"/>
                </a:cxn>
                <a:cxn ang="0">
                  <a:pos x="0" y="168"/>
                </a:cxn>
                <a:cxn ang="0">
                  <a:pos x="3" y="192"/>
                </a:cxn>
                <a:cxn ang="0">
                  <a:pos x="8" y="213"/>
                </a:cxn>
                <a:cxn ang="0">
                  <a:pos x="17" y="231"/>
                </a:cxn>
                <a:cxn ang="0">
                  <a:pos x="29" y="248"/>
                </a:cxn>
                <a:cxn ang="0">
                  <a:pos x="42" y="263"/>
                </a:cxn>
                <a:cxn ang="0">
                  <a:pos x="57" y="276"/>
                </a:cxn>
                <a:cxn ang="0">
                  <a:pos x="72" y="286"/>
                </a:cxn>
                <a:cxn ang="0">
                  <a:pos x="88" y="295"/>
                </a:cxn>
                <a:cxn ang="0">
                  <a:pos x="102" y="302"/>
                </a:cxn>
                <a:cxn ang="0">
                  <a:pos x="115" y="308"/>
                </a:cxn>
                <a:cxn ang="0">
                  <a:pos x="131" y="314"/>
                </a:cxn>
                <a:cxn ang="0">
                  <a:pos x="143" y="304"/>
                </a:cxn>
                <a:cxn ang="0">
                  <a:pos x="131" y="299"/>
                </a:cxn>
                <a:cxn ang="0">
                  <a:pos x="117" y="291"/>
                </a:cxn>
                <a:cxn ang="0">
                  <a:pos x="104" y="285"/>
                </a:cxn>
                <a:cxn ang="0">
                  <a:pos x="89" y="276"/>
                </a:cxn>
                <a:cxn ang="0">
                  <a:pos x="75" y="265"/>
                </a:cxn>
                <a:cxn ang="0">
                  <a:pos x="59" y="252"/>
                </a:cxn>
                <a:cxn ang="0">
                  <a:pos x="46" y="238"/>
                </a:cxn>
                <a:cxn ang="0">
                  <a:pos x="34" y="222"/>
                </a:cxn>
                <a:cxn ang="0">
                  <a:pos x="25" y="204"/>
                </a:cxn>
                <a:cxn ang="0">
                  <a:pos x="20" y="184"/>
                </a:cxn>
                <a:cxn ang="0">
                  <a:pos x="19" y="163"/>
                </a:cxn>
                <a:cxn ang="0">
                  <a:pos x="19" y="142"/>
                </a:cxn>
                <a:cxn ang="0">
                  <a:pos x="20" y="123"/>
                </a:cxn>
                <a:cxn ang="0">
                  <a:pos x="22" y="107"/>
                </a:cxn>
                <a:cxn ang="0">
                  <a:pos x="26" y="94"/>
                </a:cxn>
                <a:cxn ang="0">
                  <a:pos x="32" y="81"/>
                </a:cxn>
                <a:cxn ang="0">
                  <a:pos x="42" y="65"/>
                </a:cxn>
                <a:cxn ang="0">
                  <a:pos x="54" y="53"/>
                </a:cxn>
                <a:cxn ang="0">
                  <a:pos x="58" y="51"/>
                </a:cxn>
                <a:cxn ang="0">
                  <a:pos x="47" y="39"/>
                </a:cxn>
                <a:cxn ang="0">
                  <a:pos x="37" y="23"/>
                </a:cxn>
                <a:cxn ang="0">
                  <a:pos x="38" y="17"/>
                </a:cxn>
                <a:cxn ang="0">
                  <a:pos x="55" y="15"/>
                </a:cxn>
                <a:cxn ang="0">
                  <a:pos x="74" y="17"/>
                </a:cxn>
                <a:cxn ang="0">
                  <a:pos x="84" y="18"/>
                </a:cxn>
              </a:cxnLst>
              <a:rect l="0" t="0" r="r" b="b"/>
              <a:pathLst>
                <a:path w="144" h="316">
                  <a:moveTo>
                    <a:pt x="84" y="18"/>
                  </a:moveTo>
                  <a:lnTo>
                    <a:pt x="83" y="17"/>
                  </a:lnTo>
                  <a:lnTo>
                    <a:pt x="79" y="14"/>
                  </a:lnTo>
                  <a:lnTo>
                    <a:pt x="76" y="13"/>
                  </a:lnTo>
                  <a:lnTo>
                    <a:pt x="75" y="11"/>
                  </a:lnTo>
                  <a:lnTo>
                    <a:pt x="72" y="10"/>
                  </a:lnTo>
                  <a:lnTo>
                    <a:pt x="68" y="9"/>
                  </a:lnTo>
                  <a:lnTo>
                    <a:pt x="66" y="8"/>
                  </a:lnTo>
                  <a:lnTo>
                    <a:pt x="63" y="6"/>
                  </a:lnTo>
                  <a:lnTo>
                    <a:pt x="59" y="5"/>
                  </a:lnTo>
                  <a:lnTo>
                    <a:pt x="57" y="4"/>
                  </a:lnTo>
                  <a:lnTo>
                    <a:pt x="54" y="2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20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19" y="17"/>
                  </a:lnTo>
                  <a:lnTo>
                    <a:pt x="21" y="19"/>
                  </a:lnTo>
                  <a:lnTo>
                    <a:pt x="22" y="23"/>
                  </a:lnTo>
                  <a:lnTo>
                    <a:pt x="25" y="26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32" y="35"/>
                  </a:lnTo>
                  <a:lnTo>
                    <a:pt x="34" y="39"/>
                  </a:lnTo>
                  <a:lnTo>
                    <a:pt x="36" y="40"/>
                  </a:lnTo>
                  <a:lnTo>
                    <a:pt x="38" y="43"/>
                  </a:lnTo>
                  <a:lnTo>
                    <a:pt x="41" y="4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0" y="49"/>
                  </a:lnTo>
                  <a:lnTo>
                    <a:pt x="38" y="51"/>
                  </a:lnTo>
                  <a:lnTo>
                    <a:pt x="36" y="53"/>
                  </a:lnTo>
                  <a:lnTo>
                    <a:pt x="33" y="55"/>
                  </a:lnTo>
                  <a:lnTo>
                    <a:pt x="32" y="57"/>
                  </a:lnTo>
                  <a:lnTo>
                    <a:pt x="29" y="60"/>
                  </a:lnTo>
                  <a:lnTo>
                    <a:pt x="28" y="62"/>
                  </a:lnTo>
                  <a:lnTo>
                    <a:pt x="25" y="65"/>
                  </a:lnTo>
                  <a:lnTo>
                    <a:pt x="24" y="69"/>
                  </a:lnTo>
                  <a:lnTo>
                    <a:pt x="21" y="72"/>
                  </a:lnTo>
                  <a:lnTo>
                    <a:pt x="20" y="76"/>
                  </a:lnTo>
                  <a:lnTo>
                    <a:pt x="19" y="77"/>
                  </a:lnTo>
                  <a:lnTo>
                    <a:pt x="17" y="79"/>
                  </a:lnTo>
                  <a:lnTo>
                    <a:pt x="16" y="81"/>
                  </a:lnTo>
                  <a:lnTo>
                    <a:pt x="16" y="83"/>
                  </a:lnTo>
                  <a:lnTo>
                    <a:pt x="15" y="86"/>
                  </a:lnTo>
                  <a:lnTo>
                    <a:pt x="13" y="89"/>
                  </a:lnTo>
                  <a:lnTo>
                    <a:pt x="13" y="90"/>
                  </a:lnTo>
                  <a:lnTo>
                    <a:pt x="12" y="93"/>
                  </a:lnTo>
                  <a:lnTo>
                    <a:pt x="11" y="95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8" y="104"/>
                  </a:lnTo>
                  <a:lnTo>
                    <a:pt x="7" y="107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5" y="116"/>
                  </a:lnTo>
                  <a:lnTo>
                    <a:pt x="4" y="119"/>
                  </a:lnTo>
                  <a:lnTo>
                    <a:pt x="4" y="121"/>
                  </a:lnTo>
                  <a:lnTo>
                    <a:pt x="3" y="125"/>
                  </a:lnTo>
                  <a:lnTo>
                    <a:pt x="3" y="129"/>
                  </a:lnTo>
                  <a:lnTo>
                    <a:pt x="3" y="132"/>
                  </a:lnTo>
                  <a:lnTo>
                    <a:pt x="2" y="136"/>
                  </a:lnTo>
                  <a:lnTo>
                    <a:pt x="2" y="140"/>
                  </a:lnTo>
                  <a:lnTo>
                    <a:pt x="2" y="144"/>
                  </a:lnTo>
                  <a:lnTo>
                    <a:pt x="2" y="147"/>
                  </a:lnTo>
                  <a:lnTo>
                    <a:pt x="0" y="151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0" y="168"/>
                  </a:lnTo>
                  <a:lnTo>
                    <a:pt x="2" y="174"/>
                  </a:lnTo>
                  <a:lnTo>
                    <a:pt x="2" y="179"/>
                  </a:lnTo>
                  <a:lnTo>
                    <a:pt x="2" y="183"/>
                  </a:lnTo>
                  <a:lnTo>
                    <a:pt x="2" y="188"/>
                  </a:lnTo>
                  <a:lnTo>
                    <a:pt x="3" y="192"/>
                  </a:lnTo>
                  <a:lnTo>
                    <a:pt x="3" y="196"/>
                  </a:lnTo>
                  <a:lnTo>
                    <a:pt x="4" y="200"/>
                  </a:lnTo>
                  <a:lnTo>
                    <a:pt x="5" y="204"/>
                  </a:lnTo>
                  <a:lnTo>
                    <a:pt x="7" y="209"/>
                  </a:lnTo>
                  <a:lnTo>
                    <a:pt x="8" y="213"/>
                  </a:lnTo>
                  <a:lnTo>
                    <a:pt x="9" y="217"/>
                  </a:lnTo>
                  <a:lnTo>
                    <a:pt x="11" y="219"/>
                  </a:lnTo>
                  <a:lnTo>
                    <a:pt x="13" y="223"/>
                  </a:lnTo>
                  <a:lnTo>
                    <a:pt x="15" y="227"/>
                  </a:lnTo>
                  <a:lnTo>
                    <a:pt x="17" y="231"/>
                  </a:lnTo>
                  <a:lnTo>
                    <a:pt x="19" y="234"/>
                  </a:lnTo>
                  <a:lnTo>
                    <a:pt x="21" y="238"/>
                  </a:lnTo>
                  <a:lnTo>
                    <a:pt x="24" y="242"/>
                  </a:lnTo>
                  <a:lnTo>
                    <a:pt x="26" y="244"/>
                  </a:lnTo>
                  <a:lnTo>
                    <a:pt x="29" y="248"/>
                  </a:lnTo>
                  <a:lnTo>
                    <a:pt x="30" y="251"/>
                  </a:lnTo>
                  <a:lnTo>
                    <a:pt x="33" y="255"/>
                  </a:lnTo>
                  <a:lnTo>
                    <a:pt x="36" y="256"/>
                  </a:lnTo>
                  <a:lnTo>
                    <a:pt x="40" y="260"/>
                  </a:lnTo>
                  <a:lnTo>
                    <a:pt x="42" y="263"/>
                  </a:lnTo>
                  <a:lnTo>
                    <a:pt x="45" y="265"/>
                  </a:lnTo>
                  <a:lnTo>
                    <a:pt x="47" y="268"/>
                  </a:lnTo>
                  <a:lnTo>
                    <a:pt x="51" y="270"/>
                  </a:lnTo>
                  <a:lnTo>
                    <a:pt x="54" y="273"/>
                  </a:lnTo>
                  <a:lnTo>
                    <a:pt x="57" y="276"/>
                  </a:lnTo>
                  <a:lnTo>
                    <a:pt x="59" y="277"/>
                  </a:lnTo>
                  <a:lnTo>
                    <a:pt x="63" y="280"/>
                  </a:lnTo>
                  <a:lnTo>
                    <a:pt x="66" y="282"/>
                  </a:lnTo>
                  <a:lnTo>
                    <a:pt x="70" y="285"/>
                  </a:lnTo>
                  <a:lnTo>
                    <a:pt x="72" y="286"/>
                  </a:lnTo>
                  <a:lnTo>
                    <a:pt x="76" y="287"/>
                  </a:lnTo>
                  <a:lnTo>
                    <a:pt x="79" y="290"/>
                  </a:lnTo>
                  <a:lnTo>
                    <a:pt x="81" y="291"/>
                  </a:lnTo>
                  <a:lnTo>
                    <a:pt x="84" y="293"/>
                  </a:lnTo>
                  <a:lnTo>
                    <a:pt x="88" y="295"/>
                  </a:lnTo>
                  <a:lnTo>
                    <a:pt x="91" y="297"/>
                  </a:lnTo>
                  <a:lnTo>
                    <a:pt x="94" y="298"/>
                  </a:lnTo>
                  <a:lnTo>
                    <a:pt x="96" y="299"/>
                  </a:lnTo>
                  <a:lnTo>
                    <a:pt x="100" y="301"/>
                  </a:lnTo>
                  <a:lnTo>
                    <a:pt x="102" y="302"/>
                  </a:lnTo>
                  <a:lnTo>
                    <a:pt x="105" y="303"/>
                  </a:lnTo>
                  <a:lnTo>
                    <a:pt x="108" y="304"/>
                  </a:lnTo>
                  <a:lnTo>
                    <a:pt x="110" y="306"/>
                  </a:lnTo>
                  <a:lnTo>
                    <a:pt x="113" y="307"/>
                  </a:lnTo>
                  <a:lnTo>
                    <a:pt x="115" y="308"/>
                  </a:lnTo>
                  <a:lnTo>
                    <a:pt x="119" y="310"/>
                  </a:lnTo>
                  <a:lnTo>
                    <a:pt x="123" y="311"/>
                  </a:lnTo>
                  <a:lnTo>
                    <a:pt x="126" y="312"/>
                  </a:lnTo>
                  <a:lnTo>
                    <a:pt x="130" y="314"/>
                  </a:lnTo>
                  <a:lnTo>
                    <a:pt x="131" y="314"/>
                  </a:lnTo>
                  <a:lnTo>
                    <a:pt x="134" y="315"/>
                  </a:lnTo>
                  <a:lnTo>
                    <a:pt x="135" y="315"/>
                  </a:lnTo>
                  <a:lnTo>
                    <a:pt x="135" y="316"/>
                  </a:lnTo>
                  <a:lnTo>
                    <a:pt x="144" y="304"/>
                  </a:lnTo>
                  <a:lnTo>
                    <a:pt x="143" y="304"/>
                  </a:lnTo>
                  <a:lnTo>
                    <a:pt x="142" y="303"/>
                  </a:lnTo>
                  <a:lnTo>
                    <a:pt x="140" y="303"/>
                  </a:lnTo>
                  <a:lnTo>
                    <a:pt x="138" y="302"/>
                  </a:lnTo>
                  <a:lnTo>
                    <a:pt x="135" y="301"/>
                  </a:lnTo>
                  <a:lnTo>
                    <a:pt x="131" y="299"/>
                  </a:lnTo>
                  <a:lnTo>
                    <a:pt x="127" y="297"/>
                  </a:lnTo>
                  <a:lnTo>
                    <a:pt x="123" y="295"/>
                  </a:lnTo>
                  <a:lnTo>
                    <a:pt x="121" y="294"/>
                  </a:lnTo>
                  <a:lnTo>
                    <a:pt x="119" y="293"/>
                  </a:lnTo>
                  <a:lnTo>
                    <a:pt x="117" y="291"/>
                  </a:lnTo>
                  <a:lnTo>
                    <a:pt x="114" y="290"/>
                  </a:lnTo>
                  <a:lnTo>
                    <a:pt x="111" y="289"/>
                  </a:lnTo>
                  <a:lnTo>
                    <a:pt x="109" y="287"/>
                  </a:lnTo>
                  <a:lnTo>
                    <a:pt x="106" y="286"/>
                  </a:lnTo>
                  <a:lnTo>
                    <a:pt x="104" y="285"/>
                  </a:lnTo>
                  <a:lnTo>
                    <a:pt x="100" y="282"/>
                  </a:lnTo>
                  <a:lnTo>
                    <a:pt x="97" y="281"/>
                  </a:lnTo>
                  <a:lnTo>
                    <a:pt x="94" y="280"/>
                  </a:lnTo>
                  <a:lnTo>
                    <a:pt x="92" y="278"/>
                  </a:lnTo>
                  <a:lnTo>
                    <a:pt x="89" y="276"/>
                  </a:lnTo>
                  <a:lnTo>
                    <a:pt x="87" y="274"/>
                  </a:lnTo>
                  <a:lnTo>
                    <a:pt x="83" y="272"/>
                  </a:lnTo>
                  <a:lnTo>
                    <a:pt x="80" y="270"/>
                  </a:lnTo>
                  <a:lnTo>
                    <a:pt x="77" y="268"/>
                  </a:lnTo>
                  <a:lnTo>
                    <a:pt x="75" y="265"/>
                  </a:lnTo>
                  <a:lnTo>
                    <a:pt x="71" y="263"/>
                  </a:lnTo>
                  <a:lnTo>
                    <a:pt x="68" y="260"/>
                  </a:lnTo>
                  <a:lnTo>
                    <a:pt x="66" y="257"/>
                  </a:lnTo>
                  <a:lnTo>
                    <a:pt x="63" y="255"/>
                  </a:lnTo>
                  <a:lnTo>
                    <a:pt x="59" y="252"/>
                  </a:lnTo>
                  <a:lnTo>
                    <a:pt x="58" y="250"/>
                  </a:lnTo>
                  <a:lnTo>
                    <a:pt x="54" y="247"/>
                  </a:lnTo>
                  <a:lnTo>
                    <a:pt x="51" y="244"/>
                  </a:lnTo>
                  <a:lnTo>
                    <a:pt x="49" y="240"/>
                  </a:lnTo>
                  <a:lnTo>
                    <a:pt x="46" y="238"/>
                  </a:lnTo>
                  <a:lnTo>
                    <a:pt x="43" y="235"/>
                  </a:lnTo>
                  <a:lnTo>
                    <a:pt x="42" y="231"/>
                  </a:lnTo>
                  <a:lnTo>
                    <a:pt x="40" y="229"/>
                  </a:lnTo>
                  <a:lnTo>
                    <a:pt x="37" y="226"/>
                  </a:lnTo>
                  <a:lnTo>
                    <a:pt x="34" y="222"/>
                  </a:lnTo>
                  <a:lnTo>
                    <a:pt x="33" y="218"/>
                  </a:lnTo>
                  <a:lnTo>
                    <a:pt x="30" y="214"/>
                  </a:lnTo>
                  <a:lnTo>
                    <a:pt x="29" y="212"/>
                  </a:lnTo>
                  <a:lnTo>
                    <a:pt x="28" y="208"/>
                  </a:lnTo>
                  <a:lnTo>
                    <a:pt x="25" y="204"/>
                  </a:lnTo>
                  <a:lnTo>
                    <a:pt x="24" y="201"/>
                  </a:lnTo>
                  <a:lnTo>
                    <a:pt x="24" y="197"/>
                  </a:lnTo>
                  <a:lnTo>
                    <a:pt x="21" y="193"/>
                  </a:lnTo>
                  <a:lnTo>
                    <a:pt x="20" y="189"/>
                  </a:lnTo>
                  <a:lnTo>
                    <a:pt x="20" y="184"/>
                  </a:lnTo>
                  <a:lnTo>
                    <a:pt x="19" y="180"/>
                  </a:lnTo>
                  <a:lnTo>
                    <a:pt x="19" y="176"/>
                  </a:lnTo>
                  <a:lnTo>
                    <a:pt x="19" y="172"/>
                  </a:lnTo>
                  <a:lnTo>
                    <a:pt x="19" y="167"/>
                  </a:lnTo>
                  <a:lnTo>
                    <a:pt x="19" y="163"/>
                  </a:lnTo>
                  <a:lnTo>
                    <a:pt x="19" y="159"/>
                  </a:lnTo>
                  <a:lnTo>
                    <a:pt x="19" y="154"/>
                  </a:lnTo>
                  <a:lnTo>
                    <a:pt x="19" y="150"/>
                  </a:lnTo>
                  <a:lnTo>
                    <a:pt x="19" y="146"/>
                  </a:lnTo>
                  <a:lnTo>
                    <a:pt x="19" y="142"/>
                  </a:lnTo>
                  <a:lnTo>
                    <a:pt x="19" y="138"/>
                  </a:lnTo>
                  <a:lnTo>
                    <a:pt x="19" y="134"/>
                  </a:lnTo>
                  <a:lnTo>
                    <a:pt x="20" y="130"/>
                  </a:lnTo>
                  <a:lnTo>
                    <a:pt x="20" y="127"/>
                  </a:lnTo>
                  <a:lnTo>
                    <a:pt x="20" y="123"/>
                  </a:lnTo>
                  <a:lnTo>
                    <a:pt x="20" y="120"/>
                  </a:lnTo>
                  <a:lnTo>
                    <a:pt x="21" y="117"/>
                  </a:lnTo>
                  <a:lnTo>
                    <a:pt x="21" y="113"/>
                  </a:lnTo>
                  <a:lnTo>
                    <a:pt x="22" y="111"/>
                  </a:lnTo>
                  <a:lnTo>
                    <a:pt x="22" y="107"/>
                  </a:lnTo>
                  <a:lnTo>
                    <a:pt x="24" y="106"/>
                  </a:lnTo>
                  <a:lnTo>
                    <a:pt x="24" y="102"/>
                  </a:lnTo>
                  <a:lnTo>
                    <a:pt x="25" y="99"/>
                  </a:lnTo>
                  <a:lnTo>
                    <a:pt x="26" y="96"/>
                  </a:lnTo>
                  <a:lnTo>
                    <a:pt x="26" y="94"/>
                  </a:lnTo>
                  <a:lnTo>
                    <a:pt x="28" y="91"/>
                  </a:lnTo>
                  <a:lnTo>
                    <a:pt x="29" y="89"/>
                  </a:lnTo>
                  <a:lnTo>
                    <a:pt x="29" y="87"/>
                  </a:lnTo>
                  <a:lnTo>
                    <a:pt x="30" y="85"/>
                  </a:lnTo>
                  <a:lnTo>
                    <a:pt x="32" y="81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42" y="65"/>
                  </a:lnTo>
                  <a:lnTo>
                    <a:pt x="43" y="62"/>
                  </a:lnTo>
                  <a:lnTo>
                    <a:pt x="46" y="61"/>
                  </a:lnTo>
                  <a:lnTo>
                    <a:pt x="49" y="57"/>
                  </a:lnTo>
                  <a:lnTo>
                    <a:pt x="53" y="55"/>
                  </a:lnTo>
                  <a:lnTo>
                    <a:pt x="54" y="53"/>
                  </a:lnTo>
                  <a:lnTo>
                    <a:pt x="57" y="52"/>
                  </a:lnTo>
                  <a:lnTo>
                    <a:pt x="58" y="52"/>
                  </a:lnTo>
                  <a:lnTo>
                    <a:pt x="59" y="52"/>
                  </a:lnTo>
                  <a:lnTo>
                    <a:pt x="58" y="51"/>
                  </a:lnTo>
                  <a:lnTo>
                    <a:pt x="58" y="51"/>
                  </a:lnTo>
                  <a:lnTo>
                    <a:pt x="55" y="48"/>
                  </a:lnTo>
                  <a:lnTo>
                    <a:pt x="54" y="47"/>
                  </a:lnTo>
                  <a:lnTo>
                    <a:pt x="51" y="44"/>
                  </a:lnTo>
                  <a:lnTo>
                    <a:pt x="49" y="42"/>
                  </a:lnTo>
                  <a:lnTo>
                    <a:pt x="47" y="39"/>
                  </a:lnTo>
                  <a:lnTo>
                    <a:pt x="45" y="35"/>
                  </a:lnTo>
                  <a:lnTo>
                    <a:pt x="42" y="32"/>
                  </a:lnTo>
                  <a:lnTo>
                    <a:pt x="40" y="30"/>
                  </a:lnTo>
                  <a:lnTo>
                    <a:pt x="38" y="26"/>
                  </a:lnTo>
                  <a:lnTo>
                    <a:pt x="37" y="23"/>
                  </a:lnTo>
                  <a:lnTo>
                    <a:pt x="36" y="21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7" y="18"/>
                  </a:lnTo>
                  <a:lnTo>
                    <a:pt x="38" y="17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5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1" y="17"/>
                  </a:lnTo>
                  <a:lnTo>
                    <a:pt x="83" y="17"/>
                  </a:lnTo>
                  <a:lnTo>
                    <a:pt x="84" y="18"/>
                  </a:lnTo>
                  <a:lnTo>
                    <a:pt x="84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607175" y="3736975"/>
              <a:ext cx="676275" cy="398463"/>
            </a:xfrm>
            <a:custGeom>
              <a:avLst/>
              <a:gdLst/>
              <a:ahLst/>
              <a:cxnLst>
                <a:cxn ang="0">
                  <a:pos x="36" y="25"/>
                </a:cxn>
                <a:cxn ang="0">
                  <a:pos x="18" y="53"/>
                </a:cxn>
                <a:cxn ang="0">
                  <a:pos x="2" y="90"/>
                </a:cxn>
                <a:cxn ang="0">
                  <a:pos x="6" y="112"/>
                </a:cxn>
                <a:cxn ang="0">
                  <a:pos x="31" y="133"/>
                </a:cxn>
                <a:cxn ang="0">
                  <a:pos x="64" y="159"/>
                </a:cxn>
                <a:cxn ang="0">
                  <a:pos x="103" y="188"/>
                </a:cxn>
                <a:cxn ang="0">
                  <a:pos x="145" y="214"/>
                </a:cxn>
                <a:cxn ang="0">
                  <a:pos x="184" y="235"/>
                </a:cxn>
                <a:cxn ang="0">
                  <a:pos x="218" y="248"/>
                </a:cxn>
                <a:cxn ang="0">
                  <a:pos x="246" y="249"/>
                </a:cxn>
                <a:cxn ang="0">
                  <a:pos x="273" y="249"/>
                </a:cxn>
                <a:cxn ang="0">
                  <a:pos x="302" y="248"/>
                </a:cxn>
                <a:cxn ang="0">
                  <a:pos x="329" y="246"/>
                </a:cxn>
                <a:cxn ang="0">
                  <a:pos x="356" y="240"/>
                </a:cxn>
                <a:cxn ang="0">
                  <a:pos x="375" y="231"/>
                </a:cxn>
                <a:cxn ang="0">
                  <a:pos x="379" y="213"/>
                </a:cxn>
                <a:cxn ang="0">
                  <a:pos x="350" y="217"/>
                </a:cxn>
                <a:cxn ang="0">
                  <a:pos x="325" y="222"/>
                </a:cxn>
                <a:cxn ang="0">
                  <a:pos x="299" y="227"/>
                </a:cxn>
                <a:cxn ang="0">
                  <a:pos x="273" y="231"/>
                </a:cxn>
                <a:cxn ang="0">
                  <a:pos x="250" y="234"/>
                </a:cxn>
                <a:cxn ang="0">
                  <a:pos x="226" y="234"/>
                </a:cxn>
                <a:cxn ang="0">
                  <a:pos x="204" y="225"/>
                </a:cxn>
                <a:cxn ang="0">
                  <a:pos x="172" y="206"/>
                </a:cxn>
                <a:cxn ang="0">
                  <a:pos x="136" y="181"/>
                </a:cxn>
                <a:cxn ang="0">
                  <a:pos x="98" y="155"/>
                </a:cxn>
                <a:cxn ang="0">
                  <a:pos x="62" y="129"/>
                </a:cxn>
                <a:cxn ang="0">
                  <a:pos x="36" y="108"/>
                </a:cxn>
                <a:cxn ang="0">
                  <a:pos x="22" y="91"/>
                </a:cxn>
                <a:cxn ang="0">
                  <a:pos x="32" y="68"/>
                </a:cxn>
                <a:cxn ang="0">
                  <a:pos x="48" y="39"/>
                </a:cxn>
                <a:cxn ang="0">
                  <a:pos x="62" y="18"/>
                </a:cxn>
                <a:cxn ang="0">
                  <a:pos x="82" y="27"/>
                </a:cxn>
                <a:cxn ang="0">
                  <a:pos x="111" y="44"/>
                </a:cxn>
                <a:cxn ang="0">
                  <a:pos x="145" y="64"/>
                </a:cxn>
                <a:cxn ang="0">
                  <a:pos x="180" y="85"/>
                </a:cxn>
                <a:cxn ang="0">
                  <a:pos x="214" y="102"/>
                </a:cxn>
                <a:cxn ang="0">
                  <a:pos x="239" y="112"/>
                </a:cxn>
                <a:cxn ang="0">
                  <a:pos x="268" y="110"/>
                </a:cxn>
                <a:cxn ang="0">
                  <a:pos x="289" y="100"/>
                </a:cxn>
                <a:cxn ang="0">
                  <a:pos x="311" y="91"/>
                </a:cxn>
                <a:cxn ang="0">
                  <a:pos x="332" y="82"/>
                </a:cxn>
                <a:cxn ang="0">
                  <a:pos x="352" y="73"/>
                </a:cxn>
                <a:cxn ang="0">
                  <a:pos x="380" y="65"/>
                </a:cxn>
                <a:cxn ang="0">
                  <a:pos x="416" y="72"/>
                </a:cxn>
                <a:cxn ang="0">
                  <a:pos x="416" y="59"/>
                </a:cxn>
                <a:cxn ang="0">
                  <a:pos x="390" y="48"/>
                </a:cxn>
                <a:cxn ang="0">
                  <a:pos x="365" y="53"/>
                </a:cxn>
                <a:cxn ang="0">
                  <a:pos x="341" y="62"/>
                </a:cxn>
                <a:cxn ang="0">
                  <a:pos x="315" y="73"/>
                </a:cxn>
                <a:cxn ang="0">
                  <a:pos x="289" y="83"/>
                </a:cxn>
                <a:cxn ang="0">
                  <a:pos x="265" y="93"/>
                </a:cxn>
                <a:cxn ang="0">
                  <a:pos x="240" y="99"/>
                </a:cxn>
                <a:cxn ang="0">
                  <a:pos x="215" y="87"/>
                </a:cxn>
                <a:cxn ang="0">
                  <a:pos x="187" y="70"/>
                </a:cxn>
                <a:cxn ang="0">
                  <a:pos x="154" y="52"/>
                </a:cxn>
                <a:cxn ang="0">
                  <a:pos x="121" y="32"/>
                </a:cxn>
                <a:cxn ang="0">
                  <a:pos x="94" y="15"/>
                </a:cxn>
                <a:cxn ang="0">
                  <a:pos x="69" y="1"/>
                </a:cxn>
              </a:cxnLst>
              <a:rect l="0" t="0" r="r" b="b"/>
              <a:pathLst>
                <a:path w="426" h="251">
                  <a:moveTo>
                    <a:pt x="53" y="2"/>
                  </a:moveTo>
                  <a:lnTo>
                    <a:pt x="51" y="4"/>
                  </a:lnTo>
                  <a:lnTo>
                    <a:pt x="48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7" y="21"/>
                  </a:lnTo>
                  <a:lnTo>
                    <a:pt x="36" y="25"/>
                  </a:lnTo>
                  <a:lnTo>
                    <a:pt x="34" y="28"/>
                  </a:lnTo>
                  <a:lnTo>
                    <a:pt x="31" y="32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3" y="47"/>
                  </a:lnTo>
                  <a:lnTo>
                    <a:pt x="22" y="49"/>
                  </a:lnTo>
                  <a:lnTo>
                    <a:pt x="18" y="53"/>
                  </a:lnTo>
                  <a:lnTo>
                    <a:pt x="17" y="59"/>
                  </a:lnTo>
                  <a:lnTo>
                    <a:pt x="14" y="62"/>
                  </a:lnTo>
                  <a:lnTo>
                    <a:pt x="11" y="66"/>
                  </a:lnTo>
                  <a:lnTo>
                    <a:pt x="9" y="70"/>
                  </a:lnTo>
                  <a:lnTo>
                    <a:pt x="7" y="74"/>
                  </a:lnTo>
                  <a:lnTo>
                    <a:pt x="6" y="78"/>
                  </a:lnTo>
                  <a:lnTo>
                    <a:pt x="5" y="83"/>
                  </a:lnTo>
                  <a:lnTo>
                    <a:pt x="3" y="86"/>
                  </a:lnTo>
                  <a:lnTo>
                    <a:pt x="2" y="90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7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10" y="116"/>
                  </a:lnTo>
                  <a:lnTo>
                    <a:pt x="11" y="117"/>
                  </a:lnTo>
                  <a:lnTo>
                    <a:pt x="14" y="119"/>
                  </a:lnTo>
                  <a:lnTo>
                    <a:pt x="17" y="121"/>
                  </a:lnTo>
                  <a:lnTo>
                    <a:pt x="19" y="124"/>
                  </a:lnTo>
                  <a:lnTo>
                    <a:pt x="22" y="125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31" y="133"/>
                  </a:lnTo>
                  <a:lnTo>
                    <a:pt x="34" y="136"/>
                  </a:lnTo>
                  <a:lnTo>
                    <a:pt x="36" y="138"/>
                  </a:lnTo>
                  <a:lnTo>
                    <a:pt x="40" y="141"/>
                  </a:lnTo>
                  <a:lnTo>
                    <a:pt x="44" y="145"/>
                  </a:lnTo>
                  <a:lnTo>
                    <a:pt x="48" y="147"/>
                  </a:lnTo>
                  <a:lnTo>
                    <a:pt x="51" y="150"/>
                  </a:lnTo>
                  <a:lnTo>
                    <a:pt x="54" y="153"/>
                  </a:lnTo>
                  <a:lnTo>
                    <a:pt x="60" y="157"/>
                  </a:lnTo>
                  <a:lnTo>
                    <a:pt x="64" y="159"/>
                  </a:lnTo>
                  <a:lnTo>
                    <a:pt x="68" y="162"/>
                  </a:lnTo>
                  <a:lnTo>
                    <a:pt x="72" y="166"/>
                  </a:lnTo>
                  <a:lnTo>
                    <a:pt x="77" y="168"/>
                  </a:lnTo>
                  <a:lnTo>
                    <a:pt x="81" y="172"/>
                  </a:lnTo>
                  <a:lnTo>
                    <a:pt x="85" y="175"/>
                  </a:lnTo>
                  <a:lnTo>
                    <a:pt x="90" y="178"/>
                  </a:lnTo>
                  <a:lnTo>
                    <a:pt x="94" y="181"/>
                  </a:lnTo>
                  <a:lnTo>
                    <a:pt x="99" y="184"/>
                  </a:lnTo>
                  <a:lnTo>
                    <a:pt x="103" y="188"/>
                  </a:lnTo>
                  <a:lnTo>
                    <a:pt x="108" y="191"/>
                  </a:lnTo>
                  <a:lnTo>
                    <a:pt x="112" y="193"/>
                  </a:lnTo>
                  <a:lnTo>
                    <a:pt x="117" y="197"/>
                  </a:lnTo>
                  <a:lnTo>
                    <a:pt x="121" y="200"/>
                  </a:lnTo>
                  <a:lnTo>
                    <a:pt x="126" y="202"/>
                  </a:lnTo>
                  <a:lnTo>
                    <a:pt x="130" y="206"/>
                  </a:lnTo>
                  <a:lnTo>
                    <a:pt x="136" y="209"/>
                  </a:lnTo>
                  <a:lnTo>
                    <a:pt x="140" y="212"/>
                  </a:lnTo>
                  <a:lnTo>
                    <a:pt x="145" y="214"/>
                  </a:lnTo>
                  <a:lnTo>
                    <a:pt x="150" y="217"/>
                  </a:lnTo>
                  <a:lnTo>
                    <a:pt x="154" y="219"/>
                  </a:lnTo>
                  <a:lnTo>
                    <a:pt x="158" y="222"/>
                  </a:lnTo>
                  <a:lnTo>
                    <a:pt x="163" y="225"/>
                  </a:lnTo>
                  <a:lnTo>
                    <a:pt x="167" y="227"/>
                  </a:lnTo>
                  <a:lnTo>
                    <a:pt x="171" y="230"/>
                  </a:lnTo>
                  <a:lnTo>
                    <a:pt x="176" y="231"/>
                  </a:lnTo>
                  <a:lnTo>
                    <a:pt x="180" y="234"/>
                  </a:lnTo>
                  <a:lnTo>
                    <a:pt x="184" y="235"/>
                  </a:lnTo>
                  <a:lnTo>
                    <a:pt x="188" y="238"/>
                  </a:lnTo>
                  <a:lnTo>
                    <a:pt x="192" y="239"/>
                  </a:lnTo>
                  <a:lnTo>
                    <a:pt x="196" y="240"/>
                  </a:lnTo>
                  <a:lnTo>
                    <a:pt x="200" y="243"/>
                  </a:lnTo>
                  <a:lnTo>
                    <a:pt x="204" y="244"/>
                  </a:lnTo>
                  <a:lnTo>
                    <a:pt x="208" y="244"/>
                  </a:lnTo>
                  <a:lnTo>
                    <a:pt x="212" y="246"/>
                  </a:lnTo>
                  <a:lnTo>
                    <a:pt x="215" y="247"/>
                  </a:lnTo>
                  <a:lnTo>
                    <a:pt x="218" y="248"/>
                  </a:lnTo>
                  <a:lnTo>
                    <a:pt x="221" y="248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30" y="249"/>
                  </a:lnTo>
                  <a:lnTo>
                    <a:pt x="234" y="249"/>
                  </a:lnTo>
                  <a:lnTo>
                    <a:pt x="236" y="249"/>
                  </a:lnTo>
                  <a:lnTo>
                    <a:pt x="239" y="249"/>
                  </a:lnTo>
                  <a:lnTo>
                    <a:pt x="242" y="249"/>
                  </a:lnTo>
                  <a:lnTo>
                    <a:pt x="246" y="249"/>
                  </a:lnTo>
                  <a:lnTo>
                    <a:pt x="248" y="249"/>
                  </a:lnTo>
                  <a:lnTo>
                    <a:pt x="252" y="251"/>
                  </a:lnTo>
                  <a:lnTo>
                    <a:pt x="255" y="249"/>
                  </a:lnTo>
                  <a:lnTo>
                    <a:pt x="257" y="249"/>
                  </a:lnTo>
                  <a:lnTo>
                    <a:pt x="260" y="249"/>
                  </a:lnTo>
                  <a:lnTo>
                    <a:pt x="264" y="249"/>
                  </a:lnTo>
                  <a:lnTo>
                    <a:pt x="267" y="249"/>
                  </a:lnTo>
                  <a:lnTo>
                    <a:pt x="270" y="249"/>
                  </a:lnTo>
                  <a:lnTo>
                    <a:pt x="273" y="249"/>
                  </a:lnTo>
                  <a:lnTo>
                    <a:pt x="277" y="249"/>
                  </a:lnTo>
                  <a:lnTo>
                    <a:pt x="280" y="249"/>
                  </a:lnTo>
                  <a:lnTo>
                    <a:pt x="284" y="249"/>
                  </a:lnTo>
                  <a:lnTo>
                    <a:pt x="286" y="249"/>
                  </a:lnTo>
                  <a:lnTo>
                    <a:pt x="290" y="249"/>
                  </a:lnTo>
                  <a:lnTo>
                    <a:pt x="293" y="249"/>
                  </a:lnTo>
                  <a:lnTo>
                    <a:pt x="295" y="249"/>
                  </a:lnTo>
                  <a:lnTo>
                    <a:pt x="299" y="248"/>
                  </a:lnTo>
                  <a:lnTo>
                    <a:pt x="302" y="248"/>
                  </a:lnTo>
                  <a:lnTo>
                    <a:pt x="306" y="248"/>
                  </a:lnTo>
                  <a:lnTo>
                    <a:pt x="308" y="248"/>
                  </a:lnTo>
                  <a:lnTo>
                    <a:pt x="311" y="247"/>
                  </a:lnTo>
                  <a:lnTo>
                    <a:pt x="315" y="247"/>
                  </a:lnTo>
                  <a:lnTo>
                    <a:pt x="318" y="247"/>
                  </a:lnTo>
                  <a:lnTo>
                    <a:pt x="320" y="247"/>
                  </a:lnTo>
                  <a:lnTo>
                    <a:pt x="324" y="246"/>
                  </a:lnTo>
                  <a:lnTo>
                    <a:pt x="327" y="246"/>
                  </a:lnTo>
                  <a:lnTo>
                    <a:pt x="329" y="246"/>
                  </a:lnTo>
                  <a:lnTo>
                    <a:pt x="332" y="244"/>
                  </a:lnTo>
                  <a:lnTo>
                    <a:pt x="335" y="244"/>
                  </a:lnTo>
                  <a:lnTo>
                    <a:pt x="337" y="244"/>
                  </a:lnTo>
                  <a:lnTo>
                    <a:pt x="340" y="244"/>
                  </a:lnTo>
                  <a:lnTo>
                    <a:pt x="342" y="243"/>
                  </a:lnTo>
                  <a:lnTo>
                    <a:pt x="345" y="243"/>
                  </a:lnTo>
                  <a:lnTo>
                    <a:pt x="348" y="243"/>
                  </a:lnTo>
                  <a:lnTo>
                    <a:pt x="352" y="242"/>
                  </a:lnTo>
                  <a:lnTo>
                    <a:pt x="356" y="240"/>
                  </a:lnTo>
                  <a:lnTo>
                    <a:pt x="359" y="240"/>
                  </a:lnTo>
                  <a:lnTo>
                    <a:pt x="363" y="239"/>
                  </a:lnTo>
                  <a:lnTo>
                    <a:pt x="366" y="239"/>
                  </a:lnTo>
                  <a:lnTo>
                    <a:pt x="369" y="238"/>
                  </a:lnTo>
                  <a:lnTo>
                    <a:pt x="371" y="236"/>
                  </a:lnTo>
                  <a:lnTo>
                    <a:pt x="373" y="236"/>
                  </a:lnTo>
                  <a:lnTo>
                    <a:pt x="375" y="235"/>
                  </a:lnTo>
                  <a:lnTo>
                    <a:pt x="375" y="234"/>
                  </a:lnTo>
                  <a:lnTo>
                    <a:pt x="375" y="231"/>
                  </a:lnTo>
                  <a:lnTo>
                    <a:pt x="378" y="229"/>
                  </a:lnTo>
                  <a:lnTo>
                    <a:pt x="380" y="225"/>
                  </a:lnTo>
                  <a:lnTo>
                    <a:pt x="383" y="222"/>
                  </a:lnTo>
                  <a:lnTo>
                    <a:pt x="384" y="218"/>
                  </a:lnTo>
                  <a:lnTo>
                    <a:pt x="386" y="215"/>
                  </a:lnTo>
                  <a:lnTo>
                    <a:pt x="384" y="214"/>
                  </a:lnTo>
                  <a:lnTo>
                    <a:pt x="383" y="213"/>
                  </a:lnTo>
                  <a:lnTo>
                    <a:pt x="382" y="213"/>
                  </a:lnTo>
                  <a:lnTo>
                    <a:pt x="379" y="213"/>
                  </a:lnTo>
                  <a:lnTo>
                    <a:pt x="375" y="213"/>
                  </a:lnTo>
                  <a:lnTo>
                    <a:pt x="371" y="213"/>
                  </a:lnTo>
                  <a:lnTo>
                    <a:pt x="367" y="214"/>
                  </a:lnTo>
                  <a:lnTo>
                    <a:pt x="363" y="214"/>
                  </a:lnTo>
                  <a:lnTo>
                    <a:pt x="361" y="214"/>
                  </a:lnTo>
                  <a:lnTo>
                    <a:pt x="358" y="215"/>
                  </a:lnTo>
                  <a:lnTo>
                    <a:pt x="356" y="215"/>
                  </a:lnTo>
                  <a:lnTo>
                    <a:pt x="353" y="215"/>
                  </a:lnTo>
                  <a:lnTo>
                    <a:pt x="350" y="217"/>
                  </a:lnTo>
                  <a:lnTo>
                    <a:pt x="348" y="217"/>
                  </a:lnTo>
                  <a:lnTo>
                    <a:pt x="345" y="217"/>
                  </a:lnTo>
                  <a:lnTo>
                    <a:pt x="342" y="218"/>
                  </a:lnTo>
                  <a:lnTo>
                    <a:pt x="340" y="218"/>
                  </a:lnTo>
                  <a:lnTo>
                    <a:pt x="337" y="219"/>
                  </a:lnTo>
                  <a:lnTo>
                    <a:pt x="333" y="219"/>
                  </a:lnTo>
                  <a:lnTo>
                    <a:pt x="331" y="221"/>
                  </a:lnTo>
                  <a:lnTo>
                    <a:pt x="328" y="221"/>
                  </a:lnTo>
                  <a:lnTo>
                    <a:pt x="325" y="222"/>
                  </a:lnTo>
                  <a:lnTo>
                    <a:pt x="323" y="222"/>
                  </a:lnTo>
                  <a:lnTo>
                    <a:pt x="320" y="222"/>
                  </a:lnTo>
                  <a:lnTo>
                    <a:pt x="316" y="223"/>
                  </a:lnTo>
                  <a:lnTo>
                    <a:pt x="314" y="223"/>
                  </a:lnTo>
                  <a:lnTo>
                    <a:pt x="311" y="225"/>
                  </a:lnTo>
                  <a:lnTo>
                    <a:pt x="308" y="225"/>
                  </a:lnTo>
                  <a:lnTo>
                    <a:pt x="304" y="226"/>
                  </a:lnTo>
                  <a:lnTo>
                    <a:pt x="302" y="226"/>
                  </a:lnTo>
                  <a:lnTo>
                    <a:pt x="299" y="227"/>
                  </a:lnTo>
                  <a:lnTo>
                    <a:pt x="297" y="227"/>
                  </a:lnTo>
                  <a:lnTo>
                    <a:pt x="293" y="227"/>
                  </a:lnTo>
                  <a:lnTo>
                    <a:pt x="290" y="229"/>
                  </a:lnTo>
                  <a:lnTo>
                    <a:pt x="287" y="229"/>
                  </a:lnTo>
                  <a:lnTo>
                    <a:pt x="285" y="230"/>
                  </a:lnTo>
                  <a:lnTo>
                    <a:pt x="281" y="230"/>
                  </a:lnTo>
                  <a:lnTo>
                    <a:pt x="278" y="230"/>
                  </a:lnTo>
                  <a:lnTo>
                    <a:pt x="276" y="231"/>
                  </a:lnTo>
                  <a:lnTo>
                    <a:pt x="273" y="231"/>
                  </a:lnTo>
                  <a:lnTo>
                    <a:pt x="270" y="231"/>
                  </a:lnTo>
                  <a:lnTo>
                    <a:pt x="267" y="232"/>
                  </a:lnTo>
                  <a:lnTo>
                    <a:pt x="264" y="232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6" y="234"/>
                  </a:lnTo>
                  <a:lnTo>
                    <a:pt x="255" y="234"/>
                  </a:lnTo>
                  <a:lnTo>
                    <a:pt x="252" y="234"/>
                  </a:lnTo>
                  <a:lnTo>
                    <a:pt x="250" y="234"/>
                  </a:lnTo>
                  <a:lnTo>
                    <a:pt x="247" y="234"/>
                  </a:lnTo>
                  <a:lnTo>
                    <a:pt x="244" y="234"/>
                  </a:lnTo>
                  <a:lnTo>
                    <a:pt x="242" y="235"/>
                  </a:lnTo>
                  <a:lnTo>
                    <a:pt x="240" y="235"/>
                  </a:lnTo>
                  <a:lnTo>
                    <a:pt x="238" y="235"/>
                  </a:lnTo>
                  <a:lnTo>
                    <a:pt x="235" y="235"/>
                  </a:lnTo>
                  <a:lnTo>
                    <a:pt x="234" y="235"/>
                  </a:lnTo>
                  <a:lnTo>
                    <a:pt x="230" y="235"/>
                  </a:lnTo>
                  <a:lnTo>
                    <a:pt x="226" y="234"/>
                  </a:lnTo>
                  <a:lnTo>
                    <a:pt x="223" y="234"/>
                  </a:lnTo>
                  <a:lnTo>
                    <a:pt x="221" y="234"/>
                  </a:lnTo>
                  <a:lnTo>
                    <a:pt x="218" y="232"/>
                  </a:lnTo>
                  <a:lnTo>
                    <a:pt x="217" y="231"/>
                  </a:lnTo>
                  <a:lnTo>
                    <a:pt x="214" y="230"/>
                  </a:lnTo>
                  <a:lnTo>
                    <a:pt x="212" y="229"/>
                  </a:lnTo>
                  <a:lnTo>
                    <a:pt x="209" y="227"/>
                  </a:lnTo>
                  <a:lnTo>
                    <a:pt x="206" y="226"/>
                  </a:lnTo>
                  <a:lnTo>
                    <a:pt x="204" y="225"/>
                  </a:lnTo>
                  <a:lnTo>
                    <a:pt x="201" y="223"/>
                  </a:lnTo>
                  <a:lnTo>
                    <a:pt x="197" y="221"/>
                  </a:lnTo>
                  <a:lnTo>
                    <a:pt x="195" y="219"/>
                  </a:lnTo>
                  <a:lnTo>
                    <a:pt x="191" y="217"/>
                  </a:lnTo>
                  <a:lnTo>
                    <a:pt x="187" y="215"/>
                  </a:lnTo>
                  <a:lnTo>
                    <a:pt x="184" y="213"/>
                  </a:lnTo>
                  <a:lnTo>
                    <a:pt x="180" y="210"/>
                  </a:lnTo>
                  <a:lnTo>
                    <a:pt x="176" y="208"/>
                  </a:lnTo>
                  <a:lnTo>
                    <a:pt x="172" y="206"/>
                  </a:lnTo>
                  <a:lnTo>
                    <a:pt x="168" y="204"/>
                  </a:lnTo>
                  <a:lnTo>
                    <a:pt x="164" y="201"/>
                  </a:lnTo>
                  <a:lnTo>
                    <a:pt x="161" y="198"/>
                  </a:lnTo>
                  <a:lnTo>
                    <a:pt x="157" y="196"/>
                  </a:lnTo>
                  <a:lnTo>
                    <a:pt x="153" y="193"/>
                  </a:lnTo>
                  <a:lnTo>
                    <a:pt x="149" y="191"/>
                  </a:lnTo>
                  <a:lnTo>
                    <a:pt x="143" y="187"/>
                  </a:lnTo>
                  <a:lnTo>
                    <a:pt x="140" y="185"/>
                  </a:lnTo>
                  <a:lnTo>
                    <a:pt x="136" y="181"/>
                  </a:lnTo>
                  <a:lnTo>
                    <a:pt x="132" y="179"/>
                  </a:lnTo>
                  <a:lnTo>
                    <a:pt x="126" y="176"/>
                  </a:lnTo>
                  <a:lnTo>
                    <a:pt x="123" y="172"/>
                  </a:lnTo>
                  <a:lnTo>
                    <a:pt x="119" y="170"/>
                  </a:lnTo>
                  <a:lnTo>
                    <a:pt x="115" y="167"/>
                  </a:lnTo>
                  <a:lnTo>
                    <a:pt x="109" y="164"/>
                  </a:lnTo>
                  <a:lnTo>
                    <a:pt x="106" y="162"/>
                  </a:lnTo>
                  <a:lnTo>
                    <a:pt x="102" y="158"/>
                  </a:lnTo>
                  <a:lnTo>
                    <a:pt x="98" y="155"/>
                  </a:lnTo>
                  <a:lnTo>
                    <a:pt x="94" y="151"/>
                  </a:lnTo>
                  <a:lnTo>
                    <a:pt x="89" y="149"/>
                  </a:lnTo>
                  <a:lnTo>
                    <a:pt x="85" y="146"/>
                  </a:lnTo>
                  <a:lnTo>
                    <a:pt x="81" y="144"/>
                  </a:lnTo>
                  <a:lnTo>
                    <a:pt x="77" y="140"/>
                  </a:lnTo>
                  <a:lnTo>
                    <a:pt x="74" y="137"/>
                  </a:lnTo>
                  <a:lnTo>
                    <a:pt x="69" y="134"/>
                  </a:lnTo>
                  <a:lnTo>
                    <a:pt x="66" y="132"/>
                  </a:lnTo>
                  <a:lnTo>
                    <a:pt x="62" y="129"/>
                  </a:lnTo>
                  <a:lnTo>
                    <a:pt x="58" y="127"/>
                  </a:lnTo>
                  <a:lnTo>
                    <a:pt x="56" y="124"/>
                  </a:lnTo>
                  <a:lnTo>
                    <a:pt x="52" y="121"/>
                  </a:lnTo>
                  <a:lnTo>
                    <a:pt x="49" y="120"/>
                  </a:lnTo>
                  <a:lnTo>
                    <a:pt x="47" y="117"/>
                  </a:lnTo>
                  <a:lnTo>
                    <a:pt x="43" y="115"/>
                  </a:lnTo>
                  <a:lnTo>
                    <a:pt x="40" y="112"/>
                  </a:lnTo>
                  <a:lnTo>
                    <a:pt x="37" y="111"/>
                  </a:lnTo>
                  <a:lnTo>
                    <a:pt x="36" y="108"/>
                  </a:lnTo>
                  <a:lnTo>
                    <a:pt x="34" y="106"/>
                  </a:lnTo>
                  <a:lnTo>
                    <a:pt x="31" y="104"/>
                  </a:lnTo>
                  <a:lnTo>
                    <a:pt x="28" y="103"/>
                  </a:lnTo>
                  <a:lnTo>
                    <a:pt x="28" y="102"/>
                  </a:lnTo>
                  <a:lnTo>
                    <a:pt x="24" y="99"/>
                  </a:lnTo>
                  <a:lnTo>
                    <a:pt x="23" y="96"/>
                  </a:lnTo>
                  <a:lnTo>
                    <a:pt x="22" y="95"/>
                  </a:lnTo>
                  <a:lnTo>
                    <a:pt x="22" y="94"/>
                  </a:lnTo>
                  <a:lnTo>
                    <a:pt x="22" y="91"/>
                  </a:lnTo>
                  <a:lnTo>
                    <a:pt x="23" y="89"/>
                  </a:lnTo>
                  <a:lnTo>
                    <a:pt x="23" y="86"/>
                  </a:lnTo>
                  <a:lnTo>
                    <a:pt x="24" y="83"/>
                  </a:lnTo>
                  <a:lnTo>
                    <a:pt x="26" y="81"/>
                  </a:lnTo>
                  <a:lnTo>
                    <a:pt x="27" y="78"/>
                  </a:lnTo>
                  <a:lnTo>
                    <a:pt x="28" y="76"/>
                  </a:lnTo>
                  <a:lnTo>
                    <a:pt x="28" y="73"/>
                  </a:lnTo>
                  <a:lnTo>
                    <a:pt x="31" y="70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61"/>
                  </a:lnTo>
                  <a:lnTo>
                    <a:pt x="37" y="57"/>
                  </a:lnTo>
                  <a:lnTo>
                    <a:pt x="39" y="55"/>
                  </a:lnTo>
                  <a:lnTo>
                    <a:pt x="40" y="51"/>
                  </a:lnTo>
                  <a:lnTo>
                    <a:pt x="43" y="48"/>
                  </a:lnTo>
                  <a:lnTo>
                    <a:pt x="44" y="45"/>
                  </a:lnTo>
                  <a:lnTo>
                    <a:pt x="47" y="43"/>
                  </a:lnTo>
                  <a:lnTo>
                    <a:pt x="48" y="39"/>
                  </a:lnTo>
                  <a:lnTo>
                    <a:pt x="49" y="36"/>
                  </a:lnTo>
                  <a:lnTo>
                    <a:pt x="51" y="34"/>
                  </a:lnTo>
                  <a:lnTo>
                    <a:pt x="53" y="31"/>
                  </a:lnTo>
                  <a:lnTo>
                    <a:pt x="54" y="28"/>
                  </a:lnTo>
                  <a:lnTo>
                    <a:pt x="56" y="26"/>
                  </a:lnTo>
                  <a:lnTo>
                    <a:pt x="57" y="25"/>
                  </a:lnTo>
                  <a:lnTo>
                    <a:pt x="58" y="23"/>
                  </a:lnTo>
                  <a:lnTo>
                    <a:pt x="61" y="19"/>
                  </a:lnTo>
                  <a:lnTo>
                    <a:pt x="62" y="18"/>
                  </a:lnTo>
                  <a:lnTo>
                    <a:pt x="64" y="18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23"/>
                  </a:lnTo>
                  <a:lnTo>
                    <a:pt x="78" y="25"/>
                  </a:lnTo>
                  <a:lnTo>
                    <a:pt x="79" y="26"/>
                  </a:lnTo>
                  <a:lnTo>
                    <a:pt x="82" y="27"/>
                  </a:lnTo>
                  <a:lnTo>
                    <a:pt x="85" y="28"/>
                  </a:lnTo>
                  <a:lnTo>
                    <a:pt x="89" y="30"/>
                  </a:lnTo>
                  <a:lnTo>
                    <a:pt x="91" y="32"/>
                  </a:lnTo>
                  <a:lnTo>
                    <a:pt x="94" y="34"/>
                  </a:lnTo>
                  <a:lnTo>
                    <a:pt x="96" y="35"/>
                  </a:lnTo>
                  <a:lnTo>
                    <a:pt x="100" y="38"/>
                  </a:lnTo>
                  <a:lnTo>
                    <a:pt x="103" y="39"/>
                  </a:lnTo>
                  <a:lnTo>
                    <a:pt x="107" y="42"/>
                  </a:lnTo>
                  <a:lnTo>
                    <a:pt x="111" y="44"/>
                  </a:lnTo>
                  <a:lnTo>
                    <a:pt x="113" y="45"/>
                  </a:lnTo>
                  <a:lnTo>
                    <a:pt x="117" y="48"/>
                  </a:lnTo>
                  <a:lnTo>
                    <a:pt x="121" y="49"/>
                  </a:lnTo>
                  <a:lnTo>
                    <a:pt x="125" y="52"/>
                  </a:lnTo>
                  <a:lnTo>
                    <a:pt x="129" y="55"/>
                  </a:lnTo>
                  <a:lnTo>
                    <a:pt x="133" y="57"/>
                  </a:lnTo>
                  <a:lnTo>
                    <a:pt x="137" y="59"/>
                  </a:lnTo>
                  <a:lnTo>
                    <a:pt x="141" y="61"/>
                  </a:lnTo>
                  <a:lnTo>
                    <a:pt x="145" y="64"/>
                  </a:lnTo>
                  <a:lnTo>
                    <a:pt x="149" y="66"/>
                  </a:lnTo>
                  <a:lnTo>
                    <a:pt x="153" y="69"/>
                  </a:lnTo>
                  <a:lnTo>
                    <a:pt x="157" y="70"/>
                  </a:lnTo>
                  <a:lnTo>
                    <a:pt x="161" y="73"/>
                  </a:lnTo>
                  <a:lnTo>
                    <a:pt x="164" y="76"/>
                  </a:lnTo>
                  <a:lnTo>
                    <a:pt x="168" y="77"/>
                  </a:lnTo>
                  <a:lnTo>
                    <a:pt x="172" y="79"/>
                  </a:lnTo>
                  <a:lnTo>
                    <a:pt x="176" y="82"/>
                  </a:lnTo>
                  <a:lnTo>
                    <a:pt x="180" y="85"/>
                  </a:lnTo>
                  <a:lnTo>
                    <a:pt x="184" y="86"/>
                  </a:lnTo>
                  <a:lnTo>
                    <a:pt x="188" y="89"/>
                  </a:lnTo>
                  <a:lnTo>
                    <a:pt x="192" y="90"/>
                  </a:lnTo>
                  <a:lnTo>
                    <a:pt x="196" y="93"/>
                  </a:lnTo>
                  <a:lnTo>
                    <a:pt x="200" y="95"/>
                  </a:lnTo>
                  <a:lnTo>
                    <a:pt x="204" y="96"/>
                  </a:lnTo>
                  <a:lnTo>
                    <a:pt x="206" y="99"/>
                  </a:lnTo>
                  <a:lnTo>
                    <a:pt x="210" y="100"/>
                  </a:lnTo>
                  <a:lnTo>
                    <a:pt x="214" y="102"/>
                  </a:lnTo>
                  <a:lnTo>
                    <a:pt x="217" y="103"/>
                  </a:lnTo>
                  <a:lnTo>
                    <a:pt x="221" y="104"/>
                  </a:lnTo>
                  <a:lnTo>
                    <a:pt x="223" y="106"/>
                  </a:lnTo>
                  <a:lnTo>
                    <a:pt x="226" y="107"/>
                  </a:lnTo>
                  <a:lnTo>
                    <a:pt x="229" y="108"/>
                  </a:lnTo>
                  <a:lnTo>
                    <a:pt x="231" y="110"/>
                  </a:lnTo>
                  <a:lnTo>
                    <a:pt x="235" y="111"/>
                  </a:lnTo>
                  <a:lnTo>
                    <a:pt x="236" y="112"/>
                  </a:lnTo>
                  <a:lnTo>
                    <a:pt x="239" y="112"/>
                  </a:lnTo>
                  <a:lnTo>
                    <a:pt x="242" y="113"/>
                  </a:lnTo>
                  <a:lnTo>
                    <a:pt x="244" y="113"/>
                  </a:lnTo>
                  <a:lnTo>
                    <a:pt x="247" y="115"/>
                  </a:lnTo>
                  <a:lnTo>
                    <a:pt x="251" y="115"/>
                  </a:lnTo>
                  <a:lnTo>
                    <a:pt x="253" y="113"/>
                  </a:lnTo>
                  <a:lnTo>
                    <a:pt x="256" y="113"/>
                  </a:lnTo>
                  <a:lnTo>
                    <a:pt x="260" y="112"/>
                  </a:lnTo>
                  <a:lnTo>
                    <a:pt x="264" y="111"/>
                  </a:lnTo>
                  <a:lnTo>
                    <a:pt x="268" y="110"/>
                  </a:lnTo>
                  <a:lnTo>
                    <a:pt x="272" y="108"/>
                  </a:lnTo>
                  <a:lnTo>
                    <a:pt x="273" y="107"/>
                  </a:lnTo>
                  <a:lnTo>
                    <a:pt x="276" y="107"/>
                  </a:lnTo>
                  <a:lnTo>
                    <a:pt x="278" y="106"/>
                  </a:lnTo>
                  <a:lnTo>
                    <a:pt x="281" y="106"/>
                  </a:lnTo>
                  <a:lnTo>
                    <a:pt x="282" y="104"/>
                  </a:lnTo>
                  <a:lnTo>
                    <a:pt x="285" y="103"/>
                  </a:lnTo>
                  <a:lnTo>
                    <a:pt x="286" y="102"/>
                  </a:lnTo>
                  <a:lnTo>
                    <a:pt x="289" y="100"/>
                  </a:lnTo>
                  <a:lnTo>
                    <a:pt x="291" y="100"/>
                  </a:lnTo>
                  <a:lnTo>
                    <a:pt x="294" y="99"/>
                  </a:lnTo>
                  <a:lnTo>
                    <a:pt x="295" y="98"/>
                  </a:lnTo>
                  <a:lnTo>
                    <a:pt x="298" y="96"/>
                  </a:lnTo>
                  <a:lnTo>
                    <a:pt x="301" y="95"/>
                  </a:lnTo>
                  <a:lnTo>
                    <a:pt x="303" y="95"/>
                  </a:lnTo>
                  <a:lnTo>
                    <a:pt x="306" y="94"/>
                  </a:lnTo>
                  <a:lnTo>
                    <a:pt x="308" y="93"/>
                  </a:lnTo>
                  <a:lnTo>
                    <a:pt x="311" y="91"/>
                  </a:lnTo>
                  <a:lnTo>
                    <a:pt x="312" y="90"/>
                  </a:lnTo>
                  <a:lnTo>
                    <a:pt x="315" y="90"/>
                  </a:lnTo>
                  <a:lnTo>
                    <a:pt x="318" y="89"/>
                  </a:lnTo>
                  <a:lnTo>
                    <a:pt x="320" y="87"/>
                  </a:lnTo>
                  <a:lnTo>
                    <a:pt x="323" y="86"/>
                  </a:lnTo>
                  <a:lnTo>
                    <a:pt x="325" y="85"/>
                  </a:lnTo>
                  <a:lnTo>
                    <a:pt x="327" y="85"/>
                  </a:lnTo>
                  <a:lnTo>
                    <a:pt x="329" y="83"/>
                  </a:lnTo>
                  <a:lnTo>
                    <a:pt x="332" y="82"/>
                  </a:lnTo>
                  <a:lnTo>
                    <a:pt x="335" y="81"/>
                  </a:lnTo>
                  <a:lnTo>
                    <a:pt x="337" y="79"/>
                  </a:lnTo>
                  <a:lnTo>
                    <a:pt x="338" y="78"/>
                  </a:lnTo>
                  <a:lnTo>
                    <a:pt x="341" y="78"/>
                  </a:lnTo>
                  <a:lnTo>
                    <a:pt x="344" y="77"/>
                  </a:lnTo>
                  <a:lnTo>
                    <a:pt x="346" y="76"/>
                  </a:lnTo>
                  <a:lnTo>
                    <a:pt x="348" y="74"/>
                  </a:lnTo>
                  <a:lnTo>
                    <a:pt x="350" y="74"/>
                  </a:lnTo>
                  <a:lnTo>
                    <a:pt x="352" y="73"/>
                  </a:lnTo>
                  <a:lnTo>
                    <a:pt x="354" y="73"/>
                  </a:lnTo>
                  <a:lnTo>
                    <a:pt x="358" y="70"/>
                  </a:lnTo>
                  <a:lnTo>
                    <a:pt x="362" y="69"/>
                  </a:lnTo>
                  <a:lnTo>
                    <a:pt x="366" y="69"/>
                  </a:lnTo>
                  <a:lnTo>
                    <a:pt x="370" y="68"/>
                  </a:lnTo>
                  <a:lnTo>
                    <a:pt x="373" y="66"/>
                  </a:lnTo>
                  <a:lnTo>
                    <a:pt x="375" y="65"/>
                  </a:lnTo>
                  <a:lnTo>
                    <a:pt x="378" y="65"/>
                  </a:lnTo>
                  <a:lnTo>
                    <a:pt x="380" y="65"/>
                  </a:lnTo>
                  <a:lnTo>
                    <a:pt x="384" y="64"/>
                  </a:lnTo>
                  <a:lnTo>
                    <a:pt x="390" y="65"/>
                  </a:lnTo>
                  <a:lnTo>
                    <a:pt x="393" y="65"/>
                  </a:lnTo>
                  <a:lnTo>
                    <a:pt x="397" y="66"/>
                  </a:lnTo>
                  <a:lnTo>
                    <a:pt x="401" y="66"/>
                  </a:lnTo>
                  <a:lnTo>
                    <a:pt x="405" y="68"/>
                  </a:lnTo>
                  <a:lnTo>
                    <a:pt x="409" y="69"/>
                  </a:lnTo>
                  <a:lnTo>
                    <a:pt x="413" y="70"/>
                  </a:lnTo>
                  <a:lnTo>
                    <a:pt x="416" y="72"/>
                  </a:lnTo>
                  <a:lnTo>
                    <a:pt x="418" y="73"/>
                  </a:lnTo>
                  <a:lnTo>
                    <a:pt x="421" y="73"/>
                  </a:lnTo>
                  <a:lnTo>
                    <a:pt x="422" y="74"/>
                  </a:lnTo>
                  <a:lnTo>
                    <a:pt x="425" y="73"/>
                  </a:lnTo>
                  <a:lnTo>
                    <a:pt x="426" y="70"/>
                  </a:lnTo>
                  <a:lnTo>
                    <a:pt x="424" y="66"/>
                  </a:lnTo>
                  <a:lnTo>
                    <a:pt x="420" y="62"/>
                  </a:lnTo>
                  <a:lnTo>
                    <a:pt x="417" y="60"/>
                  </a:lnTo>
                  <a:lnTo>
                    <a:pt x="416" y="59"/>
                  </a:lnTo>
                  <a:lnTo>
                    <a:pt x="413" y="56"/>
                  </a:lnTo>
                  <a:lnTo>
                    <a:pt x="410" y="55"/>
                  </a:lnTo>
                  <a:lnTo>
                    <a:pt x="407" y="53"/>
                  </a:lnTo>
                  <a:lnTo>
                    <a:pt x="404" y="52"/>
                  </a:lnTo>
                  <a:lnTo>
                    <a:pt x="401" y="51"/>
                  </a:lnTo>
                  <a:lnTo>
                    <a:pt x="399" y="49"/>
                  </a:lnTo>
                  <a:lnTo>
                    <a:pt x="395" y="48"/>
                  </a:lnTo>
                  <a:lnTo>
                    <a:pt x="392" y="48"/>
                  </a:lnTo>
                  <a:lnTo>
                    <a:pt x="390" y="48"/>
                  </a:lnTo>
                  <a:lnTo>
                    <a:pt x="386" y="48"/>
                  </a:lnTo>
                  <a:lnTo>
                    <a:pt x="384" y="48"/>
                  </a:lnTo>
                  <a:lnTo>
                    <a:pt x="382" y="48"/>
                  </a:lnTo>
                  <a:lnTo>
                    <a:pt x="379" y="48"/>
                  </a:lnTo>
                  <a:lnTo>
                    <a:pt x="376" y="49"/>
                  </a:lnTo>
                  <a:lnTo>
                    <a:pt x="373" y="51"/>
                  </a:lnTo>
                  <a:lnTo>
                    <a:pt x="369" y="52"/>
                  </a:lnTo>
                  <a:lnTo>
                    <a:pt x="366" y="53"/>
                  </a:lnTo>
                  <a:lnTo>
                    <a:pt x="365" y="53"/>
                  </a:lnTo>
                  <a:lnTo>
                    <a:pt x="362" y="55"/>
                  </a:lnTo>
                  <a:lnTo>
                    <a:pt x="359" y="56"/>
                  </a:lnTo>
                  <a:lnTo>
                    <a:pt x="357" y="56"/>
                  </a:lnTo>
                  <a:lnTo>
                    <a:pt x="354" y="57"/>
                  </a:lnTo>
                  <a:lnTo>
                    <a:pt x="352" y="59"/>
                  </a:lnTo>
                  <a:lnTo>
                    <a:pt x="349" y="59"/>
                  </a:lnTo>
                  <a:lnTo>
                    <a:pt x="346" y="60"/>
                  </a:lnTo>
                  <a:lnTo>
                    <a:pt x="344" y="61"/>
                  </a:lnTo>
                  <a:lnTo>
                    <a:pt x="341" y="62"/>
                  </a:lnTo>
                  <a:lnTo>
                    <a:pt x="338" y="64"/>
                  </a:lnTo>
                  <a:lnTo>
                    <a:pt x="336" y="65"/>
                  </a:lnTo>
                  <a:lnTo>
                    <a:pt x="332" y="66"/>
                  </a:lnTo>
                  <a:lnTo>
                    <a:pt x="329" y="68"/>
                  </a:lnTo>
                  <a:lnTo>
                    <a:pt x="327" y="69"/>
                  </a:lnTo>
                  <a:lnTo>
                    <a:pt x="324" y="69"/>
                  </a:lnTo>
                  <a:lnTo>
                    <a:pt x="320" y="70"/>
                  </a:lnTo>
                  <a:lnTo>
                    <a:pt x="318" y="72"/>
                  </a:lnTo>
                  <a:lnTo>
                    <a:pt x="315" y="73"/>
                  </a:lnTo>
                  <a:lnTo>
                    <a:pt x="312" y="74"/>
                  </a:lnTo>
                  <a:lnTo>
                    <a:pt x="310" y="76"/>
                  </a:lnTo>
                  <a:lnTo>
                    <a:pt x="306" y="77"/>
                  </a:lnTo>
                  <a:lnTo>
                    <a:pt x="303" y="78"/>
                  </a:lnTo>
                  <a:lnTo>
                    <a:pt x="301" y="78"/>
                  </a:lnTo>
                  <a:lnTo>
                    <a:pt x="297" y="79"/>
                  </a:lnTo>
                  <a:lnTo>
                    <a:pt x="294" y="81"/>
                  </a:lnTo>
                  <a:lnTo>
                    <a:pt x="291" y="82"/>
                  </a:lnTo>
                  <a:lnTo>
                    <a:pt x="289" y="83"/>
                  </a:lnTo>
                  <a:lnTo>
                    <a:pt x="286" y="85"/>
                  </a:lnTo>
                  <a:lnTo>
                    <a:pt x="282" y="86"/>
                  </a:lnTo>
                  <a:lnTo>
                    <a:pt x="281" y="87"/>
                  </a:lnTo>
                  <a:lnTo>
                    <a:pt x="277" y="87"/>
                  </a:lnTo>
                  <a:lnTo>
                    <a:pt x="276" y="89"/>
                  </a:lnTo>
                  <a:lnTo>
                    <a:pt x="273" y="90"/>
                  </a:lnTo>
                  <a:lnTo>
                    <a:pt x="270" y="91"/>
                  </a:lnTo>
                  <a:lnTo>
                    <a:pt x="268" y="91"/>
                  </a:lnTo>
                  <a:lnTo>
                    <a:pt x="265" y="93"/>
                  </a:lnTo>
                  <a:lnTo>
                    <a:pt x="263" y="93"/>
                  </a:lnTo>
                  <a:lnTo>
                    <a:pt x="261" y="94"/>
                  </a:lnTo>
                  <a:lnTo>
                    <a:pt x="256" y="95"/>
                  </a:lnTo>
                  <a:lnTo>
                    <a:pt x="253" y="96"/>
                  </a:lnTo>
                  <a:lnTo>
                    <a:pt x="250" y="98"/>
                  </a:lnTo>
                  <a:lnTo>
                    <a:pt x="247" y="99"/>
                  </a:lnTo>
                  <a:lnTo>
                    <a:pt x="244" y="99"/>
                  </a:lnTo>
                  <a:lnTo>
                    <a:pt x="243" y="99"/>
                  </a:lnTo>
                  <a:lnTo>
                    <a:pt x="240" y="99"/>
                  </a:lnTo>
                  <a:lnTo>
                    <a:pt x="238" y="98"/>
                  </a:lnTo>
                  <a:lnTo>
                    <a:pt x="235" y="96"/>
                  </a:lnTo>
                  <a:lnTo>
                    <a:pt x="231" y="95"/>
                  </a:lnTo>
                  <a:lnTo>
                    <a:pt x="229" y="94"/>
                  </a:lnTo>
                  <a:lnTo>
                    <a:pt x="226" y="93"/>
                  </a:lnTo>
                  <a:lnTo>
                    <a:pt x="223" y="91"/>
                  </a:lnTo>
                  <a:lnTo>
                    <a:pt x="221" y="90"/>
                  </a:lnTo>
                  <a:lnTo>
                    <a:pt x="218" y="89"/>
                  </a:lnTo>
                  <a:lnTo>
                    <a:pt x="215" y="87"/>
                  </a:lnTo>
                  <a:lnTo>
                    <a:pt x="213" y="86"/>
                  </a:lnTo>
                  <a:lnTo>
                    <a:pt x="210" y="85"/>
                  </a:lnTo>
                  <a:lnTo>
                    <a:pt x="206" y="82"/>
                  </a:lnTo>
                  <a:lnTo>
                    <a:pt x="204" y="81"/>
                  </a:lnTo>
                  <a:lnTo>
                    <a:pt x="200" y="78"/>
                  </a:lnTo>
                  <a:lnTo>
                    <a:pt x="197" y="77"/>
                  </a:lnTo>
                  <a:lnTo>
                    <a:pt x="193" y="74"/>
                  </a:lnTo>
                  <a:lnTo>
                    <a:pt x="189" y="73"/>
                  </a:lnTo>
                  <a:lnTo>
                    <a:pt x="187" y="70"/>
                  </a:lnTo>
                  <a:lnTo>
                    <a:pt x="183" y="69"/>
                  </a:lnTo>
                  <a:lnTo>
                    <a:pt x="179" y="66"/>
                  </a:lnTo>
                  <a:lnTo>
                    <a:pt x="176" y="65"/>
                  </a:lnTo>
                  <a:lnTo>
                    <a:pt x="172" y="62"/>
                  </a:lnTo>
                  <a:lnTo>
                    <a:pt x="168" y="61"/>
                  </a:lnTo>
                  <a:lnTo>
                    <a:pt x="164" y="59"/>
                  </a:lnTo>
                  <a:lnTo>
                    <a:pt x="162" y="56"/>
                  </a:lnTo>
                  <a:lnTo>
                    <a:pt x="158" y="55"/>
                  </a:lnTo>
                  <a:lnTo>
                    <a:pt x="154" y="52"/>
                  </a:lnTo>
                  <a:lnTo>
                    <a:pt x="150" y="49"/>
                  </a:lnTo>
                  <a:lnTo>
                    <a:pt x="146" y="48"/>
                  </a:lnTo>
                  <a:lnTo>
                    <a:pt x="142" y="45"/>
                  </a:lnTo>
                  <a:lnTo>
                    <a:pt x="140" y="43"/>
                  </a:lnTo>
                  <a:lnTo>
                    <a:pt x="136" y="40"/>
                  </a:lnTo>
                  <a:lnTo>
                    <a:pt x="132" y="39"/>
                  </a:lnTo>
                  <a:lnTo>
                    <a:pt x="128" y="36"/>
                  </a:lnTo>
                  <a:lnTo>
                    <a:pt x="125" y="34"/>
                  </a:lnTo>
                  <a:lnTo>
                    <a:pt x="121" y="32"/>
                  </a:lnTo>
                  <a:lnTo>
                    <a:pt x="117" y="30"/>
                  </a:lnTo>
                  <a:lnTo>
                    <a:pt x="115" y="28"/>
                  </a:lnTo>
                  <a:lnTo>
                    <a:pt x="111" y="26"/>
                  </a:lnTo>
                  <a:lnTo>
                    <a:pt x="108" y="23"/>
                  </a:lnTo>
                  <a:lnTo>
                    <a:pt x="106" y="22"/>
                  </a:lnTo>
                  <a:lnTo>
                    <a:pt x="102" y="21"/>
                  </a:lnTo>
                  <a:lnTo>
                    <a:pt x="99" y="19"/>
                  </a:lnTo>
                  <a:lnTo>
                    <a:pt x="96" y="17"/>
                  </a:lnTo>
                  <a:lnTo>
                    <a:pt x="94" y="15"/>
                  </a:lnTo>
                  <a:lnTo>
                    <a:pt x="91" y="14"/>
                  </a:lnTo>
                  <a:lnTo>
                    <a:pt x="89" y="13"/>
                  </a:lnTo>
                  <a:lnTo>
                    <a:pt x="85" y="9"/>
                  </a:lnTo>
                  <a:lnTo>
                    <a:pt x="81" y="8"/>
                  </a:lnTo>
                  <a:lnTo>
                    <a:pt x="77" y="5"/>
                  </a:lnTo>
                  <a:lnTo>
                    <a:pt x="74" y="4"/>
                  </a:lnTo>
                  <a:lnTo>
                    <a:pt x="73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810375" y="3738563"/>
              <a:ext cx="620712" cy="735013"/>
            </a:xfrm>
            <a:custGeom>
              <a:avLst/>
              <a:gdLst/>
              <a:ahLst/>
              <a:cxnLst>
                <a:cxn ang="0">
                  <a:pos x="30" y="273"/>
                </a:cxn>
                <a:cxn ang="0">
                  <a:pos x="56" y="305"/>
                </a:cxn>
                <a:cxn ang="0">
                  <a:pos x="81" y="328"/>
                </a:cxn>
                <a:cxn ang="0">
                  <a:pos x="112" y="354"/>
                </a:cxn>
                <a:cxn ang="0">
                  <a:pos x="153" y="379"/>
                </a:cxn>
                <a:cxn ang="0">
                  <a:pos x="191" y="400"/>
                </a:cxn>
                <a:cxn ang="0">
                  <a:pos x="220" y="416"/>
                </a:cxn>
                <a:cxn ang="0">
                  <a:pos x="251" y="432"/>
                </a:cxn>
                <a:cxn ang="0">
                  <a:pos x="275" y="442"/>
                </a:cxn>
                <a:cxn ang="0">
                  <a:pos x="294" y="415"/>
                </a:cxn>
                <a:cxn ang="0">
                  <a:pos x="314" y="386"/>
                </a:cxn>
                <a:cxn ang="0">
                  <a:pos x="335" y="353"/>
                </a:cxn>
                <a:cxn ang="0">
                  <a:pos x="354" y="316"/>
                </a:cxn>
                <a:cxn ang="0">
                  <a:pos x="368" y="282"/>
                </a:cxn>
                <a:cxn ang="0">
                  <a:pos x="374" y="250"/>
                </a:cxn>
                <a:cxn ang="0">
                  <a:pos x="377" y="211"/>
                </a:cxn>
                <a:cxn ang="0">
                  <a:pos x="375" y="165"/>
                </a:cxn>
                <a:cxn ang="0">
                  <a:pos x="371" y="120"/>
                </a:cxn>
                <a:cxn ang="0">
                  <a:pos x="368" y="81"/>
                </a:cxn>
                <a:cxn ang="0">
                  <a:pos x="362" y="52"/>
                </a:cxn>
                <a:cxn ang="0">
                  <a:pos x="351" y="27"/>
                </a:cxn>
                <a:cxn ang="0">
                  <a:pos x="330" y="13"/>
                </a:cxn>
                <a:cxn ang="0">
                  <a:pos x="299" y="18"/>
                </a:cxn>
                <a:cxn ang="0">
                  <a:pos x="265" y="27"/>
                </a:cxn>
                <a:cxn ang="0">
                  <a:pos x="225" y="38"/>
                </a:cxn>
                <a:cxn ang="0">
                  <a:pos x="187" y="50"/>
                </a:cxn>
                <a:cxn ang="0">
                  <a:pos x="158" y="60"/>
                </a:cxn>
                <a:cxn ang="0">
                  <a:pos x="136" y="75"/>
                </a:cxn>
                <a:cxn ang="0">
                  <a:pos x="114" y="102"/>
                </a:cxn>
                <a:cxn ang="0">
                  <a:pos x="120" y="73"/>
                </a:cxn>
                <a:cxn ang="0">
                  <a:pos x="145" y="51"/>
                </a:cxn>
                <a:cxn ang="0">
                  <a:pos x="175" y="41"/>
                </a:cxn>
                <a:cxn ang="0">
                  <a:pos x="214" y="27"/>
                </a:cxn>
                <a:cxn ang="0">
                  <a:pos x="258" y="16"/>
                </a:cxn>
                <a:cxn ang="0">
                  <a:pos x="298" y="7"/>
                </a:cxn>
                <a:cxn ang="0">
                  <a:pos x="327" y="0"/>
                </a:cxn>
                <a:cxn ang="0">
                  <a:pos x="354" y="1"/>
                </a:cxn>
                <a:cxn ang="0">
                  <a:pos x="371" y="21"/>
                </a:cxn>
                <a:cxn ang="0">
                  <a:pos x="381" y="50"/>
                </a:cxn>
                <a:cxn ang="0">
                  <a:pos x="386" y="82"/>
                </a:cxn>
                <a:cxn ang="0">
                  <a:pos x="390" y="124"/>
                </a:cxn>
                <a:cxn ang="0">
                  <a:pos x="391" y="173"/>
                </a:cxn>
                <a:cxn ang="0">
                  <a:pos x="391" y="218"/>
                </a:cxn>
                <a:cxn ang="0">
                  <a:pos x="390" y="258"/>
                </a:cxn>
                <a:cxn ang="0">
                  <a:pos x="388" y="284"/>
                </a:cxn>
                <a:cxn ang="0">
                  <a:pos x="377" y="310"/>
                </a:cxn>
                <a:cxn ang="0">
                  <a:pos x="357" y="344"/>
                </a:cxn>
                <a:cxn ang="0">
                  <a:pos x="334" y="383"/>
                </a:cxn>
                <a:cxn ang="0">
                  <a:pos x="311" y="419"/>
                </a:cxn>
                <a:cxn ang="0">
                  <a:pos x="292" y="447"/>
                </a:cxn>
                <a:cxn ang="0">
                  <a:pos x="275" y="462"/>
                </a:cxn>
                <a:cxn ang="0">
                  <a:pos x="243" y="454"/>
                </a:cxn>
                <a:cxn ang="0">
                  <a:pos x="217" y="442"/>
                </a:cxn>
                <a:cxn ang="0">
                  <a:pos x="182" y="421"/>
                </a:cxn>
                <a:cxn ang="0">
                  <a:pos x="158" y="404"/>
                </a:cxn>
                <a:cxn ang="0">
                  <a:pos x="133" y="387"/>
                </a:cxn>
                <a:cxn ang="0">
                  <a:pos x="107" y="370"/>
                </a:cxn>
                <a:cxn ang="0">
                  <a:pos x="84" y="350"/>
                </a:cxn>
                <a:cxn ang="0">
                  <a:pos x="57" y="328"/>
                </a:cxn>
                <a:cxn ang="0">
                  <a:pos x="21" y="290"/>
                </a:cxn>
                <a:cxn ang="0">
                  <a:pos x="1" y="263"/>
                </a:cxn>
                <a:cxn ang="0">
                  <a:pos x="17" y="229"/>
                </a:cxn>
              </a:cxnLst>
              <a:rect l="0" t="0" r="r" b="b"/>
              <a:pathLst>
                <a:path w="391" h="463">
                  <a:moveTo>
                    <a:pt x="46" y="221"/>
                  </a:moveTo>
                  <a:lnTo>
                    <a:pt x="19" y="258"/>
                  </a:lnTo>
                  <a:lnTo>
                    <a:pt x="19" y="258"/>
                  </a:lnTo>
                  <a:lnTo>
                    <a:pt x="21" y="260"/>
                  </a:lnTo>
                  <a:lnTo>
                    <a:pt x="22" y="262"/>
                  </a:lnTo>
                  <a:lnTo>
                    <a:pt x="22" y="263"/>
                  </a:lnTo>
                  <a:lnTo>
                    <a:pt x="23" y="265"/>
                  </a:lnTo>
                  <a:lnTo>
                    <a:pt x="26" y="268"/>
                  </a:lnTo>
                  <a:lnTo>
                    <a:pt x="27" y="271"/>
                  </a:lnTo>
                  <a:lnTo>
                    <a:pt x="30" y="273"/>
                  </a:lnTo>
                  <a:lnTo>
                    <a:pt x="31" y="276"/>
                  </a:lnTo>
                  <a:lnTo>
                    <a:pt x="35" y="280"/>
                  </a:lnTo>
                  <a:lnTo>
                    <a:pt x="36" y="284"/>
                  </a:lnTo>
                  <a:lnTo>
                    <a:pt x="40" y="288"/>
                  </a:lnTo>
                  <a:lnTo>
                    <a:pt x="42" y="289"/>
                  </a:lnTo>
                  <a:lnTo>
                    <a:pt x="44" y="292"/>
                  </a:lnTo>
                  <a:lnTo>
                    <a:pt x="46" y="293"/>
                  </a:lnTo>
                  <a:lnTo>
                    <a:pt x="48" y="296"/>
                  </a:lnTo>
                  <a:lnTo>
                    <a:pt x="51" y="299"/>
                  </a:lnTo>
                  <a:lnTo>
                    <a:pt x="56" y="305"/>
                  </a:lnTo>
                  <a:lnTo>
                    <a:pt x="57" y="307"/>
                  </a:lnTo>
                  <a:lnTo>
                    <a:pt x="60" y="309"/>
                  </a:lnTo>
                  <a:lnTo>
                    <a:pt x="63" y="311"/>
                  </a:lnTo>
                  <a:lnTo>
                    <a:pt x="65" y="314"/>
                  </a:lnTo>
                  <a:lnTo>
                    <a:pt x="67" y="316"/>
                  </a:lnTo>
                  <a:lnTo>
                    <a:pt x="69" y="319"/>
                  </a:lnTo>
                  <a:lnTo>
                    <a:pt x="72" y="322"/>
                  </a:lnTo>
                  <a:lnTo>
                    <a:pt x="74" y="324"/>
                  </a:lnTo>
                  <a:lnTo>
                    <a:pt x="77" y="326"/>
                  </a:lnTo>
                  <a:lnTo>
                    <a:pt x="81" y="328"/>
                  </a:lnTo>
                  <a:lnTo>
                    <a:pt x="84" y="331"/>
                  </a:lnTo>
                  <a:lnTo>
                    <a:pt x="86" y="333"/>
                  </a:lnTo>
                  <a:lnTo>
                    <a:pt x="89" y="336"/>
                  </a:lnTo>
                  <a:lnTo>
                    <a:pt x="93" y="339"/>
                  </a:lnTo>
                  <a:lnTo>
                    <a:pt x="95" y="341"/>
                  </a:lnTo>
                  <a:lnTo>
                    <a:pt x="99" y="344"/>
                  </a:lnTo>
                  <a:lnTo>
                    <a:pt x="102" y="347"/>
                  </a:lnTo>
                  <a:lnTo>
                    <a:pt x="106" y="349"/>
                  </a:lnTo>
                  <a:lnTo>
                    <a:pt x="110" y="350"/>
                  </a:lnTo>
                  <a:lnTo>
                    <a:pt x="112" y="354"/>
                  </a:lnTo>
                  <a:lnTo>
                    <a:pt x="116" y="356"/>
                  </a:lnTo>
                  <a:lnTo>
                    <a:pt x="120" y="358"/>
                  </a:lnTo>
                  <a:lnTo>
                    <a:pt x="124" y="361"/>
                  </a:lnTo>
                  <a:lnTo>
                    <a:pt x="128" y="364"/>
                  </a:lnTo>
                  <a:lnTo>
                    <a:pt x="132" y="366"/>
                  </a:lnTo>
                  <a:lnTo>
                    <a:pt x="136" y="369"/>
                  </a:lnTo>
                  <a:lnTo>
                    <a:pt x="140" y="371"/>
                  </a:lnTo>
                  <a:lnTo>
                    <a:pt x="145" y="374"/>
                  </a:lnTo>
                  <a:lnTo>
                    <a:pt x="149" y="377"/>
                  </a:lnTo>
                  <a:lnTo>
                    <a:pt x="153" y="379"/>
                  </a:lnTo>
                  <a:lnTo>
                    <a:pt x="157" y="381"/>
                  </a:lnTo>
                  <a:lnTo>
                    <a:pt x="161" y="383"/>
                  </a:lnTo>
                  <a:lnTo>
                    <a:pt x="165" y="386"/>
                  </a:lnTo>
                  <a:lnTo>
                    <a:pt x="169" y="388"/>
                  </a:lnTo>
                  <a:lnTo>
                    <a:pt x="173" y="390"/>
                  </a:lnTo>
                  <a:lnTo>
                    <a:pt x="176" y="392"/>
                  </a:lnTo>
                  <a:lnTo>
                    <a:pt x="179" y="394"/>
                  </a:lnTo>
                  <a:lnTo>
                    <a:pt x="183" y="396"/>
                  </a:lnTo>
                  <a:lnTo>
                    <a:pt x="187" y="398"/>
                  </a:lnTo>
                  <a:lnTo>
                    <a:pt x="191" y="400"/>
                  </a:lnTo>
                  <a:lnTo>
                    <a:pt x="193" y="401"/>
                  </a:lnTo>
                  <a:lnTo>
                    <a:pt x="197" y="403"/>
                  </a:lnTo>
                  <a:lnTo>
                    <a:pt x="200" y="405"/>
                  </a:lnTo>
                  <a:lnTo>
                    <a:pt x="203" y="407"/>
                  </a:lnTo>
                  <a:lnTo>
                    <a:pt x="207" y="408"/>
                  </a:lnTo>
                  <a:lnTo>
                    <a:pt x="209" y="409"/>
                  </a:lnTo>
                  <a:lnTo>
                    <a:pt x="212" y="412"/>
                  </a:lnTo>
                  <a:lnTo>
                    <a:pt x="214" y="413"/>
                  </a:lnTo>
                  <a:lnTo>
                    <a:pt x="217" y="415"/>
                  </a:lnTo>
                  <a:lnTo>
                    <a:pt x="220" y="416"/>
                  </a:lnTo>
                  <a:lnTo>
                    <a:pt x="224" y="417"/>
                  </a:lnTo>
                  <a:lnTo>
                    <a:pt x="226" y="419"/>
                  </a:lnTo>
                  <a:lnTo>
                    <a:pt x="229" y="420"/>
                  </a:lnTo>
                  <a:lnTo>
                    <a:pt x="230" y="421"/>
                  </a:lnTo>
                  <a:lnTo>
                    <a:pt x="233" y="422"/>
                  </a:lnTo>
                  <a:lnTo>
                    <a:pt x="235" y="424"/>
                  </a:lnTo>
                  <a:lnTo>
                    <a:pt x="239" y="425"/>
                  </a:lnTo>
                  <a:lnTo>
                    <a:pt x="243" y="428"/>
                  </a:lnTo>
                  <a:lnTo>
                    <a:pt x="247" y="429"/>
                  </a:lnTo>
                  <a:lnTo>
                    <a:pt x="251" y="432"/>
                  </a:lnTo>
                  <a:lnTo>
                    <a:pt x="254" y="432"/>
                  </a:lnTo>
                  <a:lnTo>
                    <a:pt x="258" y="434"/>
                  </a:lnTo>
                  <a:lnTo>
                    <a:pt x="259" y="436"/>
                  </a:lnTo>
                  <a:lnTo>
                    <a:pt x="263" y="437"/>
                  </a:lnTo>
                  <a:lnTo>
                    <a:pt x="264" y="437"/>
                  </a:lnTo>
                  <a:lnTo>
                    <a:pt x="267" y="438"/>
                  </a:lnTo>
                  <a:lnTo>
                    <a:pt x="271" y="439"/>
                  </a:lnTo>
                  <a:lnTo>
                    <a:pt x="273" y="441"/>
                  </a:lnTo>
                  <a:lnTo>
                    <a:pt x="273" y="441"/>
                  </a:lnTo>
                  <a:lnTo>
                    <a:pt x="275" y="442"/>
                  </a:lnTo>
                  <a:lnTo>
                    <a:pt x="276" y="439"/>
                  </a:lnTo>
                  <a:lnTo>
                    <a:pt x="279" y="437"/>
                  </a:lnTo>
                  <a:lnTo>
                    <a:pt x="280" y="434"/>
                  </a:lnTo>
                  <a:lnTo>
                    <a:pt x="282" y="430"/>
                  </a:lnTo>
                  <a:lnTo>
                    <a:pt x="285" y="426"/>
                  </a:lnTo>
                  <a:lnTo>
                    <a:pt x="288" y="424"/>
                  </a:lnTo>
                  <a:lnTo>
                    <a:pt x="289" y="421"/>
                  </a:lnTo>
                  <a:lnTo>
                    <a:pt x="290" y="419"/>
                  </a:lnTo>
                  <a:lnTo>
                    <a:pt x="293" y="416"/>
                  </a:lnTo>
                  <a:lnTo>
                    <a:pt x="294" y="415"/>
                  </a:lnTo>
                  <a:lnTo>
                    <a:pt x="296" y="412"/>
                  </a:lnTo>
                  <a:lnTo>
                    <a:pt x="298" y="409"/>
                  </a:lnTo>
                  <a:lnTo>
                    <a:pt x="299" y="407"/>
                  </a:lnTo>
                  <a:lnTo>
                    <a:pt x="302" y="404"/>
                  </a:lnTo>
                  <a:lnTo>
                    <a:pt x="303" y="401"/>
                  </a:lnTo>
                  <a:lnTo>
                    <a:pt x="305" y="398"/>
                  </a:lnTo>
                  <a:lnTo>
                    <a:pt x="307" y="395"/>
                  </a:lnTo>
                  <a:lnTo>
                    <a:pt x="310" y="392"/>
                  </a:lnTo>
                  <a:lnTo>
                    <a:pt x="311" y="388"/>
                  </a:lnTo>
                  <a:lnTo>
                    <a:pt x="314" y="386"/>
                  </a:lnTo>
                  <a:lnTo>
                    <a:pt x="317" y="383"/>
                  </a:lnTo>
                  <a:lnTo>
                    <a:pt x="319" y="381"/>
                  </a:lnTo>
                  <a:lnTo>
                    <a:pt x="320" y="377"/>
                  </a:lnTo>
                  <a:lnTo>
                    <a:pt x="323" y="373"/>
                  </a:lnTo>
                  <a:lnTo>
                    <a:pt x="324" y="370"/>
                  </a:lnTo>
                  <a:lnTo>
                    <a:pt x="327" y="366"/>
                  </a:lnTo>
                  <a:lnTo>
                    <a:pt x="328" y="362"/>
                  </a:lnTo>
                  <a:lnTo>
                    <a:pt x="331" y="360"/>
                  </a:lnTo>
                  <a:lnTo>
                    <a:pt x="334" y="356"/>
                  </a:lnTo>
                  <a:lnTo>
                    <a:pt x="335" y="353"/>
                  </a:lnTo>
                  <a:lnTo>
                    <a:pt x="337" y="349"/>
                  </a:lnTo>
                  <a:lnTo>
                    <a:pt x="339" y="345"/>
                  </a:lnTo>
                  <a:lnTo>
                    <a:pt x="341" y="341"/>
                  </a:lnTo>
                  <a:lnTo>
                    <a:pt x="343" y="339"/>
                  </a:lnTo>
                  <a:lnTo>
                    <a:pt x="345" y="335"/>
                  </a:lnTo>
                  <a:lnTo>
                    <a:pt x="347" y="331"/>
                  </a:lnTo>
                  <a:lnTo>
                    <a:pt x="349" y="327"/>
                  </a:lnTo>
                  <a:lnTo>
                    <a:pt x="351" y="324"/>
                  </a:lnTo>
                  <a:lnTo>
                    <a:pt x="353" y="320"/>
                  </a:lnTo>
                  <a:lnTo>
                    <a:pt x="354" y="316"/>
                  </a:lnTo>
                  <a:lnTo>
                    <a:pt x="356" y="314"/>
                  </a:lnTo>
                  <a:lnTo>
                    <a:pt x="357" y="310"/>
                  </a:lnTo>
                  <a:lnTo>
                    <a:pt x="358" y="306"/>
                  </a:lnTo>
                  <a:lnTo>
                    <a:pt x="360" y="303"/>
                  </a:lnTo>
                  <a:lnTo>
                    <a:pt x="362" y="299"/>
                  </a:lnTo>
                  <a:lnTo>
                    <a:pt x="364" y="296"/>
                  </a:lnTo>
                  <a:lnTo>
                    <a:pt x="365" y="293"/>
                  </a:lnTo>
                  <a:lnTo>
                    <a:pt x="365" y="289"/>
                  </a:lnTo>
                  <a:lnTo>
                    <a:pt x="366" y="286"/>
                  </a:lnTo>
                  <a:lnTo>
                    <a:pt x="368" y="282"/>
                  </a:lnTo>
                  <a:lnTo>
                    <a:pt x="369" y="280"/>
                  </a:lnTo>
                  <a:lnTo>
                    <a:pt x="370" y="277"/>
                  </a:lnTo>
                  <a:lnTo>
                    <a:pt x="370" y="273"/>
                  </a:lnTo>
                  <a:lnTo>
                    <a:pt x="371" y="271"/>
                  </a:lnTo>
                  <a:lnTo>
                    <a:pt x="371" y="268"/>
                  </a:lnTo>
                  <a:lnTo>
                    <a:pt x="373" y="264"/>
                  </a:lnTo>
                  <a:lnTo>
                    <a:pt x="373" y="260"/>
                  </a:lnTo>
                  <a:lnTo>
                    <a:pt x="374" y="258"/>
                  </a:lnTo>
                  <a:lnTo>
                    <a:pt x="374" y="254"/>
                  </a:lnTo>
                  <a:lnTo>
                    <a:pt x="374" y="250"/>
                  </a:lnTo>
                  <a:lnTo>
                    <a:pt x="374" y="247"/>
                  </a:lnTo>
                  <a:lnTo>
                    <a:pt x="375" y="243"/>
                  </a:lnTo>
                  <a:lnTo>
                    <a:pt x="375" y="238"/>
                  </a:lnTo>
                  <a:lnTo>
                    <a:pt x="375" y="235"/>
                  </a:lnTo>
                  <a:lnTo>
                    <a:pt x="375" y="230"/>
                  </a:lnTo>
                  <a:lnTo>
                    <a:pt x="375" y="226"/>
                  </a:lnTo>
                  <a:lnTo>
                    <a:pt x="375" y="222"/>
                  </a:lnTo>
                  <a:lnTo>
                    <a:pt x="375" y="218"/>
                  </a:lnTo>
                  <a:lnTo>
                    <a:pt x="375" y="214"/>
                  </a:lnTo>
                  <a:lnTo>
                    <a:pt x="377" y="211"/>
                  </a:lnTo>
                  <a:lnTo>
                    <a:pt x="375" y="205"/>
                  </a:lnTo>
                  <a:lnTo>
                    <a:pt x="375" y="201"/>
                  </a:lnTo>
                  <a:lnTo>
                    <a:pt x="375" y="196"/>
                  </a:lnTo>
                  <a:lnTo>
                    <a:pt x="375" y="192"/>
                  </a:lnTo>
                  <a:lnTo>
                    <a:pt x="375" y="187"/>
                  </a:lnTo>
                  <a:lnTo>
                    <a:pt x="375" y="183"/>
                  </a:lnTo>
                  <a:lnTo>
                    <a:pt x="375" y="179"/>
                  </a:lnTo>
                  <a:lnTo>
                    <a:pt x="375" y="174"/>
                  </a:lnTo>
                  <a:lnTo>
                    <a:pt x="375" y="170"/>
                  </a:lnTo>
                  <a:lnTo>
                    <a:pt x="375" y="165"/>
                  </a:lnTo>
                  <a:lnTo>
                    <a:pt x="374" y="161"/>
                  </a:lnTo>
                  <a:lnTo>
                    <a:pt x="374" y="156"/>
                  </a:lnTo>
                  <a:lnTo>
                    <a:pt x="374" y="152"/>
                  </a:lnTo>
                  <a:lnTo>
                    <a:pt x="374" y="146"/>
                  </a:lnTo>
                  <a:lnTo>
                    <a:pt x="374" y="143"/>
                  </a:lnTo>
                  <a:lnTo>
                    <a:pt x="374" y="139"/>
                  </a:lnTo>
                  <a:lnTo>
                    <a:pt x="373" y="133"/>
                  </a:lnTo>
                  <a:lnTo>
                    <a:pt x="373" y="129"/>
                  </a:lnTo>
                  <a:lnTo>
                    <a:pt x="373" y="124"/>
                  </a:lnTo>
                  <a:lnTo>
                    <a:pt x="371" y="120"/>
                  </a:lnTo>
                  <a:lnTo>
                    <a:pt x="371" y="116"/>
                  </a:lnTo>
                  <a:lnTo>
                    <a:pt x="371" y="112"/>
                  </a:lnTo>
                  <a:lnTo>
                    <a:pt x="370" y="109"/>
                  </a:lnTo>
                  <a:lnTo>
                    <a:pt x="370" y="105"/>
                  </a:lnTo>
                  <a:lnTo>
                    <a:pt x="370" y="99"/>
                  </a:lnTo>
                  <a:lnTo>
                    <a:pt x="369" y="95"/>
                  </a:lnTo>
                  <a:lnTo>
                    <a:pt x="369" y="93"/>
                  </a:lnTo>
                  <a:lnTo>
                    <a:pt x="369" y="89"/>
                  </a:lnTo>
                  <a:lnTo>
                    <a:pt x="368" y="85"/>
                  </a:lnTo>
                  <a:lnTo>
                    <a:pt x="368" y="81"/>
                  </a:lnTo>
                  <a:lnTo>
                    <a:pt x="366" y="78"/>
                  </a:lnTo>
                  <a:lnTo>
                    <a:pt x="366" y="75"/>
                  </a:lnTo>
                  <a:lnTo>
                    <a:pt x="365" y="72"/>
                  </a:lnTo>
                  <a:lnTo>
                    <a:pt x="365" y="68"/>
                  </a:lnTo>
                  <a:lnTo>
                    <a:pt x="365" y="65"/>
                  </a:lnTo>
                  <a:lnTo>
                    <a:pt x="364" y="63"/>
                  </a:lnTo>
                  <a:lnTo>
                    <a:pt x="364" y="60"/>
                  </a:lnTo>
                  <a:lnTo>
                    <a:pt x="362" y="58"/>
                  </a:lnTo>
                  <a:lnTo>
                    <a:pt x="362" y="55"/>
                  </a:lnTo>
                  <a:lnTo>
                    <a:pt x="362" y="52"/>
                  </a:lnTo>
                  <a:lnTo>
                    <a:pt x="361" y="50"/>
                  </a:lnTo>
                  <a:lnTo>
                    <a:pt x="361" y="48"/>
                  </a:lnTo>
                  <a:lnTo>
                    <a:pt x="360" y="46"/>
                  </a:lnTo>
                  <a:lnTo>
                    <a:pt x="360" y="44"/>
                  </a:lnTo>
                  <a:lnTo>
                    <a:pt x="358" y="42"/>
                  </a:lnTo>
                  <a:lnTo>
                    <a:pt x="358" y="39"/>
                  </a:lnTo>
                  <a:lnTo>
                    <a:pt x="356" y="37"/>
                  </a:lnTo>
                  <a:lnTo>
                    <a:pt x="354" y="33"/>
                  </a:lnTo>
                  <a:lnTo>
                    <a:pt x="352" y="30"/>
                  </a:lnTo>
                  <a:lnTo>
                    <a:pt x="351" y="27"/>
                  </a:lnTo>
                  <a:lnTo>
                    <a:pt x="349" y="25"/>
                  </a:lnTo>
                  <a:lnTo>
                    <a:pt x="348" y="22"/>
                  </a:lnTo>
                  <a:lnTo>
                    <a:pt x="347" y="21"/>
                  </a:lnTo>
                  <a:lnTo>
                    <a:pt x="345" y="20"/>
                  </a:lnTo>
                  <a:lnTo>
                    <a:pt x="343" y="17"/>
                  </a:lnTo>
                  <a:lnTo>
                    <a:pt x="339" y="16"/>
                  </a:lnTo>
                  <a:lnTo>
                    <a:pt x="336" y="14"/>
                  </a:lnTo>
                  <a:lnTo>
                    <a:pt x="335" y="14"/>
                  </a:lnTo>
                  <a:lnTo>
                    <a:pt x="332" y="13"/>
                  </a:lnTo>
                  <a:lnTo>
                    <a:pt x="330" y="13"/>
                  </a:lnTo>
                  <a:lnTo>
                    <a:pt x="327" y="13"/>
                  </a:lnTo>
                  <a:lnTo>
                    <a:pt x="324" y="13"/>
                  </a:lnTo>
                  <a:lnTo>
                    <a:pt x="320" y="13"/>
                  </a:lnTo>
                  <a:lnTo>
                    <a:pt x="317" y="14"/>
                  </a:lnTo>
                  <a:lnTo>
                    <a:pt x="314" y="14"/>
                  </a:lnTo>
                  <a:lnTo>
                    <a:pt x="311" y="16"/>
                  </a:lnTo>
                  <a:lnTo>
                    <a:pt x="309" y="16"/>
                  </a:lnTo>
                  <a:lnTo>
                    <a:pt x="306" y="17"/>
                  </a:lnTo>
                  <a:lnTo>
                    <a:pt x="303" y="17"/>
                  </a:lnTo>
                  <a:lnTo>
                    <a:pt x="299" y="18"/>
                  </a:lnTo>
                  <a:lnTo>
                    <a:pt x="297" y="18"/>
                  </a:lnTo>
                  <a:lnTo>
                    <a:pt x="294" y="20"/>
                  </a:lnTo>
                  <a:lnTo>
                    <a:pt x="290" y="21"/>
                  </a:lnTo>
                  <a:lnTo>
                    <a:pt x="286" y="21"/>
                  </a:lnTo>
                  <a:lnTo>
                    <a:pt x="284" y="22"/>
                  </a:lnTo>
                  <a:lnTo>
                    <a:pt x="280" y="24"/>
                  </a:lnTo>
                  <a:lnTo>
                    <a:pt x="276" y="24"/>
                  </a:lnTo>
                  <a:lnTo>
                    <a:pt x="272" y="25"/>
                  </a:lnTo>
                  <a:lnTo>
                    <a:pt x="268" y="26"/>
                  </a:lnTo>
                  <a:lnTo>
                    <a:pt x="265" y="27"/>
                  </a:lnTo>
                  <a:lnTo>
                    <a:pt x="262" y="27"/>
                  </a:lnTo>
                  <a:lnTo>
                    <a:pt x="258" y="29"/>
                  </a:lnTo>
                  <a:lnTo>
                    <a:pt x="254" y="30"/>
                  </a:lnTo>
                  <a:lnTo>
                    <a:pt x="250" y="31"/>
                  </a:lnTo>
                  <a:lnTo>
                    <a:pt x="246" y="33"/>
                  </a:lnTo>
                  <a:lnTo>
                    <a:pt x="242" y="34"/>
                  </a:lnTo>
                  <a:lnTo>
                    <a:pt x="238" y="35"/>
                  </a:lnTo>
                  <a:lnTo>
                    <a:pt x="234" y="37"/>
                  </a:lnTo>
                  <a:lnTo>
                    <a:pt x="229" y="38"/>
                  </a:lnTo>
                  <a:lnTo>
                    <a:pt x="225" y="38"/>
                  </a:lnTo>
                  <a:lnTo>
                    <a:pt x="221" y="39"/>
                  </a:lnTo>
                  <a:lnTo>
                    <a:pt x="218" y="41"/>
                  </a:lnTo>
                  <a:lnTo>
                    <a:pt x="213" y="42"/>
                  </a:lnTo>
                  <a:lnTo>
                    <a:pt x="209" y="43"/>
                  </a:lnTo>
                  <a:lnTo>
                    <a:pt x="207" y="44"/>
                  </a:lnTo>
                  <a:lnTo>
                    <a:pt x="203" y="46"/>
                  </a:lnTo>
                  <a:lnTo>
                    <a:pt x="199" y="47"/>
                  </a:lnTo>
                  <a:lnTo>
                    <a:pt x="195" y="47"/>
                  </a:lnTo>
                  <a:lnTo>
                    <a:pt x="191" y="48"/>
                  </a:lnTo>
                  <a:lnTo>
                    <a:pt x="187" y="50"/>
                  </a:lnTo>
                  <a:lnTo>
                    <a:pt x="184" y="51"/>
                  </a:lnTo>
                  <a:lnTo>
                    <a:pt x="180" y="52"/>
                  </a:lnTo>
                  <a:lnTo>
                    <a:pt x="178" y="54"/>
                  </a:lnTo>
                  <a:lnTo>
                    <a:pt x="175" y="55"/>
                  </a:lnTo>
                  <a:lnTo>
                    <a:pt x="171" y="56"/>
                  </a:lnTo>
                  <a:lnTo>
                    <a:pt x="169" y="56"/>
                  </a:lnTo>
                  <a:lnTo>
                    <a:pt x="166" y="58"/>
                  </a:lnTo>
                  <a:lnTo>
                    <a:pt x="163" y="59"/>
                  </a:lnTo>
                  <a:lnTo>
                    <a:pt x="161" y="59"/>
                  </a:lnTo>
                  <a:lnTo>
                    <a:pt x="158" y="60"/>
                  </a:lnTo>
                  <a:lnTo>
                    <a:pt x="156" y="61"/>
                  </a:lnTo>
                  <a:lnTo>
                    <a:pt x="154" y="63"/>
                  </a:lnTo>
                  <a:lnTo>
                    <a:pt x="150" y="63"/>
                  </a:lnTo>
                  <a:lnTo>
                    <a:pt x="148" y="64"/>
                  </a:lnTo>
                  <a:lnTo>
                    <a:pt x="146" y="65"/>
                  </a:lnTo>
                  <a:lnTo>
                    <a:pt x="145" y="67"/>
                  </a:lnTo>
                  <a:lnTo>
                    <a:pt x="142" y="68"/>
                  </a:lnTo>
                  <a:lnTo>
                    <a:pt x="141" y="71"/>
                  </a:lnTo>
                  <a:lnTo>
                    <a:pt x="139" y="72"/>
                  </a:lnTo>
                  <a:lnTo>
                    <a:pt x="136" y="75"/>
                  </a:lnTo>
                  <a:lnTo>
                    <a:pt x="133" y="77"/>
                  </a:lnTo>
                  <a:lnTo>
                    <a:pt x="131" y="81"/>
                  </a:lnTo>
                  <a:lnTo>
                    <a:pt x="128" y="84"/>
                  </a:lnTo>
                  <a:lnTo>
                    <a:pt x="125" y="88"/>
                  </a:lnTo>
                  <a:lnTo>
                    <a:pt x="123" y="90"/>
                  </a:lnTo>
                  <a:lnTo>
                    <a:pt x="120" y="93"/>
                  </a:lnTo>
                  <a:lnTo>
                    <a:pt x="118" y="95"/>
                  </a:lnTo>
                  <a:lnTo>
                    <a:pt x="116" y="98"/>
                  </a:lnTo>
                  <a:lnTo>
                    <a:pt x="114" y="101"/>
                  </a:lnTo>
                  <a:lnTo>
                    <a:pt x="114" y="102"/>
                  </a:lnTo>
                  <a:lnTo>
                    <a:pt x="98" y="98"/>
                  </a:lnTo>
                  <a:lnTo>
                    <a:pt x="99" y="97"/>
                  </a:lnTo>
                  <a:lnTo>
                    <a:pt x="102" y="94"/>
                  </a:lnTo>
                  <a:lnTo>
                    <a:pt x="103" y="92"/>
                  </a:lnTo>
                  <a:lnTo>
                    <a:pt x="106" y="89"/>
                  </a:lnTo>
                  <a:lnTo>
                    <a:pt x="108" y="86"/>
                  </a:lnTo>
                  <a:lnTo>
                    <a:pt x="112" y="84"/>
                  </a:lnTo>
                  <a:lnTo>
                    <a:pt x="114" y="80"/>
                  </a:lnTo>
                  <a:lnTo>
                    <a:pt x="118" y="76"/>
                  </a:lnTo>
                  <a:lnTo>
                    <a:pt x="120" y="73"/>
                  </a:lnTo>
                  <a:lnTo>
                    <a:pt x="123" y="69"/>
                  </a:lnTo>
                  <a:lnTo>
                    <a:pt x="125" y="67"/>
                  </a:lnTo>
                  <a:lnTo>
                    <a:pt x="128" y="64"/>
                  </a:lnTo>
                  <a:lnTo>
                    <a:pt x="131" y="61"/>
                  </a:lnTo>
                  <a:lnTo>
                    <a:pt x="132" y="59"/>
                  </a:lnTo>
                  <a:lnTo>
                    <a:pt x="133" y="58"/>
                  </a:lnTo>
                  <a:lnTo>
                    <a:pt x="136" y="56"/>
                  </a:lnTo>
                  <a:lnTo>
                    <a:pt x="139" y="54"/>
                  </a:lnTo>
                  <a:lnTo>
                    <a:pt x="142" y="52"/>
                  </a:lnTo>
                  <a:lnTo>
                    <a:pt x="145" y="51"/>
                  </a:lnTo>
                  <a:lnTo>
                    <a:pt x="148" y="50"/>
                  </a:lnTo>
                  <a:lnTo>
                    <a:pt x="149" y="48"/>
                  </a:lnTo>
                  <a:lnTo>
                    <a:pt x="153" y="48"/>
                  </a:lnTo>
                  <a:lnTo>
                    <a:pt x="154" y="47"/>
                  </a:lnTo>
                  <a:lnTo>
                    <a:pt x="158" y="46"/>
                  </a:lnTo>
                  <a:lnTo>
                    <a:pt x="161" y="44"/>
                  </a:lnTo>
                  <a:lnTo>
                    <a:pt x="165" y="44"/>
                  </a:lnTo>
                  <a:lnTo>
                    <a:pt x="167" y="43"/>
                  </a:lnTo>
                  <a:lnTo>
                    <a:pt x="171" y="42"/>
                  </a:lnTo>
                  <a:lnTo>
                    <a:pt x="175" y="41"/>
                  </a:lnTo>
                  <a:lnTo>
                    <a:pt x="178" y="39"/>
                  </a:lnTo>
                  <a:lnTo>
                    <a:pt x="182" y="38"/>
                  </a:lnTo>
                  <a:lnTo>
                    <a:pt x="186" y="37"/>
                  </a:lnTo>
                  <a:lnTo>
                    <a:pt x="190" y="35"/>
                  </a:lnTo>
                  <a:lnTo>
                    <a:pt x="193" y="34"/>
                  </a:lnTo>
                  <a:lnTo>
                    <a:pt x="197" y="33"/>
                  </a:lnTo>
                  <a:lnTo>
                    <a:pt x="203" y="31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4" y="27"/>
                  </a:lnTo>
                  <a:lnTo>
                    <a:pt x="220" y="27"/>
                  </a:lnTo>
                  <a:lnTo>
                    <a:pt x="224" y="26"/>
                  </a:lnTo>
                  <a:lnTo>
                    <a:pt x="229" y="25"/>
                  </a:lnTo>
                  <a:lnTo>
                    <a:pt x="233" y="24"/>
                  </a:lnTo>
                  <a:lnTo>
                    <a:pt x="237" y="22"/>
                  </a:lnTo>
                  <a:lnTo>
                    <a:pt x="241" y="21"/>
                  </a:lnTo>
                  <a:lnTo>
                    <a:pt x="245" y="20"/>
                  </a:lnTo>
                  <a:lnTo>
                    <a:pt x="248" y="18"/>
                  </a:lnTo>
                  <a:lnTo>
                    <a:pt x="254" y="17"/>
                  </a:lnTo>
                  <a:lnTo>
                    <a:pt x="258" y="16"/>
                  </a:lnTo>
                  <a:lnTo>
                    <a:pt x="263" y="14"/>
                  </a:lnTo>
                  <a:lnTo>
                    <a:pt x="267" y="13"/>
                  </a:lnTo>
                  <a:lnTo>
                    <a:pt x="271" y="13"/>
                  </a:lnTo>
                  <a:lnTo>
                    <a:pt x="275" y="12"/>
                  </a:lnTo>
                  <a:lnTo>
                    <a:pt x="279" y="10"/>
                  </a:lnTo>
                  <a:lnTo>
                    <a:pt x="282" y="9"/>
                  </a:lnTo>
                  <a:lnTo>
                    <a:pt x="286" y="8"/>
                  </a:lnTo>
                  <a:lnTo>
                    <a:pt x="290" y="8"/>
                  </a:lnTo>
                  <a:lnTo>
                    <a:pt x="294" y="7"/>
                  </a:lnTo>
                  <a:lnTo>
                    <a:pt x="298" y="7"/>
                  </a:lnTo>
                  <a:lnTo>
                    <a:pt x="301" y="5"/>
                  </a:lnTo>
                  <a:lnTo>
                    <a:pt x="305" y="4"/>
                  </a:lnTo>
                  <a:lnTo>
                    <a:pt x="309" y="4"/>
                  </a:lnTo>
                  <a:lnTo>
                    <a:pt x="311" y="3"/>
                  </a:lnTo>
                  <a:lnTo>
                    <a:pt x="314" y="3"/>
                  </a:lnTo>
                  <a:lnTo>
                    <a:pt x="317" y="1"/>
                  </a:lnTo>
                  <a:lnTo>
                    <a:pt x="320" y="1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7" y="0"/>
                  </a:lnTo>
                  <a:lnTo>
                    <a:pt x="330" y="0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3" y="0"/>
                  </a:lnTo>
                  <a:lnTo>
                    <a:pt x="345" y="0"/>
                  </a:lnTo>
                  <a:lnTo>
                    <a:pt x="349" y="0"/>
                  </a:lnTo>
                  <a:lnTo>
                    <a:pt x="352" y="1"/>
                  </a:lnTo>
                  <a:lnTo>
                    <a:pt x="354" y="1"/>
                  </a:lnTo>
                  <a:lnTo>
                    <a:pt x="358" y="3"/>
                  </a:lnTo>
                  <a:lnTo>
                    <a:pt x="360" y="4"/>
                  </a:lnTo>
                  <a:lnTo>
                    <a:pt x="364" y="7"/>
                  </a:lnTo>
                  <a:lnTo>
                    <a:pt x="365" y="8"/>
                  </a:lnTo>
                  <a:lnTo>
                    <a:pt x="366" y="12"/>
                  </a:lnTo>
                  <a:lnTo>
                    <a:pt x="368" y="13"/>
                  </a:lnTo>
                  <a:lnTo>
                    <a:pt x="369" y="14"/>
                  </a:lnTo>
                  <a:lnTo>
                    <a:pt x="370" y="17"/>
                  </a:lnTo>
                  <a:lnTo>
                    <a:pt x="370" y="18"/>
                  </a:lnTo>
                  <a:lnTo>
                    <a:pt x="371" y="21"/>
                  </a:lnTo>
                  <a:lnTo>
                    <a:pt x="373" y="24"/>
                  </a:lnTo>
                  <a:lnTo>
                    <a:pt x="374" y="26"/>
                  </a:lnTo>
                  <a:lnTo>
                    <a:pt x="374" y="29"/>
                  </a:lnTo>
                  <a:lnTo>
                    <a:pt x="375" y="33"/>
                  </a:lnTo>
                  <a:lnTo>
                    <a:pt x="377" y="35"/>
                  </a:lnTo>
                  <a:lnTo>
                    <a:pt x="378" y="39"/>
                  </a:lnTo>
                  <a:lnTo>
                    <a:pt x="379" y="43"/>
                  </a:lnTo>
                  <a:lnTo>
                    <a:pt x="381" y="46"/>
                  </a:lnTo>
                  <a:lnTo>
                    <a:pt x="381" y="47"/>
                  </a:lnTo>
                  <a:lnTo>
                    <a:pt x="381" y="50"/>
                  </a:lnTo>
                  <a:lnTo>
                    <a:pt x="382" y="52"/>
                  </a:lnTo>
                  <a:lnTo>
                    <a:pt x="382" y="55"/>
                  </a:lnTo>
                  <a:lnTo>
                    <a:pt x="383" y="58"/>
                  </a:lnTo>
                  <a:lnTo>
                    <a:pt x="383" y="60"/>
                  </a:lnTo>
                  <a:lnTo>
                    <a:pt x="385" y="64"/>
                  </a:lnTo>
                  <a:lnTo>
                    <a:pt x="385" y="68"/>
                  </a:lnTo>
                  <a:lnTo>
                    <a:pt x="385" y="71"/>
                  </a:lnTo>
                  <a:lnTo>
                    <a:pt x="385" y="75"/>
                  </a:lnTo>
                  <a:lnTo>
                    <a:pt x="386" y="78"/>
                  </a:lnTo>
                  <a:lnTo>
                    <a:pt x="386" y="82"/>
                  </a:lnTo>
                  <a:lnTo>
                    <a:pt x="386" y="86"/>
                  </a:lnTo>
                  <a:lnTo>
                    <a:pt x="387" y="90"/>
                  </a:lnTo>
                  <a:lnTo>
                    <a:pt x="387" y="94"/>
                  </a:lnTo>
                  <a:lnTo>
                    <a:pt x="387" y="98"/>
                  </a:lnTo>
                  <a:lnTo>
                    <a:pt x="388" y="102"/>
                  </a:lnTo>
                  <a:lnTo>
                    <a:pt x="388" y="106"/>
                  </a:lnTo>
                  <a:lnTo>
                    <a:pt x="388" y="111"/>
                  </a:lnTo>
                  <a:lnTo>
                    <a:pt x="388" y="115"/>
                  </a:lnTo>
                  <a:lnTo>
                    <a:pt x="388" y="120"/>
                  </a:lnTo>
                  <a:lnTo>
                    <a:pt x="390" y="124"/>
                  </a:lnTo>
                  <a:lnTo>
                    <a:pt x="390" y="129"/>
                  </a:lnTo>
                  <a:lnTo>
                    <a:pt x="390" y="135"/>
                  </a:lnTo>
                  <a:lnTo>
                    <a:pt x="390" y="139"/>
                  </a:lnTo>
                  <a:lnTo>
                    <a:pt x="390" y="144"/>
                  </a:lnTo>
                  <a:lnTo>
                    <a:pt x="390" y="149"/>
                  </a:lnTo>
                  <a:lnTo>
                    <a:pt x="390" y="153"/>
                  </a:lnTo>
                  <a:lnTo>
                    <a:pt x="390" y="158"/>
                  </a:lnTo>
                  <a:lnTo>
                    <a:pt x="391" y="163"/>
                  </a:lnTo>
                  <a:lnTo>
                    <a:pt x="391" y="169"/>
                  </a:lnTo>
                  <a:lnTo>
                    <a:pt x="391" y="173"/>
                  </a:lnTo>
                  <a:lnTo>
                    <a:pt x="391" y="178"/>
                  </a:lnTo>
                  <a:lnTo>
                    <a:pt x="391" y="182"/>
                  </a:lnTo>
                  <a:lnTo>
                    <a:pt x="391" y="187"/>
                  </a:lnTo>
                  <a:lnTo>
                    <a:pt x="391" y="191"/>
                  </a:lnTo>
                  <a:lnTo>
                    <a:pt x="391" y="196"/>
                  </a:lnTo>
                  <a:lnTo>
                    <a:pt x="391" y="201"/>
                  </a:lnTo>
                  <a:lnTo>
                    <a:pt x="391" y="207"/>
                  </a:lnTo>
                  <a:lnTo>
                    <a:pt x="391" y="211"/>
                  </a:lnTo>
                  <a:lnTo>
                    <a:pt x="391" y="214"/>
                  </a:lnTo>
                  <a:lnTo>
                    <a:pt x="391" y="218"/>
                  </a:lnTo>
                  <a:lnTo>
                    <a:pt x="391" y="224"/>
                  </a:lnTo>
                  <a:lnTo>
                    <a:pt x="391" y="228"/>
                  </a:lnTo>
                  <a:lnTo>
                    <a:pt x="391" y="231"/>
                  </a:lnTo>
                  <a:lnTo>
                    <a:pt x="391" y="235"/>
                  </a:lnTo>
                  <a:lnTo>
                    <a:pt x="391" y="241"/>
                  </a:lnTo>
                  <a:lnTo>
                    <a:pt x="390" y="243"/>
                  </a:lnTo>
                  <a:lnTo>
                    <a:pt x="390" y="247"/>
                  </a:lnTo>
                  <a:lnTo>
                    <a:pt x="390" y="251"/>
                  </a:lnTo>
                  <a:lnTo>
                    <a:pt x="390" y="255"/>
                  </a:lnTo>
                  <a:lnTo>
                    <a:pt x="390" y="258"/>
                  </a:lnTo>
                  <a:lnTo>
                    <a:pt x="390" y="262"/>
                  </a:lnTo>
                  <a:lnTo>
                    <a:pt x="390" y="264"/>
                  </a:lnTo>
                  <a:lnTo>
                    <a:pt x="390" y="268"/>
                  </a:lnTo>
                  <a:lnTo>
                    <a:pt x="390" y="269"/>
                  </a:lnTo>
                  <a:lnTo>
                    <a:pt x="388" y="273"/>
                  </a:lnTo>
                  <a:lnTo>
                    <a:pt x="388" y="275"/>
                  </a:lnTo>
                  <a:lnTo>
                    <a:pt x="388" y="277"/>
                  </a:lnTo>
                  <a:lnTo>
                    <a:pt x="388" y="280"/>
                  </a:lnTo>
                  <a:lnTo>
                    <a:pt x="388" y="282"/>
                  </a:lnTo>
                  <a:lnTo>
                    <a:pt x="388" y="284"/>
                  </a:lnTo>
                  <a:lnTo>
                    <a:pt x="388" y="285"/>
                  </a:lnTo>
                  <a:lnTo>
                    <a:pt x="386" y="289"/>
                  </a:lnTo>
                  <a:lnTo>
                    <a:pt x="385" y="293"/>
                  </a:lnTo>
                  <a:lnTo>
                    <a:pt x="385" y="294"/>
                  </a:lnTo>
                  <a:lnTo>
                    <a:pt x="383" y="297"/>
                  </a:lnTo>
                  <a:lnTo>
                    <a:pt x="382" y="299"/>
                  </a:lnTo>
                  <a:lnTo>
                    <a:pt x="381" y="302"/>
                  </a:lnTo>
                  <a:lnTo>
                    <a:pt x="379" y="305"/>
                  </a:lnTo>
                  <a:lnTo>
                    <a:pt x="378" y="307"/>
                  </a:lnTo>
                  <a:lnTo>
                    <a:pt x="377" y="310"/>
                  </a:lnTo>
                  <a:lnTo>
                    <a:pt x="375" y="314"/>
                  </a:lnTo>
                  <a:lnTo>
                    <a:pt x="373" y="316"/>
                  </a:lnTo>
                  <a:lnTo>
                    <a:pt x="371" y="320"/>
                  </a:lnTo>
                  <a:lnTo>
                    <a:pt x="370" y="323"/>
                  </a:lnTo>
                  <a:lnTo>
                    <a:pt x="369" y="327"/>
                  </a:lnTo>
                  <a:lnTo>
                    <a:pt x="366" y="330"/>
                  </a:lnTo>
                  <a:lnTo>
                    <a:pt x="364" y="333"/>
                  </a:lnTo>
                  <a:lnTo>
                    <a:pt x="362" y="337"/>
                  </a:lnTo>
                  <a:lnTo>
                    <a:pt x="360" y="340"/>
                  </a:lnTo>
                  <a:lnTo>
                    <a:pt x="357" y="344"/>
                  </a:lnTo>
                  <a:lnTo>
                    <a:pt x="356" y="348"/>
                  </a:lnTo>
                  <a:lnTo>
                    <a:pt x="353" y="352"/>
                  </a:lnTo>
                  <a:lnTo>
                    <a:pt x="351" y="356"/>
                  </a:lnTo>
                  <a:lnTo>
                    <a:pt x="349" y="360"/>
                  </a:lnTo>
                  <a:lnTo>
                    <a:pt x="347" y="364"/>
                  </a:lnTo>
                  <a:lnTo>
                    <a:pt x="344" y="367"/>
                  </a:lnTo>
                  <a:lnTo>
                    <a:pt x="341" y="371"/>
                  </a:lnTo>
                  <a:lnTo>
                    <a:pt x="339" y="375"/>
                  </a:lnTo>
                  <a:lnTo>
                    <a:pt x="336" y="379"/>
                  </a:lnTo>
                  <a:lnTo>
                    <a:pt x="334" y="383"/>
                  </a:lnTo>
                  <a:lnTo>
                    <a:pt x="332" y="387"/>
                  </a:lnTo>
                  <a:lnTo>
                    <a:pt x="330" y="391"/>
                  </a:lnTo>
                  <a:lnTo>
                    <a:pt x="327" y="394"/>
                  </a:lnTo>
                  <a:lnTo>
                    <a:pt x="324" y="398"/>
                  </a:lnTo>
                  <a:lnTo>
                    <a:pt x="323" y="401"/>
                  </a:lnTo>
                  <a:lnTo>
                    <a:pt x="320" y="404"/>
                  </a:lnTo>
                  <a:lnTo>
                    <a:pt x="318" y="408"/>
                  </a:lnTo>
                  <a:lnTo>
                    <a:pt x="315" y="412"/>
                  </a:lnTo>
                  <a:lnTo>
                    <a:pt x="314" y="416"/>
                  </a:lnTo>
                  <a:lnTo>
                    <a:pt x="311" y="419"/>
                  </a:lnTo>
                  <a:lnTo>
                    <a:pt x="309" y="421"/>
                  </a:lnTo>
                  <a:lnTo>
                    <a:pt x="306" y="425"/>
                  </a:lnTo>
                  <a:lnTo>
                    <a:pt x="305" y="428"/>
                  </a:lnTo>
                  <a:lnTo>
                    <a:pt x="302" y="432"/>
                  </a:lnTo>
                  <a:lnTo>
                    <a:pt x="301" y="434"/>
                  </a:lnTo>
                  <a:lnTo>
                    <a:pt x="298" y="437"/>
                  </a:lnTo>
                  <a:lnTo>
                    <a:pt x="297" y="441"/>
                  </a:lnTo>
                  <a:lnTo>
                    <a:pt x="296" y="442"/>
                  </a:lnTo>
                  <a:lnTo>
                    <a:pt x="294" y="445"/>
                  </a:lnTo>
                  <a:lnTo>
                    <a:pt x="292" y="447"/>
                  </a:lnTo>
                  <a:lnTo>
                    <a:pt x="290" y="450"/>
                  </a:lnTo>
                  <a:lnTo>
                    <a:pt x="288" y="454"/>
                  </a:lnTo>
                  <a:lnTo>
                    <a:pt x="285" y="456"/>
                  </a:lnTo>
                  <a:lnTo>
                    <a:pt x="284" y="459"/>
                  </a:lnTo>
                  <a:lnTo>
                    <a:pt x="282" y="462"/>
                  </a:lnTo>
                  <a:lnTo>
                    <a:pt x="281" y="463"/>
                  </a:lnTo>
                  <a:lnTo>
                    <a:pt x="281" y="463"/>
                  </a:lnTo>
                  <a:lnTo>
                    <a:pt x="280" y="463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2" y="462"/>
                  </a:lnTo>
                  <a:lnTo>
                    <a:pt x="269" y="460"/>
                  </a:lnTo>
                  <a:lnTo>
                    <a:pt x="267" y="460"/>
                  </a:lnTo>
                  <a:lnTo>
                    <a:pt x="263" y="459"/>
                  </a:lnTo>
                  <a:lnTo>
                    <a:pt x="259" y="458"/>
                  </a:lnTo>
                  <a:lnTo>
                    <a:pt x="256" y="458"/>
                  </a:lnTo>
                  <a:lnTo>
                    <a:pt x="254" y="456"/>
                  </a:lnTo>
                  <a:lnTo>
                    <a:pt x="250" y="456"/>
                  </a:lnTo>
                  <a:lnTo>
                    <a:pt x="246" y="455"/>
                  </a:lnTo>
                  <a:lnTo>
                    <a:pt x="243" y="454"/>
                  </a:lnTo>
                  <a:lnTo>
                    <a:pt x="241" y="454"/>
                  </a:lnTo>
                  <a:lnTo>
                    <a:pt x="238" y="453"/>
                  </a:lnTo>
                  <a:lnTo>
                    <a:pt x="237" y="453"/>
                  </a:lnTo>
                  <a:lnTo>
                    <a:pt x="234" y="451"/>
                  </a:lnTo>
                  <a:lnTo>
                    <a:pt x="233" y="451"/>
                  </a:lnTo>
                  <a:lnTo>
                    <a:pt x="229" y="449"/>
                  </a:lnTo>
                  <a:lnTo>
                    <a:pt x="226" y="447"/>
                  </a:lnTo>
                  <a:lnTo>
                    <a:pt x="224" y="446"/>
                  </a:lnTo>
                  <a:lnTo>
                    <a:pt x="221" y="445"/>
                  </a:lnTo>
                  <a:lnTo>
                    <a:pt x="217" y="442"/>
                  </a:lnTo>
                  <a:lnTo>
                    <a:pt x="213" y="441"/>
                  </a:lnTo>
                  <a:lnTo>
                    <a:pt x="209" y="438"/>
                  </a:lnTo>
                  <a:lnTo>
                    <a:pt x="205" y="436"/>
                  </a:lnTo>
                  <a:lnTo>
                    <a:pt x="201" y="433"/>
                  </a:lnTo>
                  <a:lnTo>
                    <a:pt x="197" y="430"/>
                  </a:lnTo>
                  <a:lnTo>
                    <a:pt x="193" y="428"/>
                  </a:lnTo>
                  <a:lnTo>
                    <a:pt x="190" y="425"/>
                  </a:lnTo>
                  <a:lnTo>
                    <a:pt x="187" y="424"/>
                  </a:lnTo>
                  <a:lnTo>
                    <a:pt x="184" y="422"/>
                  </a:lnTo>
                  <a:lnTo>
                    <a:pt x="182" y="421"/>
                  </a:lnTo>
                  <a:lnTo>
                    <a:pt x="179" y="419"/>
                  </a:lnTo>
                  <a:lnTo>
                    <a:pt x="178" y="417"/>
                  </a:lnTo>
                  <a:lnTo>
                    <a:pt x="175" y="416"/>
                  </a:lnTo>
                  <a:lnTo>
                    <a:pt x="173" y="415"/>
                  </a:lnTo>
                  <a:lnTo>
                    <a:pt x="170" y="413"/>
                  </a:lnTo>
                  <a:lnTo>
                    <a:pt x="167" y="411"/>
                  </a:lnTo>
                  <a:lnTo>
                    <a:pt x="165" y="409"/>
                  </a:lnTo>
                  <a:lnTo>
                    <a:pt x="162" y="408"/>
                  </a:lnTo>
                  <a:lnTo>
                    <a:pt x="161" y="407"/>
                  </a:lnTo>
                  <a:lnTo>
                    <a:pt x="158" y="404"/>
                  </a:lnTo>
                  <a:lnTo>
                    <a:pt x="156" y="403"/>
                  </a:lnTo>
                  <a:lnTo>
                    <a:pt x="153" y="401"/>
                  </a:lnTo>
                  <a:lnTo>
                    <a:pt x="150" y="400"/>
                  </a:lnTo>
                  <a:lnTo>
                    <a:pt x="148" y="398"/>
                  </a:lnTo>
                  <a:lnTo>
                    <a:pt x="145" y="396"/>
                  </a:lnTo>
                  <a:lnTo>
                    <a:pt x="142" y="394"/>
                  </a:lnTo>
                  <a:lnTo>
                    <a:pt x="140" y="392"/>
                  </a:lnTo>
                  <a:lnTo>
                    <a:pt x="137" y="391"/>
                  </a:lnTo>
                  <a:lnTo>
                    <a:pt x="136" y="388"/>
                  </a:lnTo>
                  <a:lnTo>
                    <a:pt x="133" y="387"/>
                  </a:lnTo>
                  <a:lnTo>
                    <a:pt x="131" y="386"/>
                  </a:lnTo>
                  <a:lnTo>
                    <a:pt x="128" y="383"/>
                  </a:lnTo>
                  <a:lnTo>
                    <a:pt x="125" y="382"/>
                  </a:lnTo>
                  <a:lnTo>
                    <a:pt x="123" y="381"/>
                  </a:lnTo>
                  <a:lnTo>
                    <a:pt x="120" y="379"/>
                  </a:lnTo>
                  <a:lnTo>
                    <a:pt x="118" y="377"/>
                  </a:lnTo>
                  <a:lnTo>
                    <a:pt x="115" y="375"/>
                  </a:lnTo>
                  <a:lnTo>
                    <a:pt x="112" y="373"/>
                  </a:lnTo>
                  <a:lnTo>
                    <a:pt x="111" y="371"/>
                  </a:lnTo>
                  <a:lnTo>
                    <a:pt x="107" y="370"/>
                  </a:lnTo>
                  <a:lnTo>
                    <a:pt x="106" y="367"/>
                  </a:lnTo>
                  <a:lnTo>
                    <a:pt x="103" y="366"/>
                  </a:lnTo>
                  <a:lnTo>
                    <a:pt x="101" y="365"/>
                  </a:lnTo>
                  <a:lnTo>
                    <a:pt x="98" y="362"/>
                  </a:lnTo>
                  <a:lnTo>
                    <a:pt x="95" y="361"/>
                  </a:lnTo>
                  <a:lnTo>
                    <a:pt x="93" y="358"/>
                  </a:lnTo>
                  <a:lnTo>
                    <a:pt x="90" y="357"/>
                  </a:lnTo>
                  <a:lnTo>
                    <a:pt x="87" y="354"/>
                  </a:lnTo>
                  <a:lnTo>
                    <a:pt x="86" y="353"/>
                  </a:lnTo>
                  <a:lnTo>
                    <a:pt x="84" y="350"/>
                  </a:lnTo>
                  <a:lnTo>
                    <a:pt x="81" y="349"/>
                  </a:lnTo>
                  <a:lnTo>
                    <a:pt x="78" y="347"/>
                  </a:lnTo>
                  <a:lnTo>
                    <a:pt x="77" y="345"/>
                  </a:lnTo>
                  <a:lnTo>
                    <a:pt x="74" y="343"/>
                  </a:lnTo>
                  <a:lnTo>
                    <a:pt x="72" y="341"/>
                  </a:lnTo>
                  <a:lnTo>
                    <a:pt x="69" y="339"/>
                  </a:lnTo>
                  <a:lnTo>
                    <a:pt x="67" y="336"/>
                  </a:lnTo>
                  <a:lnTo>
                    <a:pt x="65" y="335"/>
                  </a:lnTo>
                  <a:lnTo>
                    <a:pt x="63" y="332"/>
                  </a:lnTo>
                  <a:lnTo>
                    <a:pt x="57" y="328"/>
                  </a:lnTo>
                  <a:lnTo>
                    <a:pt x="53" y="324"/>
                  </a:lnTo>
                  <a:lnTo>
                    <a:pt x="50" y="320"/>
                  </a:lnTo>
                  <a:lnTo>
                    <a:pt x="46" y="316"/>
                  </a:lnTo>
                  <a:lnTo>
                    <a:pt x="42" y="313"/>
                  </a:lnTo>
                  <a:lnTo>
                    <a:pt x="38" y="309"/>
                  </a:lnTo>
                  <a:lnTo>
                    <a:pt x="34" y="305"/>
                  </a:lnTo>
                  <a:lnTo>
                    <a:pt x="31" y="301"/>
                  </a:lnTo>
                  <a:lnTo>
                    <a:pt x="27" y="297"/>
                  </a:lnTo>
                  <a:lnTo>
                    <a:pt x="25" y="293"/>
                  </a:lnTo>
                  <a:lnTo>
                    <a:pt x="21" y="290"/>
                  </a:lnTo>
                  <a:lnTo>
                    <a:pt x="18" y="286"/>
                  </a:lnTo>
                  <a:lnTo>
                    <a:pt x="15" y="282"/>
                  </a:lnTo>
                  <a:lnTo>
                    <a:pt x="13" y="280"/>
                  </a:lnTo>
                  <a:lnTo>
                    <a:pt x="12" y="277"/>
                  </a:lnTo>
                  <a:lnTo>
                    <a:pt x="9" y="275"/>
                  </a:lnTo>
                  <a:lnTo>
                    <a:pt x="6" y="272"/>
                  </a:lnTo>
                  <a:lnTo>
                    <a:pt x="5" y="269"/>
                  </a:lnTo>
                  <a:lnTo>
                    <a:pt x="4" y="267"/>
                  </a:lnTo>
                  <a:lnTo>
                    <a:pt x="2" y="265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59"/>
                  </a:lnTo>
                  <a:lnTo>
                    <a:pt x="1" y="256"/>
                  </a:lnTo>
                  <a:lnTo>
                    <a:pt x="1" y="252"/>
                  </a:lnTo>
                  <a:lnTo>
                    <a:pt x="4" y="248"/>
                  </a:lnTo>
                  <a:lnTo>
                    <a:pt x="5" y="245"/>
                  </a:lnTo>
                  <a:lnTo>
                    <a:pt x="8" y="241"/>
                  </a:lnTo>
                  <a:lnTo>
                    <a:pt x="12" y="237"/>
                  </a:lnTo>
                  <a:lnTo>
                    <a:pt x="14" y="233"/>
                  </a:lnTo>
                  <a:lnTo>
                    <a:pt x="17" y="229"/>
                  </a:lnTo>
                  <a:lnTo>
                    <a:pt x="21" y="225"/>
                  </a:lnTo>
                  <a:lnTo>
                    <a:pt x="23" y="221"/>
                  </a:lnTo>
                  <a:lnTo>
                    <a:pt x="26" y="218"/>
                  </a:lnTo>
                  <a:lnTo>
                    <a:pt x="27" y="216"/>
                  </a:lnTo>
                  <a:lnTo>
                    <a:pt x="30" y="214"/>
                  </a:lnTo>
                  <a:lnTo>
                    <a:pt x="31" y="213"/>
                  </a:lnTo>
                  <a:lnTo>
                    <a:pt x="31" y="213"/>
                  </a:lnTo>
                  <a:lnTo>
                    <a:pt x="46" y="221"/>
                  </a:lnTo>
                  <a:lnTo>
                    <a:pt x="46" y="2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2488" y="3260725"/>
              <a:ext cx="220662" cy="271463"/>
            </a:xfrm>
            <a:custGeom>
              <a:avLst/>
              <a:gdLst/>
              <a:ahLst/>
              <a:cxnLst>
                <a:cxn ang="0">
                  <a:pos x="3" y="52"/>
                </a:cxn>
                <a:cxn ang="0">
                  <a:pos x="5" y="41"/>
                </a:cxn>
                <a:cxn ang="0">
                  <a:pos x="7" y="30"/>
                </a:cxn>
                <a:cxn ang="0">
                  <a:pos x="7" y="21"/>
                </a:cxn>
                <a:cxn ang="0">
                  <a:pos x="3" y="5"/>
                </a:cxn>
                <a:cxn ang="0">
                  <a:pos x="5" y="0"/>
                </a:cxn>
                <a:cxn ang="0">
                  <a:pos x="13" y="3"/>
                </a:cxn>
                <a:cxn ang="0">
                  <a:pos x="24" y="11"/>
                </a:cxn>
                <a:cxn ang="0">
                  <a:pos x="35" y="20"/>
                </a:cxn>
                <a:cxn ang="0">
                  <a:pos x="45" y="26"/>
                </a:cxn>
                <a:cxn ang="0">
                  <a:pos x="50" y="37"/>
                </a:cxn>
                <a:cxn ang="0">
                  <a:pos x="54" y="49"/>
                </a:cxn>
                <a:cxn ang="0">
                  <a:pos x="58" y="59"/>
                </a:cxn>
                <a:cxn ang="0">
                  <a:pos x="63" y="56"/>
                </a:cxn>
                <a:cxn ang="0">
                  <a:pos x="73" y="50"/>
                </a:cxn>
                <a:cxn ang="0">
                  <a:pos x="83" y="45"/>
                </a:cxn>
                <a:cxn ang="0">
                  <a:pos x="90" y="45"/>
                </a:cxn>
                <a:cxn ang="0">
                  <a:pos x="102" y="50"/>
                </a:cxn>
                <a:cxn ang="0">
                  <a:pos x="109" y="59"/>
                </a:cxn>
                <a:cxn ang="0">
                  <a:pos x="113" y="69"/>
                </a:cxn>
                <a:cxn ang="0">
                  <a:pos x="113" y="83"/>
                </a:cxn>
                <a:cxn ang="0">
                  <a:pos x="113" y="94"/>
                </a:cxn>
                <a:cxn ang="0">
                  <a:pos x="113" y="102"/>
                </a:cxn>
                <a:cxn ang="0">
                  <a:pos x="118" y="103"/>
                </a:cxn>
                <a:cxn ang="0">
                  <a:pos x="126" y="103"/>
                </a:cxn>
                <a:cxn ang="0">
                  <a:pos x="136" y="107"/>
                </a:cxn>
                <a:cxn ang="0">
                  <a:pos x="138" y="115"/>
                </a:cxn>
                <a:cxn ang="0">
                  <a:pos x="134" y="127"/>
                </a:cxn>
                <a:cxn ang="0">
                  <a:pos x="130" y="139"/>
                </a:cxn>
                <a:cxn ang="0">
                  <a:pos x="123" y="151"/>
                </a:cxn>
                <a:cxn ang="0">
                  <a:pos x="114" y="161"/>
                </a:cxn>
                <a:cxn ang="0">
                  <a:pos x="107" y="170"/>
                </a:cxn>
                <a:cxn ang="0">
                  <a:pos x="100" y="169"/>
                </a:cxn>
                <a:cxn ang="0">
                  <a:pos x="97" y="162"/>
                </a:cxn>
                <a:cxn ang="0">
                  <a:pos x="104" y="149"/>
                </a:cxn>
                <a:cxn ang="0">
                  <a:pos x="111" y="135"/>
                </a:cxn>
                <a:cxn ang="0">
                  <a:pos x="118" y="120"/>
                </a:cxn>
                <a:cxn ang="0">
                  <a:pos x="115" y="115"/>
                </a:cxn>
                <a:cxn ang="0">
                  <a:pos x="107" y="118"/>
                </a:cxn>
                <a:cxn ang="0">
                  <a:pos x="97" y="123"/>
                </a:cxn>
                <a:cxn ang="0">
                  <a:pos x="85" y="124"/>
                </a:cxn>
                <a:cxn ang="0">
                  <a:pos x="88" y="111"/>
                </a:cxn>
                <a:cxn ang="0">
                  <a:pos x="101" y="100"/>
                </a:cxn>
                <a:cxn ang="0">
                  <a:pos x="102" y="90"/>
                </a:cxn>
                <a:cxn ang="0">
                  <a:pos x="100" y="77"/>
                </a:cxn>
                <a:cxn ang="0">
                  <a:pos x="96" y="66"/>
                </a:cxn>
                <a:cxn ang="0">
                  <a:pos x="92" y="56"/>
                </a:cxn>
                <a:cxn ang="0">
                  <a:pos x="81" y="62"/>
                </a:cxn>
                <a:cxn ang="0">
                  <a:pos x="72" y="69"/>
                </a:cxn>
                <a:cxn ang="0">
                  <a:pos x="59" y="76"/>
                </a:cxn>
                <a:cxn ang="0">
                  <a:pos x="51" y="69"/>
                </a:cxn>
                <a:cxn ang="0">
                  <a:pos x="46" y="58"/>
                </a:cxn>
                <a:cxn ang="0">
                  <a:pos x="42" y="51"/>
                </a:cxn>
                <a:cxn ang="0">
                  <a:pos x="34" y="42"/>
                </a:cxn>
                <a:cxn ang="0">
                  <a:pos x="26" y="33"/>
                </a:cxn>
                <a:cxn ang="0">
                  <a:pos x="16" y="25"/>
                </a:cxn>
                <a:cxn ang="0">
                  <a:pos x="16" y="32"/>
                </a:cxn>
                <a:cxn ang="0">
                  <a:pos x="16" y="39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5" y="71"/>
                </a:cxn>
                <a:cxn ang="0">
                  <a:pos x="7" y="76"/>
                </a:cxn>
                <a:cxn ang="0">
                  <a:pos x="1" y="59"/>
                </a:cxn>
              </a:cxnLst>
              <a:rect l="0" t="0" r="r" b="b"/>
              <a:pathLst>
                <a:path w="139" h="171">
                  <a:moveTo>
                    <a:pt x="1" y="59"/>
                  </a:moveTo>
                  <a:lnTo>
                    <a:pt x="1" y="58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0"/>
                  </a:lnTo>
                  <a:lnTo>
                    <a:pt x="4" y="47"/>
                  </a:lnTo>
                  <a:lnTo>
                    <a:pt x="5" y="45"/>
                  </a:lnTo>
                  <a:lnTo>
                    <a:pt x="5" y="41"/>
                  </a:lnTo>
                  <a:lnTo>
                    <a:pt x="5" y="38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1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6" y="5"/>
                  </a:lnTo>
                  <a:lnTo>
                    <a:pt x="18" y="7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0" y="15"/>
                  </a:lnTo>
                  <a:lnTo>
                    <a:pt x="33" y="17"/>
                  </a:lnTo>
                  <a:lnTo>
                    <a:pt x="35" y="20"/>
                  </a:lnTo>
                  <a:lnTo>
                    <a:pt x="38" y="21"/>
                  </a:lnTo>
                  <a:lnTo>
                    <a:pt x="41" y="22"/>
                  </a:lnTo>
                  <a:lnTo>
                    <a:pt x="42" y="25"/>
                  </a:lnTo>
                  <a:lnTo>
                    <a:pt x="45" y="26"/>
                  </a:lnTo>
                  <a:lnTo>
                    <a:pt x="46" y="29"/>
                  </a:lnTo>
                  <a:lnTo>
                    <a:pt x="47" y="32"/>
                  </a:lnTo>
                  <a:lnTo>
                    <a:pt x="49" y="34"/>
                  </a:lnTo>
                  <a:lnTo>
                    <a:pt x="50" y="37"/>
                  </a:lnTo>
                  <a:lnTo>
                    <a:pt x="51" y="39"/>
                  </a:lnTo>
                  <a:lnTo>
                    <a:pt x="52" y="42"/>
                  </a:lnTo>
                  <a:lnTo>
                    <a:pt x="54" y="46"/>
                  </a:lnTo>
                  <a:lnTo>
                    <a:pt x="54" y="49"/>
                  </a:lnTo>
                  <a:lnTo>
                    <a:pt x="55" y="51"/>
                  </a:lnTo>
                  <a:lnTo>
                    <a:pt x="56" y="54"/>
                  </a:lnTo>
                  <a:lnTo>
                    <a:pt x="56" y="56"/>
                  </a:lnTo>
                  <a:lnTo>
                    <a:pt x="58" y="59"/>
                  </a:lnTo>
                  <a:lnTo>
                    <a:pt x="58" y="60"/>
                  </a:lnTo>
                  <a:lnTo>
                    <a:pt x="59" y="59"/>
                  </a:lnTo>
                  <a:lnTo>
                    <a:pt x="62" y="58"/>
                  </a:lnTo>
                  <a:lnTo>
                    <a:pt x="63" y="56"/>
                  </a:lnTo>
                  <a:lnTo>
                    <a:pt x="66" y="54"/>
                  </a:lnTo>
                  <a:lnTo>
                    <a:pt x="68" y="52"/>
                  </a:lnTo>
                  <a:lnTo>
                    <a:pt x="71" y="51"/>
                  </a:lnTo>
                  <a:lnTo>
                    <a:pt x="73" y="50"/>
                  </a:lnTo>
                  <a:lnTo>
                    <a:pt x="76" y="49"/>
                  </a:lnTo>
                  <a:lnTo>
                    <a:pt x="77" y="47"/>
                  </a:lnTo>
                  <a:lnTo>
                    <a:pt x="80" y="46"/>
                  </a:lnTo>
                  <a:lnTo>
                    <a:pt x="83" y="45"/>
                  </a:lnTo>
                  <a:lnTo>
                    <a:pt x="84" y="45"/>
                  </a:lnTo>
                  <a:lnTo>
                    <a:pt x="87" y="43"/>
                  </a:lnTo>
                  <a:lnTo>
                    <a:pt x="88" y="45"/>
                  </a:lnTo>
                  <a:lnTo>
                    <a:pt x="90" y="45"/>
                  </a:lnTo>
                  <a:lnTo>
                    <a:pt x="93" y="45"/>
                  </a:lnTo>
                  <a:lnTo>
                    <a:pt x="96" y="46"/>
                  </a:lnTo>
                  <a:lnTo>
                    <a:pt x="100" y="49"/>
                  </a:lnTo>
                  <a:lnTo>
                    <a:pt x="102" y="50"/>
                  </a:lnTo>
                  <a:lnTo>
                    <a:pt x="106" y="54"/>
                  </a:lnTo>
                  <a:lnTo>
                    <a:pt x="107" y="55"/>
                  </a:lnTo>
                  <a:lnTo>
                    <a:pt x="107" y="56"/>
                  </a:lnTo>
                  <a:lnTo>
                    <a:pt x="109" y="59"/>
                  </a:lnTo>
                  <a:lnTo>
                    <a:pt x="111" y="62"/>
                  </a:lnTo>
                  <a:lnTo>
                    <a:pt x="111" y="64"/>
                  </a:lnTo>
                  <a:lnTo>
                    <a:pt x="113" y="67"/>
                  </a:lnTo>
                  <a:lnTo>
                    <a:pt x="113" y="69"/>
                  </a:lnTo>
                  <a:lnTo>
                    <a:pt x="113" y="72"/>
                  </a:lnTo>
                  <a:lnTo>
                    <a:pt x="113" y="76"/>
                  </a:lnTo>
                  <a:lnTo>
                    <a:pt x="113" y="80"/>
                  </a:lnTo>
                  <a:lnTo>
                    <a:pt x="113" y="83"/>
                  </a:lnTo>
                  <a:lnTo>
                    <a:pt x="114" y="86"/>
                  </a:lnTo>
                  <a:lnTo>
                    <a:pt x="113" y="89"/>
                  </a:lnTo>
                  <a:lnTo>
                    <a:pt x="113" y="93"/>
                  </a:lnTo>
                  <a:lnTo>
                    <a:pt x="113" y="94"/>
                  </a:lnTo>
                  <a:lnTo>
                    <a:pt x="113" y="98"/>
                  </a:lnTo>
                  <a:lnTo>
                    <a:pt x="113" y="100"/>
                  </a:lnTo>
                  <a:lnTo>
                    <a:pt x="113" y="101"/>
                  </a:lnTo>
                  <a:lnTo>
                    <a:pt x="113" y="102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15" y="103"/>
                  </a:lnTo>
                  <a:lnTo>
                    <a:pt x="118" y="103"/>
                  </a:lnTo>
                  <a:lnTo>
                    <a:pt x="119" y="103"/>
                  </a:lnTo>
                  <a:lnTo>
                    <a:pt x="122" y="103"/>
                  </a:lnTo>
                  <a:lnTo>
                    <a:pt x="124" y="103"/>
                  </a:lnTo>
                  <a:lnTo>
                    <a:pt x="126" y="103"/>
                  </a:lnTo>
                  <a:lnTo>
                    <a:pt x="128" y="103"/>
                  </a:lnTo>
                  <a:lnTo>
                    <a:pt x="131" y="105"/>
                  </a:lnTo>
                  <a:lnTo>
                    <a:pt x="132" y="105"/>
                  </a:lnTo>
                  <a:lnTo>
                    <a:pt x="136" y="107"/>
                  </a:lnTo>
                  <a:lnTo>
                    <a:pt x="138" y="110"/>
                  </a:lnTo>
                  <a:lnTo>
                    <a:pt x="139" y="111"/>
                  </a:lnTo>
                  <a:lnTo>
                    <a:pt x="139" y="114"/>
                  </a:lnTo>
                  <a:lnTo>
                    <a:pt x="138" y="115"/>
                  </a:lnTo>
                  <a:lnTo>
                    <a:pt x="138" y="118"/>
                  </a:lnTo>
                  <a:lnTo>
                    <a:pt x="136" y="122"/>
                  </a:lnTo>
                  <a:lnTo>
                    <a:pt x="135" y="126"/>
                  </a:lnTo>
                  <a:lnTo>
                    <a:pt x="134" y="127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1" y="136"/>
                  </a:lnTo>
                  <a:lnTo>
                    <a:pt x="130" y="139"/>
                  </a:lnTo>
                  <a:lnTo>
                    <a:pt x="128" y="141"/>
                  </a:lnTo>
                  <a:lnTo>
                    <a:pt x="127" y="144"/>
                  </a:lnTo>
                  <a:lnTo>
                    <a:pt x="124" y="148"/>
                  </a:lnTo>
                  <a:lnTo>
                    <a:pt x="123" y="151"/>
                  </a:lnTo>
                  <a:lnTo>
                    <a:pt x="121" y="153"/>
                  </a:lnTo>
                  <a:lnTo>
                    <a:pt x="119" y="156"/>
                  </a:lnTo>
                  <a:lnTo>
                    <a:pt x="117" y="160"/>
                  </a:lnTo>
                  <a:lnTo>
                    <a:pt x="114" y="161"/>
                  </a:lnTo>
                  <a:lnTo>
                    <a:pt x="113" y="164"/>
                  </a:lnTo>
                  <a:lnTo>
                    <a:pt x="111" y="165"/>
                  </a:lnTo>
                  <a:lnTo>
                    <a:pt x="110" y="168"/>
                  </a:lnTo>
                  <a:lnTo>
                    <a:pt x="107" y="170"/>
                  </a:lnTo>
                  <a:lnTo>
                    <a:pt x="107" y="171"/>
                  </a:lnTo>
                  <a:lnTo>
                    <a:pt x="105" y="170"/>
                  </a:lnTo>
                  <a:lnTo>
                    <a:pt x="101" y="170"/>
                  </a:lnTo>
                  <a:lnTo>
                    <a:pt x="100" y="169"/>
                  </a:lnTo>
                  <a:lnTo>
                    <a:pt x="98" y="168"/>
                  </a:lnTo>
                  <a:lnTo>
                    <a:pt x="97" y="166"/>
                  </a:lnTo>
                  <a:lnTo>
                    <a:pt x="97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00" y="157"/>
                  </a:lnTo>
                  <a:lnTo>
                    <a:pt x="102" y="153"/>
                  </a:lnTo>
                  <a:lnTo>
                    <a:pt x="104" y="149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4" y="131"/>
                  </a:lnTo>
                  <a:lnTo>
                    <a:pt x="115" y="127"/>
                  </a:lnTo>
                  <a:lnTo>
                    <a:pt x="117" y="123"/>
                  </a:lnTo>
                  <a:lnTo>
                    <a:pt x="118" y="120"/>
                  </a:lnTo>
                  <a:lnTo>
                    <a:pt x="118" y="118"/>
                  </a:lnTo>
                  <a:lnTo>
                    <a:pt x="118" y="117"/>
                  </a:lnTo>
                  <a:lnTo>
                    <a:pt x="118" y="117"/>
                  </a:lnTo>
                  <a:lnTo>
                    <a:pt x="115" y="115"/>
                  </a:lnTo>
                  <a:lnTo>
                    <a:pt x="114" y="117"/>
                  </a:lnTo>
                  <a:lnTo>
                    <a:pt x="111" y="117"/>
                  </a:lnTo>
                  <a:lnTo>
                    <a:pt x="110" y="118"/>
                  </a:lnTo>
                  <a:lnTo>
                    <a:pt x="107" y="118"/>
                  </a:lnTo>
                  <a:lnTo>
                    <a:pt x="105" y="119"/>
                  </a:lnTo>
                  <a:lnTo>
                    <a:pt x="102" y="120"/>
                  </a:lnTo>
                  <a:lnTo>
                    <a:pt x="100" y="122"/>
                  </a:lnTo>
                  <a:lnTo>
                    <a:pt x="97" y="123"/>
                  </a:lnTo>
                  <a:lnTo>
                    <a:pt x="94" y="124"/>
                  </a:lnTo>
                  <a:lnTo>
                    <a:pt x="92" y="124"/>
                  </a:lnTo>
                  <a:lnTo>
                    <a:pt x="89" y="124"/>
                  </a:lnTo>
                  <a:lnTo>
                    <a:pt x="85" y="124"/>
                  </a:lnTo>
                  <a:lnTo>
                    <a:pt x="84" y="122"/>
                  </a:lnTo>
                  <a:lnTo>
                    <a:pt x="83" y="118"/>
                  </a:lnTo>
                  <a:lnTo>
                    <a:pt x="85" y="114"/>
                  </a:lnTo>
                  <a:lnTo>
                    <a:pt x="88" y="111"/>
                  </a:lnTo>
                  <a:lnTo>
                    <a:pt x="92" y="109"/>
                  </a:lnTo>
                  <a:lnTo>
                    <a:pt x="96" y="105"/>
                  </a:lnTo>
                  <a:lnTo>
                    <a:pt x="100" y="102"/>
                  </a:lnTo>
                  <a:lnTo>
                    <a:pt x="101" y="100"/>
                  </a:lnTo>
                  <a:lnTo>
                    <a:pt x="102" y="98"/>
                  </a:lnTo>
                  <a:lnTo>
                    <a:pt x="102" y="96"/>
                  </a:lnTo>
                  <a:lnTo>
                    <a:pt x="102" y="93"/>
                  </a:lnTo>
                  <a:lnTo>
                    <a:pt x="102" y="90"/>
                  </a:lnTo>
                  <a:lnTo>
                    <a:pt x="102" y="86"/>
                  </a:lnTo>
                  <a:lnTo>
                    <a:pt x="101" y="84"/>
                  </a:lnTo>
                  <a:lnTo>
                    <a:pt x="101" y="81"/>
                  </a:lnTo>
                  <a:lnTo>
                    <a:pt x="100" y="77"/>
                  </a:lnTo>
                  <a:lnTo>
                    <a:pt x="98" y="75"/>
                  </a:lnTo>
                  <a:lnTo>
                    <a:pt x="98" y="71"/>
                  </a:lnTo>
                  <a:lnTo>
                    <a:pt x="97" y="68"/>
                  </a:lnTo>
                  <a:lnTo>
                    <a:pt x="96" y="66"/>
                  </a:lnTo>
                  <a:lnTo>
                    <a:pt x="96" y="63"/>
                  </a:lnTo>
                  <a:lnTo>
                    <a:pt x="94" y="60"/>
                  </a:lnTo>
                  <a:lnTo>
                    <a:pt x="93" y="59"/>
                  </a:lnTo>
                  <a:lnTo>
                    <a:pt x="92" y="56"/>
                  </a:lnTo>
                  <a:lnTo>
                    <a:pt x="90" y="56"/>
                  </a:lnTo>
                  <a:lnTo>
                    <a:pt x="87" y="58"/>
                  </a:lnTo>
                  <a:lnTo>
                    <a:pt x="84" y="60"/>
                  </a:lnTo>
                  <a:lnTo>
                    <a:pt x="81" y="62"/>
                  </a:lnTo>
                  <a:lnTo>
                    <a:pt x="79" y="63"/>
                  </a:lnTo>
                  <a:lnTo>
                    <a:pt x="76" y="66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68" y="71"/>
                  </a:lnTo>
                  <a:lnTo>
                    <a:pt x="67" y="72"/>
                  </a:lnTo>
                  <a:lnTo>
                    <a:pt x="64" y="75"/>
                  </a:lnTo>
                  <a:lnTo>
                    <a:pt x="59" y="76"/>
                  </a:lnTo>
                  <a:lnTo>
                    <a:pt x="56" y="76"/>
                  </a:lnTo>
                  <a:lnTo>
                    <a:pt x="54" y="75"/>
                  </a:lnTo>
                  <a:lnTo>
                    <a:pt x="52" y="72"/>
                  </a:lnTo>
                  <a:lnTo>
                    <a:pt x="51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7" y="62"/>
                  </a:lnTo>
                  <a:lnTo>
                    <a:pt x="46" y="58"/>
                  </a:lnTo>
                  <a:lnTo>
                    <a:pt x="46" y="56"/>
                  </a:lnTo>
                  <a:lnTo>
                    <a:pt x="45" y="54"/>
                  </a:lnTo>
                  <a:lnTo>
                    <a:pt x="43" y="52"/>
                  </a:lnTo>
                  <a:lnTo>
                    <a:pt x="42" y="51"/>
                  </a:lnTo>
                  <a:lnTo>
                    <a:pt x="41" y="49"/>
                  </a:lnTo>
                  <a:lnTo>
                    <a:pt x="38" y="46"/>
                  </a:lnTo>
                  <a:lnTo>
                    <a:pt x="37" y="43"/>
                  </a:lnTo>
                  <a:lnTo>
                    <a:pt x="34" y="42"/>
                  </a:lnTo>
                  <a:lnTo>
                    <a:pt x="33" y="39"/>
                  </a:lnTo>
                  <a:lnTo>
                    <a:pt x="30" y="37"/>
                  </a:lnTo>
                  <a:lnTo>
                    <a:pt x="28" y="34"/>
                  </a:lnTo>
                  <a:lnTo>
                    <a:pt x="26" y="33"/>
                  </a:lnTo>
                  <a:lnTo>
                    <a:pt x="24" y="32"/>
                  </a:lnTo>
                  <a:lnTo>
                    <a:pt x="21" y="28"/>
                  </a:lnTo>
                  <a:lnTo>
                    <a:pt x="18" y="26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2"/>
                  </a:lnTo>
                  <a:lnTo>
                    <a:pt x="16" y="45"/>
                  </a:lnTo>
                  <a:lnTo>
                    <a:pt x="17" y="49"/>
                  </a:lnTo>
                  <a:lnTo>
                    <a:pt x="17" y="51"/>
                  </a:lnTo>
                  <a:lnTo>
                    <a:pt x="17" y="54"/>
                  </a:lnTo>
                  <a:lnTo>
                    <a:pt x="17" y="56"/>
                  </a:lnTo>
                  <a:lnTo>
                    <a:pt x="17" y="59"/>
                  </a:lnTo>
                  <a:lnTo>
                    <a:pt x="16" y="60"/>
                  </a:lnTo>
                  <a:lnTo>
                    <a:pt x="16" y="63"/>
                  </a:lnTo>
                  <a:lnTo>
                    <a:pt x="16" y="66"/>
                  </a:lnTo>
                  <a:lnTo>
                    <a:pt x="16" y="68"/>
                  </a:lnTo>
                  <a:lnTo>
                    <a:pt x="15" y="71"/>
                  </a:lnTo>
                  <a:lnTo>
                    <a:pt x="13" y="75"/>
                  </a:lnTo>
                  <a:lnTo>
                    <a:pt x="12" y="77"/>
                  </a:lnTo>
                  <a:lnTo>
                    <a:pt x="11" y="79"/>
                  </a:lnTo>
                  <a:lnTo>
                    <a:pt x="7" y="76"/>
                  </a:lnTo>
                  <a:lnTo>
                    <a:pt x="3" y="73"/>
                  </a:lnTo>
                  <a:lnTo>
                    <a:pt x="1" y="71"/>
                  </a:lnTo>
                  <a:lnTo>
                    <a:pt x="0" y="69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6859588" y="3467100"/>
              <a:ext cx="44450" cy="7461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11" y="4"/>
                </a:cxn>
                <a:cxn ang="0">
                  <a:pos x="9" y="5"/>
                </a:cxn>
                <a:cxn ang="0">
                  <a:pos x="8" y="6"/>
                </a:cxn>
                <a:cxn ang="0">
                  <a:pos x="7" y="9"/>
                </a:cxn>
                <a:cxn ang="0">
                  <a:pos x="7" y="11"/>
                </a:cxn>
                <a:cxn ang="0">
                  <a:pos x="5" y="14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3" y="23"/>
                </a:cxn>
                <a:cxn ang="0">
                  <a:pos x="2" y="27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2" y="44"/>
                </a:cxn>
                <a:cxn ang="0">
                  <a:pos x="3" y="45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7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1" y="44"/>
                </a:cxn>
                <a:cxn ang="0">
                  <a:pos x="22" y="43"/>
                </a:cxn>
                <a:cxn ang="0">
                  <a:pos x="22" y="40"/>
                </a:cxn>
                <a:cxn ang="0">
                  <a:pos x="24" y="39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4" y="32"/>
                </a:cxn>
                <a:cxn ang="0">
                  <a:pos x="25" y="30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6" y="18"/>
                </a:cxn>
                <a:cxn ang="0">
                  <a:pos x="26" y="15"/>
                </a:cxn>
                <a:cxn ang="0">
                  <a:pos x="28" y="13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8" h="47">
                  <a:moveTo>
                    <a:pt x="20" y="0"/>
                  </a:moveTo>
                  <a:lnTo>
                    <a:pt x="19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11" y="4"/>
                  </a:lnTo>
                  <a:lnTo>
                    <a:pt x="9" y="5"/>
                  </a:lnTo>
                  <a:lnTo>
                    <a:pt x="8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2" y="44"/>
                  </a:lnTo>
                  <a:lnTo>
                    <a:pt x="3" y="45"/>
                  </a:lnTo>
                  <a:lnTo>
                    <a:pt x="5" y="45"/>
                  </a:lnTo>
                  <a:lnTo>
                    <a:pt x="9" y="47"/>
                  </a:lnTo>
                  <a:lnTo>
                    <a:pt x="12" y="47"/>
                  </a:lnTo>
                  <a:lnTo>
                    <a:pt x="15" y="45"/>
                  </a:lnTo>
                  <a:lnTo>
                    <a:pt x="19" y="45"/>
                  </a:lnTo>
                  <a:lnTo>
                    <a:pt x="21" y="44"/>
                  </a:lnTo>
                  <a:lnTo>
                    <a:pt x="22" y="43"/>
                  </a:lnTo>
                  <a:lnTo>
                    <a:pt x="22" y="40"/>
                  </a:lnTo>
                  <a:lnTo>
                    <a:pt x="24" y="39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2"/>
                  </a:lnTo>
                  <a:lnTo>
                    <a:pt x="25" y="30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" name="Freeform 26"/>
            <p:cNvSpPr>
              <a:spLocks/>
            </p:cNvSpPr>
            <p:nvPr/>
          </p:nvSpPr>
          <p:spPr bwMode="auto">
            <a:xfrm>
              <a:off x="7108825" y="3478213"/>
              <a:ext cx="39687" cy="79375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2" y="11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2" y="46"/>
                </a:cxn>
                <a:cxn ang="0">
                  <a:pos x="3" y="48"/>
                </a:cxn>
                <a:cxn ang="0">
                  <a:pos x="5" y="49"/>
                </a:cxn>
                <a:cxn ang="0">
                  <a:pos x="8" y="50"/>
                </a:cxn>
                <a:cxn ang="0">
                  <a:pos x="11" y="50"/>
                </a:cxn>
                <a:cxn ang="0">
                  <a:pos x="13" y="50"/>
                </a:cxn>
                <a:cxn ang="0">
                  <a:pos x="16" y="49"/>
                </a:cxn>
                <a:cxn ang="0">
                  <a:pos x="19" y="48"/>
                </a:cxn>
                <a:cxn ang="0">
                  <a:pos x="20" y="45"/>
                </a:cxn>
                <a:cxn ang="0">
                  <a:pos x="20" y="42"/>
                </a:cxn>
                <a:cxn ang="0">
                  <a:pos x="20" y="41"/>
                </a:cxn>
                <a:cxn ang="0">
                  <a:pos x="20" y="38"/>
                </a:cxn>
                <a:cxn ang="0">
                  <a:pos x="21" y="37"/>
                </a:cxn>
                <a:cxn ang="0">
                  <a:pos x="21" y="33"/>
                </a:cxn>
                <a:cxn ang="0">
                  <a:pos x="21" y="31"/>
                </a:cxn>
                <a:cxn ang="0">
                  <a:pos x="22" y="28"/>
                </a:cxn>
                <a:cxn ang="0">
                  <a:pos x="22" y="25"/>
                </a:cxn>
                <a:cxn ang="0">
                  <a:pos x="22" y="23"/>
                </a:cxn>
                <a:cxn ang="0">
                  <a:pos x="24" y="20"/>
                </a:cxn>
                <a:cxn ang="0">
                  <a:pos x="24" y="17"/>
                </a:cxn>
                <a:cxn ang="0">
                  <a:pos x="25" y="16"/>
                </a:cxn>
                <a:cxn ang="0">
                  <a:pos x="25" y="12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20" y="4"/>
                </a:cxn>
                <a:cxn ang="0">
                  <a:pos x="17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5" h="50">
                  <a:moveTo>
                    <a:pt x="16" y="2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5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5" y="49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6" y="49"/>
                  </a:lnTo>
                  <a:lnTo>
                    <a:pt x="19" y="48"/>
                  </a:lnTo>
                  <a:lnTo>
                    <a:pt x="20" y="45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1" y="37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2" y="28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4" y="20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6900863" y="3578225"/>
              <a:ext cx="125412" cy="6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4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0" y="19"/>
                </a:cxn>
                <a:cxn ang="0">
                  <a:pos x="37" y="20"/>
                </a:cxn>
                <a:cxn ang="0">
                  <a:pos x="42" y="20"/>
                </a:cxn>
                <a:cxn ang="0">
                  <a:pos x="49" y="17"/>
                </a:cxn>
                <a:cxn ang="0">
                  <a:pos x="55" y="16"/>
                </a:cxn>
                <a:cxn ang="0">
                  <a:pos x="62" y="13"/>
                </a:cxn>
                <a:cxn ang="0">
                  <a:pos x="67" y="12"/>
                </a:cxn>
                <a:cxn ang="0">
                  <a:pos x="72" y="11"/>
                </a:cxn>
                <a:cxn ang="0">
                  <a:pos x="78" y="11"/>
                </a:cxn>
                <a:cxn ang="0">
                  <a:pos x="78" y="16"/>
                </a:cxn>
                <a:cxn ang="0">
                  <a:pos x="72" y="21"/>
                </a:cxn>
                <a:cxn ang="0">
                  <a:pos x="66" y="26"/>
                </a:cxn>
                <a:cxn ang="0">
                  <a:pos x="59" y="30"/>
                </a:cxn>
                <a:cxn ang="0">
                  <a:pos x="55" y="33"/>
                </a:cxn>
                <a:cxn ang="0">
                  <a:pos x="50" y="36"/>
                </a:cxn>
                <a:cxn ang="0">
                  <a:pos x="45" y="37"/>
                </a:cxn>
                <a:cxn ang="0">
                  <a:pos x="41" y="39"/>
                </a:cxn>
                <a:cxn ang="0">
                  <a:pos x="36" y="39"/>
                </a:cxn>
                <a:cxn ang="0">
                  <a:pos x="32" y="38"/>
                </a:cxn>
                <a:cxn ang="0">
                  <a:pos x="28" y="37"/>
                </a:cxn>
                <a:cxn ang="0">
                  <a:pos x="21" y="33"/>
                </a:cxn>
                <a:cxn ang="0">
                  <a:pos x="13" y="26"/>
                </a:cxn>
                <a:cxn ang="0">
                  <a:pos x="7" y="21"/>
                </a:cxn>
                <a:cxn ang="0">
                  <a:pos x="4" y="16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9" h="39">
                  <a:moveTo>
                    <a:pt x="0" y="0"/>
                  </a:moveTo>
                  <a:lnTo>
                    <a:pt x="2" y="0"/>
                  </a:lnTo>
                  <a:lnTo>
                    <a:pt x="4" y="3"/>
                  </a:lnTo>
                  <a:lnTo>
                    <a:pt x="7" y="4"/>
                  </a:lnTo>
                  <a:lnTo>
                    <a:pt x="10" y="7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7" y="12"/>
                  </a:lnTo>
                  <a:lnTo>
                    <a:pt x="21" y="15"/>
                  </a:lnTo>
                  <a:lnTo>
                    <a:pt x="24" y="16"/>
                  </a:lnTo>
                  <a:lnTo>
                    <a:pt x="28" y="19"/>
                  </a:lnTo>
                  <a:lnTo>
                    <a:pt x="30" y="19"/>
                  </a:lnTo>
                  <a:lnTo>
                    <a:pt x="34" y="20"/>
                  </a:lnTo>
                  <a:lnTo>
                    <a:pt x="37" y="20"/>
                  </a:lnTo>
                  <a:lnTo>
                    <a:pt x="40" y="20"/>
                  </a:lnTo>
                  <a:lnTo>
                    <a:pt x="42" y="20"/>
                  </a:lnTo>
                  <a:lnTo>
                    <a:pt x="45" y="19"/>
                  </a:lnTo>
                  <a:lnTo>
                    <a:pt x="49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8" y="15"/>
                  </a:lnTo>
                  <a:lnTo>
                    <a:pt x="62" y="13"/>
                  </a:lnTo>
                  <a:lnTo>
                    <a:pt x="65" y="13"/>
                  </a:lnTo>
                  <a:lnTo>
                    <a:pt x="67" y="12"/>
                  </a:lnTo>
                  <a:lnTo>
                    <a:pt x="70" y="11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79" y="12"/>
                  </a:lnTo>
                  <a:lnTo>
                    <a:pt x="78" y="16"/>
                  </a:lnTo>
                  <a:lnTo>
                    <a:pt x="76" y="19"/>
                  </a:lnTo>
                  <a:lnTo>
                    <a:pt x="72" y="21"/>
                  </a:lnTo>
                  <a:lnTo>
                    <a:pt x="68" y="25"/>
                  </a:lnTo>
                  <a:lnTo>
                    <a:pt x="66" y="26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8" y="32"/>
                  </a:lnTo>
                  <a:lnTo>
                    <a:pt x="55" y="33"/>
                  </a:lnTo>
                  <a:lnTo>
                    <a:pt x="53" y="34"/>
                  </a:lnTo>
                  <a:lnTo>
                    <a:pt x="50" y="36"/>
                  </a:lnTo>
                  <a:lnTo>
                    <a:pt x="47" y="37"/>
                  </a:lnTo>
                  <a:lnTo>
                    <a:pt x="45" y="37"/>
                  </a:lnTo>
                  <a:lnTo>
                    <a:pt x="44" y="38"/>
                  </a:lnTo>
                  <a:lnTo>
                    <a:pt x="41" y="39"/>
                  </a:lnTo>
                  <a:lnTo>
                    <a:pt x="38" y="39"/>
                  </a:lnTo>
                  <a:lnTo>
                    <a:pt x="36" y="39"/>
                  </a:lnTo>
                  <a:lnTo>
                    <a:pt x="34" y="39"/>
                  </a:lnTo>
                  <a:lnTo>
                    <a:pt x="32" y="38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5" y="36"/>
                  </a:lnTo>
                  <a:lnTo>
                    <a:pt x="21" y="33"/>
                  </a:lnTo>
                  <a:lnTo>
                    <a:pt x="17" y="30"/>
                  </a:lnTo>
                  <a:lnTo>
                    <a:pt x="13" y="26"/>
                  </a:lnTo>
                  <a:lnTo>
                    <a:pt x="10" y="24"/>
                  </a:lnTo>
                  <a:lnTo>
                    <a:pt x="7" y="21"/>
                  </a:lnTo>
                  <a:lnTo>
                    <a:pt x="6" y="19"/>
                  </a:lnTo>
                  <a:lnTo>
                    <a:pt x="4" y="16"/>
                  </a:lnTo>
                  <a:lnTo>
                    <a:pt x="3" y="13"/>
                  </a:lnTo>
                  <a:lnTo>
                    <a:pt x="2" y="9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862763" y="3638550"/>
              <a:ext cx="292100" cy="14128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18" y="13"/>
                </a:cxn>
                <a:cxn ang="0">
                  <a:pos x="26" y="18"/>
                </a:cxn>
                <a:cxn ang="0">
                  <a:pos x="36" y="22"/>
                </a:cxn>
                <a:cxn ang="0">
                  <a:pos x="47" y="26"/>
                </a:cxn>
                <a:cxn ang="0">
                  <a:pos x="58" y="29"/>
                </a:cxn>
                <a:cxn ang="0">
                  <a:pos x="71" y="29"/>
                </a:cxn>
                <a:cxn ang="0">
                  <a:pos x="86" y="29"/>
                </a:cxn>
                <a:cxn ang="0">
                  <a:pos x="99" y="28"/>
                </a:cxn>
                <a:cxn ang="0">
                  <a:pos x="113" y="26"/>
                </a:cxn>
                <a:cxn ang="0">
                  <a:pos x="125" y="24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1" y="9"/>
                </a:cxn>
                <a:cxn ang="0">
                  <a:pos x="153" y="5"/>
                </a:cxn>
                <a:cxn ang="0">
                  <a:pos x="164" y="12"/>
                </a:cxn>
                <a:cxn ang="0">
                  <a:pos x="180" y="28"/>
                </a:cxn>
                <a:cxn ang="0">
                  <a:pos x="183" y="42"/>
                </a:cxn>
                <a:cxn ang="0">
                  <a:pos x="175" y="47"/>
                </a:cxn>
                <a:cxn ang="0">
                  <a:pos x="163" y="39"/>
                </a:cxn>
                <a:cxn ang="0">
                  <a:pos x="159" y="43"/>
                </a:cxn>
                <a:cxn ang="0">
                  <a:pos x="149" y="58"/>
                </a:cxn>
                <a:cxn ang="0">
                  <a:pos x="133" y="75"/>
                </a:cxn>
                <a:cxn ang="0">
                  <a:pos x="123" y="83"/>
                </a:cxn>
                <a:cxn ang="0">
                  <a:pos x="109" y="88"/>
                </a:cxn>
                <a:cxn ang="0">
                  <a:pos x="103" y="85"/>
                </a:cxn>
                <a:cxn ang="0">
                  <a:pos x="117" y="70"/>
                </a:cxn>
                <a:cxn ang="0">
                  <a:pos x="130" y="56"/>
                </a:cxn>
                <a:cxn ang="0">
                  <a:pos x="140" y="43"/>
                </a:cxn>
                <a:cxn ang="0">
                  <a:pos x="145" y="35"/>
                </a:cxn>
                <a:cxn ang="0">
                  <a:pos x="141" y="34"/>
                </a:cxn>
                <a:cxn ang="0">
                  <a:pos x="133" y="35"/>
                </a:cxn>
                <a:cxn ang="0">
                  <a:pos x="121" y="38"/>
                </a:cxn>
                <a:cxn ang="0">
                  <a:pos x="108" y="41"/>
                </a:cxn>
                <a:cxn ang="0">
                  <a:pos x="94" y="42"/>
                </a:cxn>
                <a:cxn ang="0">
                  <a:pos x="79" y="43"/>
                </a:cxn>
                <a:cxn ang="0">
                  <a:pos x="66" y="43"/>
                </a:cxn>
                <a:cxn ang="0">
                  <a:pos x="60" y="45"/>
                </a:cxn>
                <a:cxn ang="0">
                  <a:pos x="64" y="54"/>
                </a:cxn>
                <a:cxn ang="0">
                  <a:pos x="70" y="64"/>
                </a:cxn>
                <a:cxn ang="0">
                  <a:pos x="75" y="73"/>
                </a:cxn>
                <a:cxn ang="0">
                  <a:pos x="85" y="79"/>
                </a:cxn>
                <a:cxn ang="0">
                  <a:pos x="95" y="81"/>
                </a:cxn>
                <a:cxn ang="0">
                  <a:pos x="89" y="88"/>
                </a:cxn>
                <a:cxn ang="0">
                  <a:pos x="79" y="88"/>
                </a:cxn>
                <a:cxn ang="0">
                  <a:pos x="71" y="83"/>
                </a:cxn>
                <a:cxn ang="0">
                  <a:pos x="60" y="72"/>
                </a:cxn>
                <a:cxn ang="0">
                  <a:pos x="49" y="58"/>
                </a:cxn>
                <a:cxn ang="0">
                  <a:pos x="44" y="49"/>
                </a:cxn>
                <a:cxn ang="0">
                  <a:pos x="40" y="41"/>
                </a:cxn>
                <a:cxn ang="0">
                  <a:pos x="28" y="32"/>
                </a:cxn>
                <a:cxn ang="0">
                  <a:pos x="19" y="26"/>
                </a:cxn>
                <a:cxn ang="0">
                  <a:pos x="11" y="18"/>
                </a:cxn>
                <a:cxn ang="0">
                  <a:pos x="2" y="5"/>
                </a:cxn>
                <a:cxn ang="0">
                  <a:pos x="0" y="0"/>
                </a:cxn>
              </a:cxnLst>
              <a:rect l="0" t="0" r="r" b="b"/>
              <a:pathLst>
                <a:path w="184" h="89">
                  <a:moveTo>
                    <a:pt x="0" y="0"/>
                  </a:moveTo>
                  <a:lnTo>
                    <a:pt x="1" y="1"/>
                  </a:lnTo>
                  <a:lnTo>
                    <a:pt x="3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13" y="9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9" y="15"/>
                  </a:lnTo>
                  <a:lnTo>
                    <a:pt x="22" y="16"/>
                  </a:lnTo>
                  <a:lnTo>
                    <a:pt x="24" y="17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1" y="20"/>
                  </a:lnTo>
                  <a:lnTo>
                    <a:pt x="34" y="21"/>
                  </a:lnTo>
                  <a:lnTo>
                    <a:pt x="36" y="22"/>
                  </a:lnTo>
                  <a:lnTo>
                    <a:pt x="39" y="24"/>
                  </a:lnTo>
                  <a:lnTo>
                    <a:pt x="41" y="24"/>
                  </a:lnTo>
                  <a:lnTo>
                    <a:pt x="44" y="25"/>
                  </a:lnTo>
                  <a:lnTo>
                    <a:pt x="47" y="26"/>
                  </a:lnTo>
                  <a:lnTo>
                    <a:pt x="49" y="28"/>
                  </a:lnTo>
                  <a:lnTo>
                    <a:pt x="53" y="28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1" y="29"/>
                  </a:lnTo>
                  <a:lnTo>
                    <a:pt x="65" y="29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5" y="29"/>
                  </a:lnTo>
                  <a:lnTo>
                    <a:pt x="79" y="29"/>
                  </a:lnTo>
                  <a:lnTo>
                    <a:pt x="82" y="29"/>
                  </a:lnTo>
                  <a:lnTo>
                    <a:pt x="86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6" y="29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7" y="28"/>
                  </a:lnTo>
                  <a:lnTo>
                    <a:pt x="111" y="28"/>
                  </a:lnTo>
                  <a:lnTo>
                    <a:pt x="113" y="26"/>
                  </a:lnTo>
                  <a:lnTo>
                    <a:pt x="116" y="26"/>
                  </a:lnTo>
                  <a:lnTo>
                    <a:pt x="120" y="25"/>
                  </a:lnTo>
                  <a:lnTo>
                    <a:pt x="123" y="25"/>
                  </a:lnTo>
                  <a:lnTo>
                    <a:pt x="125" y="24"/>
                  </a:lnTo>
                  <a:lnTo>
                    <a:pt x="128" y="24"/>
                  </a:lnTo>
                  <a:lnTo>
                    <a:pt x="130" y="24"/>
                  </a:lnTo>
                  <a:lnTo>
                    <a:pt x="133" y="24"/>
                  </a:lnTo>
                  <a:lnTo>
                    <a:pt x="136" y="22"/>
                  </a:lnTo>
                  <a:lnTo>
                    <a:pt x="140" y="22"/>
                  </a:lnTo>
                  <a:lnTo>
                    <a:pt x="141" y="22"/>
                  </a:lnTo>
                  <a:lnTo>
                    <a:pt x="142" y="22"/>
                  </a:lnTo>
                  <a:lnTo>
                    <a:pt x="141" y="21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1" y="12"/>
                  </a:lnTo>
                  <a:lnTo>
                    <a:pt x="141" y="9"/>
                  </a:lnTo>
                  <a:lnTo>
                    <a:pt x="143" y="8"/>
                  </a:lnTo>
                  <a:lnTo>
                    <a:pt x="145" y="7"/>
                  </a:lnTo>
                  <a:lnTo>
                    <a:pt x="149" y="7"/>
                  </a:lnTo>
                  <a:lnTo>
                    <a:pt x="153" y="5"/>
                  </a:lnTo>
                  <a:lnTo>
                    <a:pt x="155" y="7"/>
                  </a:lnTo>
                  <a:lnTo>
                    <a:pt x="159" y="8"/>
                  </a:lnTo>
                  <a:lnTo>
                    <a:pt x="162" y="9"/>
                  </a:lnTo>
                  <a:lnTo>
                    <a:pt x="164" y="12"/>
                  </a:lnTo>
                  <a:lnTo>
                    <a:pt x="168" y="16"/>
                  </a:lnTo>
                  <a:lnTo>
                    <a:pt x="172" y="18"/>
                  </a:lnTo>
                  <a:lnTo>
                    <a:pt x="176" y="24"/>
                  </a:lnTo>
                  <a:lnTo>
                    <a:pt x="180" y="28"/>
                  </a:lnTo>
                  <a:lnTo>
                    <a:pt x="183" y="32"/>
                  </a:lnTo>
                  <a:lnTo>
                    <a:pt x="184" y="35"/>
                  </a:lnTo>
                  <a:lnTo>
                    <a:pt x="184" y="39"/>
                  </a:lnTo>
                  <a:lnTo>
                    <a:pt x="183" y="42"/>
                  </a:lnTo>
                  <a:lnTo>
                    <a:pt x="181" y="45"/>
                  </a:lnTo>
                  <a:lnTo>
                    <a:pt x="180" y="46"/>
                  </a:lnTo>
                  <a:lnTo>
                    <a:pt x="179" y="47"/>
                  </a:lnTo>
                  <a:lnTo>
                    <a:pt x="175" y="47"/>
                  </a:lnTo>
                  <a:lnTo>
                    <a:pt x="174" y="46"/>
                  </a:lnTo>
                  <a:lnTo>
                    <a:pt x="170" y="43"/>
                  </a:lnTo>
                  <a:lnTo>
                    <a:pt x="167" y="42"/>
                  </a:lnTo>
                  <a:lnTo>
                    <a:pt x="163" y="39"/>
                  </a:lnTo>
                  <a:lnTo>
                    <a:pt x="162" y="39"/>
                  </a:lnTo>
                  <a:lnTo>
                    <a:pt x="162" y="39"/>
                  </a:lnTo>
                  <a:lnTo>
                    <a:pt x="160" y="41"/>
                  </a:lnTo>
                  <a:lnTo>
                    <a:pt x="159" y="43"/>
                  </a:lnTo>
                  <a:lnTo>
                    <a:pt x="158" y="46"/>
                  </a:lnTo>
                  <a:lnTo>
                    <a:pt x="154" y="50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7" y="70"/>
                  </a:lnTo>
                  <a:lnTo>
                    <a:pt x="133" y="75"/>
                  </a:lnTo>
                  <a:lnTo>
                    <a:pt x="129" y="79"/>
                  </a:lnTo>
                  <a:lnTo>
                    <a:pt x="126" y="80"/>
                  </a:lnTo>
                  <a:lnTo>
                    <a:pt x="125" y="81"/>
                  </a:lnTo>
                  <a:lnTo>
                    <a:pt x="123" y="83"/>
                  </a:lnTo>
                  <a:lnTo>
                    <a:pt x="120" y="84"/>
                  </a:lnTo>
                  <a:lnTo>
                    <a:pt x="116" y="85"/>
                  </a:lnTo>
                  <a:lnTo>
                    <a:pt x="112" y="88"/>
                  </a:lnTo>
                  <a:lnTo>
                    <a:pt x="109" y="88"/>
                  </a:lnTo>
                  <a:lnTo>
                    <a:pt x="107" y="89"/>
                  </a:lnTo>
                  <a:lnTo>
                    <a:pt x="103" y="89"/>
                  </a:lnTo>
                  <a:lnTo>
                    <a:pt x="103" y="88"/>
                  </a:lnTo>
                  <a:lnTo>
                    <a:pt x="103" y="85"/>
                  </a:lnTo>
                  <a:lnTo>
                    <a:pt x="106" y="81"/>
                  </a:lnTo>
                  <a:lnTo>
                    <a:pt x="109" y="79"/>
                  </a:lnTo>
                  <a:lnTo>
                    <a:pt x="113" y="75"/>
                  </a:lnTo>
                  <a:lnTo>
                    <a:pt x="117" y="70"/>
                  </a:lnTo>
                  <a:lnTo>
                    <a:pt x="121" y="66"/>
                  </a:lnTo>
                  <a:lnTo>
                    <a:pt x="125" y="62"/>
                  </a:lnTo>
                  <a:lnTo>
                    <a:pt x="128" y="60"/>
                  </a:lnTo>
                  <a:lnTo>
                    <a:pt x="130" y="56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40" y="45"/>
                  </a:lnTo>
                  <a:lnTo>
                    <a:pt x="140" y="43"/>
                  </a:lnTo>
                  <a:lnTo>
                    <a:pt x="141" y="41"/>
                  </a:lnTo>
                  <a:lnTo>
                    <a:pt x="142" y="38"/>
                  </a:lnTo>
                  <a:lnTo>
                    <a:pt x="143" y="37"/>
                  </a:lnTo>
                  <a:lnTo>
                    <a:pt x="145" y="35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1" y="34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3" y="35"/>
                  </a:lnTo>
                  <a:lnTo>
                    <a:pt x="130" y="37"/>
                  </a:lnTo>
                  <a:lnTo>
                    <a:pt x="128" y="37"/>
                  </a:lnTo>
                  <a:lnTo>
                    <a:pt x="125" y="38"/>
                  </a:lnTo>
                  <a:lnTo>
                    <a:pt x="121" y="38"/>
                  </a:lnTo>
                  <a:lnTo>
                    <a:pt x="119" y="39"/>
                  </a:lnTo>
                  <a:lnTo>
                    <a:pt x="115" y="39"/>
                  </a:lnTo>
                  <a:lnTo>
                    <a:pt x="112" y="41"/>
                  </a:lnTo>
                  <a:lnTo>
                    <a:pt x="108" y="41"/>
                  </a:lnTo>
                  <a:lnTo>
                    <a:pt x="104" y="41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4" y="42"/>
                  </a:lnTo>
                  <a:lnTo>
                    <a:pt x="90" y="43"/>
                  </a:lnTo>
                  <a:lnTo>
                    <a:pt x="86" y="43"/>
                  </a:lnTo>
                  <a:lnTo>
                    <a:pt x="83" y="43"/>
                  </a:lnTo>
                  <a:lnTo>
                    <a:pt x="79" y="43"/>
                  </a:lnTo>
                  <a:lnTo>
                    <a:pt x="75" y="43"/>
                  </a:lnTo>
                  <a:lnTo>
                    <a:pt x="73" y="43"/>
                  </a:lnTo>
                  <a:lnTo>
                    <a:pt x="69" y="45"/>
                  </a:lnTo>
                  <a:lnTo>
                    <a:pt x="66" y="43"/>
                  </a:lnTo>
                  <a:lnTo>
                    <a:pt x="64" y="43"/>
                  </a:lnTo>
                  <a:lnTo>
                    <a:pt x="61" y="43"/>
                  </a:lnTo>
                  <a:lnTo>
                    <a:pt x="58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1" y="50"/>
                  </a:lnTo>
                  <a:lnTo>
                    <a:pt x="62" y="52"/>
                  </a:lnTo>
                  <a:lnTo>
                    <a:pt x="64" y="54"/>
                  </a:lnTo>
                  <a:lnTo>
                    <a:pt x="66" y="58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70" y="64"/>
                  </a:lnTo>
                  <a:lnTo>
                    <a:pt x="71" y="68"/>
                  </a:lnTo>
                  <a:lnTo>
                    <a:pt x="73" y="70"/>
                  </a:lnTo>
                  <a:lnTo>
                    <a:pt x="74" y="72"/>
                  </a:lnTo>
                  <a:lnTo>
                    <a:pt x="75" y="73"/>
                  </a:lnTo>
                  <a:lnTo>
                    <a:pt x="77" y="76"/>
                  </a:lnTo>
                  <a:lnTo>
                    <a:pt x="78" y="76"/>
                  </a:lnTo>
                  <a:lnTo>
                    <a:pt x="82" y="79"/>
                  </a:lnTo>
                  <a:lnTo>
                    <a:pt x="85" y="79"/>
                  </a:lnTo>
                  <a:lnTo>
                    <a:pt x="89" y="80"/>
                  </a:lnTo>
                  <a:lnTo>
                    <a:pt x="91" y="80"/>
                  </a:lnTo>
                  <a:lnTo>
                    <a:pt x="94" y="81"/>
                  </a:lnTo>
                  <a:lnTo>
                    <a:pt x="95" y="81"/>
                  </a:lnTo>
                  <a:lnTo>
                    <a:pt x="95" y="84"/>
                  </a:lnTo>
                  <a:lnTo>
                    <a:pt x="94" y="85"/>
                  </a:lnTo>
                  <a:lnTo>
                    <a:pt x="90" y="88"/>
                  </a:lnTo>
                  <a:lnTo>
                    <a:pt x="89" y="88"/>
                  </a:lnTo>
                  <a:lnTo>
                    <a:pt x="87" y="89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9" y="88"/>
                  </a:lnTo>
                  <a:lnTo>
                    <a:pt x="78" y="87"/>
                  </a:lnTo>
                  <a:lnTo>
                    <a:pt x="75" y="85"/>
                  </a:lnTo>
                  <a:lnTo>
                    <a:pt x="74" y="84"/>
                  </a:lnTo>
                  <a:lnTo>
                    <a:pt x="71" y="83"/>
                  </a:lnTo>
                  <a:lnTo>
                    <a:pt x="69" y="80"/>
                  </a:lnTo>
                  <a:lnTo>
                    <a:pt x="66" y="77"/>
                  </a:lnTo>
                  <a:lnTo>
                    <a:pt x="64" y="76"/>
                  </a:lnTo>
                  <a:lnTo>
                    <a:pt x="60" y="72"/>
                  </a:lnTo>
                  <a:lnTo>
                    <a:pt x="57" y="68"/>
                  </a:lnTo>
                  <a:lnTo>
                    <a:pt x="54" y="64"/>
                  </a:lnTo>
                  <a:lnTo>
                    <a:pt x="52" y="60"/>
                  </a:lnTo>
                  <a:lnTo>
                    <a:pt x="49" y="58"/>
                  </a:lnTo>
                  <a:lnTo>
                    <a:pt x="48" y="55"/>
                  </a:lnTo>
                  <a:lnTo>
                    <a:pt x="47" y="54"/>
                  </a:lnTo>
                  <a:lnTo>
                    <a:pt x="45" y="51"/>
                  </a:lnTo>
                  <a:lnTo>
                    <a:pt x="44" y="49"/>
                  </a:lnTo>
                  <a:lnTo>
                    <a:pt x="43" y="46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0" y="41"/>
                  </a:lnTo>
                  <a:lnTo>
                    <a:pt x="37" y="39"/>
                  </a:lnTo>
                  <a:lnTo>
                    <a:pt x="34" y="37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3" y="29"/>
                  </a:lnTo>
                  <a:lnTo>
                    <a:pt x="22" y="28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1" y="18"/>
                  </a:lnTo>
                  <a:lnTo>
                    <a:pt x="9" y="16"/>
                  </a:lnTo>
                  <a:lnTo>
                    <a:pt x="6" y="12"/>
                  </a:lnTo>
                  <a:lnTo>
                    <a:pt x="3" y="9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307263" y="3544888"/>
              <a:ext cx="114300" cy="207963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6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4" y="46"/>
                </a:cxn>
                <a:cxn ang="0">
                  <a:pos x="11" y="41"/>
                </a:cxn>
                <a:cxn ang="0">
                  <a:pos x="18" y="37"/>
                </a:cxn>
                <a:cxn ang="0">
                  <a:pos x="27" y="33"/>
                </a:cxn>
                <a:cxn ang="0">
                  <a:pos x="35" y="30"/>
                </a:cxn>
                <a:cxn ang="0">
                  <a:pos x="41" y="32"/>
                </a:cxn>
                <a:cxn ang="0">
                  <a:pos x="49" y="37"/>
                </a:cxn>
                <a:cxn ang="0">
                  <a:pos x="53" y="42"/>
                </a:cxn>
                <a:cxn ang="0">
                  <a:pos x="55" y="50"/>
                </a:cxn>
                <a:cxn ang="0">
                  <a:pos x="55" y="62"/>
                </a:cxn>
                <a:cxn ang="0">
                  <a:pos x="53" y="68"/>
                </a:cxn>
                <a:cxn ang="0">
                  <a:pos x="52" y="76"/>
                </a:cxn>
                <a:cxn ang="0">
                  <a:pos x="47" y="84"/>
                </a:cxn>
                <a:cxn ang="0">
                  <a:pos x="40" y="92"/>
                </a:cxn>
                <a:cxn ang="0">
                  <a:pos x="31" y="97"/>
                </a:cxn>
                <a:cxn ang="0">
                  <a:pos x="23" y="98"/>
                </a:cxn>
                <a:cxn ang="0">
                  <a:pos x="18" y="100"/>
                </a:cxn>
                <a:cxn ang="0">
                  <a:pos x="11" y="100"/>
                </a:cxn>
                <a:cxn ang="0">
                  <a:pos x="4" y="98"/>
                </a:cxn>
                <a:cxn ang="0">
                  <a:pos x="0" y="130"/>
                </a:cxn>
                <a:cxn ang="0">
                  <a:pos x="17" y="109"/>
                </a:cxn>
                <a:cxn ang="0">
                  <a:pos x="22" y="109"/>
                </a:cxn>
                <a:cxn ang="0">
                  <a:pos x="28" y="109"/>
                </a:cxn>
                <a:cxn ang="0">
                  <a:pos x="36" y="108"/>
                </a:cxn>
                <a:cxn ang="0">
                  <a:pos x="43" y="106"/>
                </a:cxn>
                <a:cxn ang="0">
                  <a:pos x="48" y="102"/>
                </a:cxn>
                <a:cxn ang="0">
                  <a:pos x="55" y="96"/>
                </a:cxn>
                <a:cxn ang="0">
                  <a:pos x="61" y="87"/>
                </a:cxn>
                <a:cxn ang="0">
                  <a:pos x="66" y="75"/>
                </a:cxn>
                <a:cxn ang="0">
                  <a:pos x="72" y="63"/>
                </a:cxn>
                <a:cxn ang="0">
                  <a:pos x="72" y="53"/>
                </a:cxn>
                <a:cxn ang="0">
                  <a:pos x="69" y="42"/>
                </a:cxn>
                <a:cxn ang="0">
                  <a:pos x="62" y="33"/>
                </a:cxn>
                <a:cxn ang="0">
                  <a:pos x="57" y="26"/>
                </a:cxn>
                <a:cxn ang="0">
                  <a:pos x="52" y="21"/>
                </a:cxn>
                <a:cxn ang="0">
                  <a:pos x="52" y="17"/>
                </a:cxn>
                <a:cxn ang="0">
                  <a:pos x="55" y="8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40" y="7"/>
                </a:cxn>
                <a:cxn ang="0">
                  <a:pos x="31" y="12"/>
                </a:cxn>
                <a:cxn ang="0">
                  <a:pos x="18" y="12"/>
                </a:cxn>
                <a:cxn ang="0">
                  <a:pos x="9" y="11"/>
                </a:cxn>
              </a:cxnLst>
              <a:rect l="0" t="0" r="r" b="b"/>
              <a:pathLst>
                <a:path w="72" h="131">
                  <a:moveTo>
                    <a:pt x="7" y="11"/>
                  </a:moveTo>
                  <a:lnTo>
                    <a:pt x="13" y="23"/>
                  </a:lnTo>
                  <a:lnTo>
                    <a:pt x="11" y="23"/>
                  </a:lnTo>
                  <a:lnTo>
                    <a:pt x="10" y="23"/>
                  </a:lnTo>
                  <a:lnTo>
                    <a:pt x="7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7" y="43"/>
                  </a:lnTo>
                  <a:lnTo>
                    <a:pt x="11" y="41"/>
                  </a:lnTo>
                  <a:lnTo>
                    <a:pt x="13" y="40"/>
                  </a:lnTo>
                  <a:lnTo>
                    <a:pt x="15" y="38"/>
                  </a:lnTo>
                  <a:lnTo>
                    <a:pt x="18" y="37"/>
                  </a:lnTo>
                  <a:lnTo>
                    <a:pt x="21" y="36"/>
                  </a:lnTo>
                  <a:lnTo>
                    <a:pt x="23" y="34"/>
                  </a:lnTo>
                  <a:lnTo>
                    <a:pt x="27" y="33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5" y="30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1" y="32"/>
                  </a:lnTo>
                  <a:lnTo>
                    <a:pt x="45" y="33"/>
                  </a:lnTo>
                  <a:lnTo>
                    <a:pt x="48" y="36"/>
                  </a:lnTo>
                  <a:lnTo>
                    <a:pt x="49" y="37"/>
                  </a:lnTo>
                  <a:lnTo>
                    <a:pt x="51" y="38"/>
                  </a:lnTo>
                  <a:lnTo>
                    <a:pt x="52" y="41"/>
                  </a:lnTo>
                  <a:lnTo>
                    <a:pt x="53" y="42"/>
                  </a:lnTo>
                  <a:lnTo>
                    <a:pt x="53" y="45"/>
                  </a:lnTo>
                  <a:lnTo>
                    <a:pt x="55" y="47"/>
                  </a:lnTo>
                  <a:lnTo>
                    <a:pt x="55" y="50"/>
                  </a:lnTo>
                  <a:lnTo>
                    <a:pt x="55" y="54"/>
                  </a:lnTo>
                  <a:lnTo>
                    <a:pt x="55" y="58"/>
                  </a:lnTo>
                  <a:lnTo>
                    <a:pt x="55" y="62"/>
                  </a:lnTo>
                  <a:lnTo>
                    <a:pt x="55" y="63"/>
                  </a:lnTo>
                  <a:lnTo>
                    <a:pt x="53" y="66"/>
                  </a:lnTo>
                  <a:lnTo>
                    <a:pt x="53" y="68"/>
                  </a:lnTo>
                  <a:lnTo>
                    <a:pt x="53" y="71"/>
                  </a:lnTo>
                  <a:lnTo>
                    <a:pt x="52" y="74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49" y="80"/>
                  </a:lnTo>
                  <a:lnTo>
                    <a:pt x="47" y="84"/>
                  </a:lnTo>
                  <a:lnTo>
                    <a:pt x="45" y="88"/>
                  </a:lnTo>
                  <a:lnTo>
                    <a:pt x="43" y="89"/>
                  </a:lnTo>
                  <a:lnTo>
                    <a:pt x="40" y="92"/>
                  </a:lnTo>
                  <a:lnTo>
                    <a:pt x="38" y="94"/>
                  </a:lnTo>
                  <a:lnTo>
                    <a:pt x="35" y="96"/>
                  </a:lnTo>
                  <a:lnTo>
                    <a:pt x="31" y="97"/>
                  </a:lnTo>
                  <a:lnTo>
                    <a:pt x="28" y="97"/>
                  </a:lnTo>
                  <a:lnTo>
                    <a:pt x="26" y="98"/>
                  </a:lnTo>
                  <a:lnTo>
                    <a:pt x="23" y="98"/>
                  </a:lnTo>
                  <a:lnTo>
                    <a:pt x="21" y="98"/>
                  </a:lnTo>
                  <a:lnTo>
                    <a:pt x="19" y="100"/>
                  </a:lnTo>
                  <a:lnTo>
                    <a:pt x="18" y="100"/>
                  </a:lnTo>
                  <a:lnTo>
                    <a:pt x="17" y="100"/>
                  </a:lnTo>
                  <a:lnTo>
                    <a:pt x="13" y="100"/>
                  </a:lnTo>
                  <a:lnTo>
                    <a:pt x="11" y="100"/>
                  </a:lnTo>
                  <a:lnTo>
                    <a:pt x="7" y="98"/>
                  </a:lnTo>
                  <a:lnTo>
                    <a:pt x="6" y="98"/>
                  </a:lnTo>
                  <a:lnTo>
                    <a:pt x="4" y="98"/>
                  </a:lnTo>
                  <a:lnTo>
                    <a:pt x="1" y="97"/>
                  </a:lnTo>
                  <a:lnTo>
                    <a:pt x="0" y="97"/>
                  </a:lnTo>
                  <a:lnTo>
                    <a:pt x="0" y="130"/>
                  </a:lnTo>
                  <a:lnTo>
                    <a:pt x="14" y="131"/>
                  </a:lnTo>
                  <a:lnTo>
                    <a:pt x="17" y="110"/>
                  </a:lnTo>
                  <a:lnTo>
                    <a:pt x="17" y="109"/>
                  </a:lnTo>
                  <a:lnTo>
                    <a:pt x="19" y="109"/>
                  </a:lnTo>
                  <a:lnTo>
                    <a:pt x="21" y="109"/>
                  </a:lnTo>
                  <a:lnTo>
                    <a:pt x="22" y="109"/>
                  </a:lnTo>
                  <a:lnTo>
                    <a:pt x="24" y="109"/>
                  </a:lnTo>
                  <a:lnTo>
                    <a:pt x="27" y="109"/>
                  </a:lnTo>
                  <a:lnTo>
                    <a:pt x="28" y="109"/>
                  </a:lnTo>
                  <a:lnTo>
                    <a:pt x="31" y="109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38" y="108"/>
                  </a:lnTo>
                  <a:lnTo>
                    <a:pt x="40" y="106"/>
                  </a:lnTo>
                  <a:lnTo>
                    <a:pt x="43" y="106"/>
                  </a:lnTo>
                  <a:lnTo>
                    <a:pt x="45" y="105"/>
                  </a:lnTo>
                  <a:lnTo>
                    <a:pt x="47" y="104"/>
                  </a:lnTo>
                  <a:lnTo>
                    <a:pt x="48" y="102"/>
                  </a:lnTo>
                  <a:lnTo>
                    <a:pt x="51" y="101"/>
                  </a:lnTo>
                  <a:lnTo>
                    <a:pt x="52" y="98"/>
                  </a:lnTo>
                  <a:lnTo>
                    <a:pt x="55" y="96"/>
                  </a:lnTo>
                  <a:lnTo>
                    <a:pt x="57" y="93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4" y="83"/>
                  </a:lnTo>
                  <a:lnTo>
                    <a:pt x="65" y="79"/>
                  </a:lnTo>
                  <a:lnTo>
                    <a:pt x="66" y="75"/>
                  </a:lnTo>
                  <a:lnTo>
                    <a:pt x="69" y="71"/>
                  </a:lnTo>
                  <a:lnTo>
                    <a:pt x="70" y="67"/>
                  </a:lnTo>
                  <a:lnTo>
                    <a:pt x="72" y="63"/>
                  </a:lnTo>
                  <a:lnTo>
                    <a:pt x="72" y="60"/>
                  </a:lnTo>
                  <a:lnTo>
                    <a:pt x="72" y="57"/>
                  </a:lnTo>
                  <a:lnTo>
                    <a:pt x="72" y="53"/>
                  </a:lnTo>
                  <a:lnTo>
                    <a:pt x="72" y="49"/>
                  </a:lnTo>
                  <a:lnTo>
                    <a:pt x="70" y="46"/>
                  </a:lnTo>
                  <a:lnTo>
                    <a:pt x="69" y="42"/>
                  </a:lnTo>
                  <a:lnTo>
                    <a:pt x="66" y="38"/>
                  </a:lnTo>
                  <a:lnTo>
                    <a:pt x="65" y="36"/>
                  </a:lnTo>
                  <a:lnTo>
                    <a:pt x="62" y="33"/>
                  </a:lnTo>
                  <a:lnTo>
                    <a:pt x="61" y="30"/>
                  </a:lnTo>
                  <a:lnTo>
                    <a:pt x="58" y="29"/>
                  </a:lnTo>
                  <a:lnTo>
                    <a:pt x="57" y="26"/>
                  </a:lnTo>
                  <a:lnTo>
                    <a:pt x="55" y="25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51" y="21"/>
                  </a:lnTo>
                  <a:lnTo>
                    <a:pt x="51" y="20"/>
                  </a:lnTo>
                  <a:lnTo>
                    <a:pt x="52" y="17"/>
                  </a:lnTo>
                  <a:lnTo>
                    <a:pt x="52" y="15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6" y="6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44" y="6"/>
                  </a:lnTo>
                  <a:lnTo>
                    <a:pt x="40" y="7"/>
                  </a:lnTo>
                  <a:lnTo>
                    <a:pt x="36" y="9"/>
                  </a:lnTo>
                  <a:lnTo>
                    <a:pt x="34" y="11"/>
                  </a:lnTo>
                  <a:lnTo>
                    <a:pt x="31" y="12"/>
                  </a:lnTo>
                  <a:lnTo>
                    <a:pt x="27" y="13"/>
                  </a:lnTo>
                  <a:lnTo>
                    <a:pt x="22" y="12"/>
                  </a:lnTo>
                  <a:lnTo>
                    <a:pt x="18" y="12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6810375" y="2981325"/>
              <a:ext cx="606425" cy="176213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4" y="24"/>
                </a:cxn>
                <a:cxn ang="0">
                  <a:pos x="18" y="41"/>
                </a:cxn>
                <a:cxn ang="0">
                  <a:pos x="21" y="57"/>
                </a:cxn>
                <a:cxn ang="0">
                  <a:pos x="21" y="74"/>
                </a:cxn>
                <a:cxn ang="0">
                  <a:pos x="19" y="90"/>
                </a:cxn>
                <a:cxn ang="0">
                  <a:pos x="19" y="104"/>
                </a:cxn>
                <a:cxn ang="0">
                  <a:pos x="39" y="65"/>
                </a:cxn>
                <a:cxn ang="0">
                  <a:pos x="56" y="58"/>
                </a:cxn>
                <a:cxn ang="0">
                  <a:pos x="73" y="52"/>
                </a:cxn>
                <a:cxn ang="0">
                  <a:pos x="89" y="47"/>
                </a:cxn>
                <a:cxn ang="0">
                  <a:pos x="102" y="44"/>
                </a:cxn>
                <a:cxn ang="0">
                  <a:pos x="122" y="47"/>
                </a:cxn>
                <a:cxn ang="0">
                  <a:pos x="135" y="41"/>
                </a:cxn>
                <a:cxn ang="0">
                  <a:pos x="149" y="48"/>
                </a:cxn>
                <a:cxn ang="0">
                  <a:pos x="165" y="54"/>
                </a:cxn>
                <a:cxn ang="0">
                  <a:pos x="180" y="61"/>
                </a:cxn>
                <a:cxn ang="0">
                  <a:pos x="197" y="66"/>
                </a:cxn>
                <a:cxn ang="0">
                  <a:pos x="218" y="62"/>
                </a:cxn>
                <a:cxn ang="0">
                  <a:pos x="230" y="64"/>
                </a:cxn>
                <a:cxn ang="0">
                  <a:pos x="252" y="66"/>
                </a:cxn>
                <a:cxn ang="0">
                  <a:pos x="269" y="69"/>
                </a:cxn>
                <a:cxn ang="0">
                  <a:pos x="286" y="71"/>
                </a:cxn>
                <a:cxn ang="0">
                  <a:pos x="309" y="74"/>
                </a:cxn>
                <a:cxn ang="0">
                  <a:pos x="322" y="74"/>
                </a:cxn>
                <a:cxn ang="0">
                  <a:pos x="336" y="74"/>
                </a:cxn>
                <a:cxn ang="0">
                  <a:pos x="352" y="74"/>
                </a:cxn>
                <a:cxn ang="0">
                  <a:pos x="366" y="73"/>
                </a:cxn>
                <a:cxn ang="0">
                  <a:pos x="381" y="71"/>
                </a:cxn>
                <a:cxn ang="0">
                  <a:pos x="378" y="62"/>
                </a:cxn>
                <a:cxn ang="0">
                  <a:pos x="361" y="64"/>
                </a:cxn>
                <a:cxn ang="0">
                  <a:pos x="344" y="65"/>
                </a:cxn>
                <a:cxn ang="0">
                  <a:pos x="327" y="66"/>
                </a:cxn>
                <a:cxn ang="0">
                  <a:pos x="313" y="66"/>
                </a:cxn>
                <a:cxn ang="0">
                  <a:pos x="294" y="61"/>
                </a:cxn>
                <a:cxn ang="0">
                  <a:pos x="280" y="58"/>
                </a:cxn>
                <a:cxn ang="0">
                  <a:pos x="265" y="56"/>
                </a:cxn>
                <a:cxn ang="0">
                  <a:pos x="248" y="53"/>
                </a:cxn>
                <a:cxn ang="0">
                  <a:pos x="231" y="52"/>
                </a:cxn>
                <a:cxn ang="0">
                  <a:pos x="213" y="52"/>
                </a:cxn>
                <a:cxn ang="0">
                  <a:pos x="197" y="52"/>
                </a:cxn>
                <a:cxn ang="0">
                  <a:pos x="183" y="47"/>
                </a:cxn>
                <a:cxn ang="0">
                  <a:pos x="169" y="41"/>
                </a:cxn>
                <a:cxn ang="0">
                  <a:pos x="154" y="34"/>
                </a:cxn>
                <a:cxn ang="0">
                  <a:pos x="137" y="28"/>
                </a:cxn>
                <a:cxn ang="0">
                  <a:pos x="124" y="34"/>
                </a:cxn>
                <a:cxn ang="0">
                  <a:pos x="108" y="32"/>
                </a:cxn>
                <a:cxn ang="0">
                  <a:pos x="89" y="31"/>
                </a:cxn>
                <a:cxn ang="0">
                  <a:pos x="70" y="39"/>
                </a:cxn>
                <a:cxn ang="0">
                  <a:pos x="56" y="44"/>
                </a:cxn>
                <a:cxn ang="0">
                  <a:pos x="38" y="52"/>
                </a:cxn>
                <a:cxn ang="0">
                  <a:pos x="34" y="51"/>
                </a:cxn>
                <a:cxn ang="0">
                  <a:pos x="31" y="30"/>
                </a:cxn>
                <a:cxn ang="0">
                  <a:pos x="25" y="15"/>
                </a:cxn>
                <a:cxn ang="0">
                  <a:pos x="18" y="2"/>
                </a:cxn>
              </a:cxnLst>
              <a:rect l="0" t="0" r="r" b="b"/>
              <a:pathLst>
                <a:path w="382" h="111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7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9" y="14"/>
                  </a:lnTo>
                  <a:lnTo>
                    <a:pt x="12" y="17"/>
                  </a:lnTo>
                  <a:lnTo>
                    <a:pt x="13" y="20"/>
                  </a:lnTo>
                  <a:lnTo>
                    <a:pt x="14" y="24"/>
                  </a:lnTo>
                  <a:lnTo>
                    <a:pt x="15" y="27"/>
                  </a:lnTo>
                  <a:lnTo>
                    <a:pt x="17" y="31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9"/>
                  </a:lnTo>
                  <a:lnTo>
                    <a:pt x="18" y="41"/>
                  </a:lnTo>
                  <a:lnTo>
                    <a:pt x="19" y="44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19" y="52"/>
                  </a:lnTo>
                  <a:lnTo>
                    <a:pt x="21" y="54"/>
                  </a:lnTo>
                  <a:lnTo>
                    <a:pt x="21" y="57"/>
                  </a:lnTo>
                  <a:lnTo>
                    <a:pt x="21" y="60"/>
                  </a:lnTo>
                  <a:lnTo>
                    <a:pt x="21" y="64"/>
                  </a:lnTo>
                  <a:lnTo>
                    <a:pt x="21" y="66"/>
                  </a:lnTo>
                  <a:lnTo>
                    <a:pt x="21" y="69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1" y="78"/>
                  </a:lnTo>
                  <a:lnTo>
                    <a:pt x="21" y="81"/>
                  </a:lnTo>
                  <a:lnTo>
                    <a:pt x="21" y="83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90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100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19" y="106"/>
                  </a:lnTo>
                  <a:lnTo>
                    <a:pt x="29" y="111"/>
                  </a:lnTo>
                  <a:lnTo>
                    <a:pt x="34" y="69"/>
                  </a:lnTo>
                  <a:lnTo>
                    <a:pt x="35" y="68"/>
                  </a:lnTo>
                  <a:lnTo>
                    <a:pt x="36" y="68"/>
                  </a:lnTo>
                  <a:lnTo>
                    <a:pt x="39" y="65"/>
                  </a:lnTo>
                  <a:lnTo>
                    <a:pt x="43" y="64"/>
                  </a:lnTo>
                  <a:lnTo>
                    <a:pt x="46" y="64"/>
                  </a:lnTo>
                  <a:lnTo>
                    <a:pt x="48" y="62"/>
                  </a:lnTo>
                  <a:lnTo>
                    <a:pt x="51" y="61"/>
                  </a:lnTo>
                  <a:lnTo>
                    <a:pt x="53" y="60"/>
                  </a:lnTo>
                  <a:lnTo>
                    <a:pt x="56" y="58"/>
                  </a:lnTo>
                  <a:lnTo>
                    <a:pt x="59" y="58"/>
                  </a:lnTo>
                  <a:lnTo>
                    <a:pt x="61" y="57"/>
                  </a:lnTo>
                  <a:lnTo>
                    <a:pt x="65" y="56"/>
                  </a:lnTo>
                  <a:lnTo>
                    <a:pt x="67" y="54"/>
                  </a:lnTo>
                  <a:lnTo>
                    <a:pt x="70" y="53"/>
                  </a:lnTo>
                  <a:lnTo>
                    <a:pt x="73" y="52"/>
                  </a:lnTo>
                  <a:lnTo>
                    <a:pt x="76" y="51"/>
                  </a:lnTo>
                  <a:lnTo>
                    <a:pt x="78" y="49"/>
                  </a:lnTo>
                  <a:lnTo>
                    <a:pt x="82" y="49"/>
                  </a:lnTo>
                  <a:lnTo>
                    <a:pt x="84" y="48"/>
                  </a:lnTo>
                  <a:lnTo>
                    <a:pt x="87" y="48"/>
                  </a:lnTo>
                  <a:lnTo>
                    <a:pt x="89" y="47"/>
                  </a:lnTo>
                  <a:lnTo>
                    <a:pt x="91" y="45"/>
                  </a:lnTo>
                  <a:lnTo>
                    <a:pt x="93" y="44"/>
                  </a:lnTo>
                  <a:lnTo>
                    <a:pt x="95" y="44"/>
                  </a:lnTo>
                  <a:lnTo>
                    <a:pt x="98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106" y="44"/>
                  </a:lnTo>
                  <a:lnTo>
                    <a:pt x="108" y="44"/>
                  </a:lnTo>
                  <a:lnTo>
                    <a:pt x="112" y="45"/>
                  </a:lnTo>
                  <a:lnTo>
                    <a:pt x="116" y="45"/>
                  </a:lnTo>
                  <a:lnTo>
                    <a:pt x="120" y="47"/>
                  </a:lnTo>
                  <a:lnTo>
                    <a:pt x="122" y="47"/>
                  </a:lnTo>
                  <a:lnTo>
                    <a:pt x="124" y="47"/>
                  </a:lnTo>
                  <a:lnTo>
                    <a:pt x="127" y="44"/>
                  </a:lnTo>
                  <a:lnTo>
                    <a:pt x="131" y="43"/>
                  </a:lnTo>
                  <a:lnTo>
                    <a:pt x="132" y="41"/>
                  </a:lnTo>
                  <a:lnTo>
                    <a:pt x="133" y="41"/>
                  </a:lnTo>
                  <a:lnTo>
                    <a:pt x="135" y="41"/>
                  </a:lnTo>
                  <a:lnTo>
                    <a:pt x="136" y="41"/>
                  </a:lnTo>
                  <a:lnTo>
                    <a:pt x="139" y="43"/>
                  </a:lnTo>
                  <a:lnTo>
                    <a:pt x="142" y="45"/>
                  </a:lnTo>
                  <a:lnTo>
                    <a:pt x="144" y="45"/>
                  </a:lnTo>
                  <a:lnTo>
                    <a:pt x="146" y="47"/>
                  </a:lnTo>
                  <a:lnTo>
                    <a:pt x="149" y="48"/>
                  </a:lnTo>
                  <a:lnTo>
                    <a:pt x="152" y="49"/>
                  </a:lnTo>
                  <a:lnTo>
                    <a:pt x="154" y="51"/>
                  </a:lnTo>
                  <a:lnTo>
                    <a:pt x="157" y="52"/>
                  </a:lnTo>
                  <a:lnTo>
                    <a:pt x="159" y="53"/>
                  </a:lnTo>
                  <a:lnTo>
                    <a:pt x="162" y="53"/>
                  </a:lnTo>
                  <a:lnTo>
                    <a:pt x="165" y="54"/>
                  </a:lnTo>
                  <a:lnTo>
                    <a:pt x="167" y="56"/>
                  </a:lnTo>
                  <a:lnTo>
                    <a:pt x="170" y="57"/>
                  </a:lnTo>
                  <a:lnTo>
                    <a:pt x="173" y="58"/>
                  </a:lnTo>
                  <a:lnTo>
                    <a:pt x="175" y="58"/>
                  </a:lnTo>
                  <a:lnTo>
                    <a:pt x="178" y="60"/>
                  </a:lnTo>
                  <a:lnTo>
                    <a:pt x="180" y="61"/>
                  </a:lnTo>
                  <a:lnTo>
                    <a:pt x="183" y="62"/>
                  </a:lnTo>
                  <a:lnTo>
                    <a:pt x="187" y="64"/>
                  </a:lnTo>
                  <a:lnTo>
                    <a:pt x="191" y="65"/>
                  </a:lnTo>
                  <a:lnTo>
                    <a:pt x="193" y="66"/>
                  </a:lnTo>
                  <a:lnTo>
                    <a:pt x="195" y="68"/>
                  </a:lnTo>
                  <a:lnTo>
                    <a:pt x="197" y="66"/>
                  </a:lnTo>
                  <a:lnTo>
                    <a:pt x="201" y="66"/>
                  </a:lnTo>
                  <a:lnTo>
                    <a:pt x="205" y="65"/>
                  </a:lnTo>
                  <a:lnTo>
                    <a:pt x="210" y="65"/>
                  </a:lnTo>
                  <a:lnTo>
                    <a:pt x="213" y="64"/>
                  </a:lnTo>
                  <a:lnTo>
                    <a:pt x="217" y="64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1" y="62"/>
                  </a:lnTo>
                  <a:lnTo>
                    <a:pt x="224" y="62"/>
                  </a:lnTo>
                  <a:lnTo>
                    <a:pt x="225" y="62"/>
                  </a:lnTo>
                  <a:lnTo>
                    <a:pt x="228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7" y="64"/>
                  </a:lnTo>
                  <a:lnTo>
                    <a:pt x="241" y="65"/>
                  </a:lnTo>
                  <a:lnTo>
                    <a:pt x="243" y="65"/>
                  </a:lnTo>
                  <a:lnTo>
                    <a:pt x="248" y="66"/>
                  </a:lnTo>
                  <a:lnTo>
                    <a:pt x="252" y="66"/>
                  </a:lnTo>
                  <a:lnTo>
                    <a:pt x="256" y="68"/>
                  </a:lnTo>
                  <a:lnTo>
                    <a:pt x="258" y="68"/>
                  </a:lnTo>
                  <a:lnTo>
                    <a:pt x="260" y="68"/>
                  </a:lnTo>
                  <a:lnTo>
                    <a:pt x="263" y="69"/>
                  </a:lnTo>
                  <a:lnTo>
                    <a:pt x="265" y="69"/>
                  </a:lnTo>
                  <a:lnTo>
                    <a:pt x="269" y="69"/>
                  </a:lnTo>
                  <a:lnTo>
                    <a:pt x="273" y="69"/>
                  </a:lnTo>
                  <a:lnTo>
                    <a:pt x="276" y="69"/>
                  </a:lnTo>
                  <a:lnTo>
                    <a:pt x="279" y="70"/>
                  </a:lnTo>
                  <a:lnTo>
                    <a:pt x="280" y="70"/>
                  </a:lnTo>
                  <a:lnTo>
                    <a:pt x="282" y="70"/>
                  </a:lnTo>
                  <a:lnTo>
                    <a:pt x="286" y="71"/>
                  </a:lnTo>
                  <a:lnTo>
                    <a:pt x="290" y="71"/>
                  </a:lnTo>
                  <a:lnTo>
                    <a:pt x="294" y="73"/>
                  </a:lnTo>
                  <a:lnTo>
                    <a:pt x="298" y="73"/>
                  </a:lnTo>
                  <a:lnTo>
                    <a:pt x="302" y="73"/>
                  </a:lnTo>
                  <a:lnTo>
                    <a:pt x="305" y="74"/>
                  </a:lnTo>
                  <a:lnTo>
                    <a:pt x="309" y="74"/>
                  </a:lnTo>
                  <a:lnTo>
                    <a:pt x="311" y="74"/>
                  </a:lnTo>
                  <a:lnTo>
                    <a:pt x="314" y="74"/>
                  </a:lnTo>
                  <a:lnTo>
                    <a:pt x="317" y="74"/>
                  </a:lnTo>
                  <a:lnTo>
                    <a:pt x="318" y="74"/>
                  </a:lnTo>
                  <a:lnTo>
                    <a:pt x="319" y="75"/>
                  </a:lnTo>
                  <a:lnTo>
                    <a:pt x="322" y="74"/>
                  </a:lnTo>
                  <a:lnTo>
                    <a:pt x="326" y="74"/>
                  </a:lnTo>
                  <a:lnTo>
                    <a:pt x="327" y="74"/>
                  </a:lnTo>
                  <a:lnTo>
                    <a:pt x="330" y="74"/>
                  </a:lnTo>
                  <a:lnTo>
                    <a:pt x="332" y="74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9" y="74"/>
                  </a:lnTo>
                  <a:lnTo>
                    <a:pt x="341" y="74"/>
                  </a:lnTo>
                  <a:lnTo>
                    <a:pt x="344" y="74"/>
                  </a:lnTo>
                  <a:lnTo>
                    <a:pt x="347" y="74"/>
                  </a:lnTo>
                  <a:lnTo>
                    <a:pt x="349" y="74"/>
                  </a:lnTo>
                  <a:lnTo>
                    <a:pt x="352" y="74"/>
                  </a:lnTo>
                  <a:lnTo>
                    <a:pt x="354" y="74"/>
                  </a:lnTo>
                  <a:lnTo>
                    <a:pt x="357" y="74"/>
                  </a:lnTo>
                  <a:lnTo>
                    <a:pt x="360" y="74"/>
                  </a:lnTo>
                  <a:lnTo>
                    <a:pt x="362" y="73"/>
                  </a:lnTo>
                  <a:lnTo>
                    <a:pt x="365" y="73"/>
                  </a:lnTo>
                  <a:lnTo>
                    <a:pt x="366" y="73"/>
                  </a:lnTo>
                  <a:lnTo>
                    <a:pt x="369" y="73"/>
                  </a:lnTo>
                  <a:lnTo>
                    <a:pt x="371" y="73"/>
                  </a:lnTo>
                  <a:lnTo>
                    <a:pt x="373" y="73"/>
                  </a:lnTo>
                  <a:lnTo>
                    <a:pt x="377" y="71"/>
                  </a:lnTo>
                  <a:lnTo>
                    <a:pt x="379" y="71"/>
                  </a:lnTo>
                  <a:lnTo>
                    <a:pt x="381" y="71"/>
                  </a:lnTo>
                  <a:lnTo>
                    <a:pt x="381" y="71"/>
                  </a:lnTo>
                  <a:lnTo>
                    <a:pt x="381" y="68"/>
                  </a:lnTo>
                  <a:lnTo>
                    <a:pt x="382" y="65"/>
                  </a:lnTo>
                  <a:lnTo>
                    <a:pt x="382" y="62"/>
                  </a:lnTo>
                  <a:lnTo>
                    <a:pt x="379" y="62"/>
                  </a:lnTo>
                  <a:lnTo>
                    <a:pt x="378" y="62"/>
                  </a:lnTo>
                  <a:lnTo>
                    <a:pt x="375" y="62"/>
                  </a:lnTo>
                  <a:lnTo>
                    <a:pt x="373" y="64"/>
                  </a:lnTo>
                  <a:lnTo>
                    <a:pt x="369" y="64"/>
                  </a:lnTo>
                  <a:lnTo>
                    <a:pt x="366" y="64"/>
                  </a:lnTo>
                  <a:lnTo>
                    <a:pt x="364" y="64"/>
                  </a:lnTo>
                  <a:lnTo>
                    <a:pt x="361" y="64"/>
                  </a:lnTo>
                  <a:lnTo>
                    <a:pt x="358" y="64"/>
                  </a:lnTo>
                  <a:lnTo>
                    <a:pt x="356" y="64"/>
                  </a:lnTo>
                  <a:lnTo>
                    <a:pt x="353" y="65"/>
                  </a:lnTo>
                  <a:lnTo>
                    <a:pt x="349" y="65"/>
                  </a:lnTo>
                  <a:lnTo>
                    <a:pt x="348" y="65"/>
                  </a:lnTo>
                  <a:lnTo>
                    <a:pt x="344" y="65"/>
                  </a:lnTo>
                  <a:lnTo>
                    <a:pt x="341" y="65"/>
                  </a:lnTo>
                  <a:lnTo>
                    <a:pt x="339" y="65"/>
                  </a:lnTo>
                  <a:lnTo>
                    <a:pt x="335" y="66"/>
                  </a:lnTo>
                  <a:lnTo>
                    <a:pt x="332" y="66"/>
                  </a:lnTo>
                  <a:lnTo>
                    <a:pt x="330" y="66"/>
                  </a:lnTo>
                  <a:lnTo>
                    <a:pt x="327" y="66"/>
                  </a:lnTo>
                  <a:lnTo>
                    <a:pt x="324" y="66"/>
                  </a:lnTo>
                  <a:lnTo>
                    <a:pt x="322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5" y="66"/>
                  </a:lnTo>
                  <a:lnTo>
                    <a:pt x="313" y="66"/>
                  </a:lnTo>
                  <a:lnTo>
                    <a:pt x="310" y="65"/>
                  </a:lnTo>
                  <a:lnTo>
                    <a:pt x="307" y="64"/>
                  </a:lnTo>
                  <a:lnTo>
                    <a:pt x="305" y="64"/>
                  </a:lnTo>
                  <a:lnTo>
                    <a:pt x="301" y="62"/>
                  </a:lnTo>
                  <a:lnTo>
                    <a:pt x="297" y="61"/>
                  </a:lnTo>
                  <a:lnTo>
                    <a:pt x="294" y="61"/>
                  </a:lnTo>
                  <a:lnTo>
                    <a:pt x="292" y="60"/>
                  </a:lnTo>
                  <a:lnTo>
                    <a:pt x="289" y="60"/>
                  </a:lnTo>
                  <a:lnTo>
                    <a:pt x="288" y="60"/>
                  </a:lnTo>
                  <a:lnTo>
                    <a:pt x="285" y="58"/>
                  </a:lnTo>
                  <a:lnTo>
                    <a:pt x="282" y="58"/>
                  </a:lnTo>
                  <a:lnTo>
                    <a:pt x="280" y="58"/>
                  </a:lnTo>
                  <a:lnTo>
                    <a:pt x="279" y="58"/>
                  </a:lnTo>
                  <a:lnTo>
                    <a:pt x="276" y="57"/>
                  </a:lnTo>
                  <a:lnTo>
                    <a:pt x="273" y="57"/>
                  </a:lnTo>
                  <a:lnTo>
                    <a:pt x="271" y="56"/>
                  </a:lnTo>
                  <a:lnTo>
                    <a:pt x="268" y="56"/>
                  </a:lnTo>
                  <a:lnTo>
                    <a:pt x="265" y="56"/>
                  </a:lnTo>
                  <a:lnTo>
                    <a:pt x="263" y="54"/>
                  </a:lnTo>
                  <a:lnTo>
                    <a:pt x="262" y="54"/>
                  </a:lnTo>
                  <a:lnTo>
                    <a:pt x="259" y="54"/>
                  </a:lnTo>
                  <a:lnTo>
                    <a:pt x="255" y="53"/>
                  </a:lnTo>
                  <a:lnTo>
                    <a:pt x="251" y="53"/>
                  </a:lnTo>
                  <a:lnTo>
                    <a:pt x="248" y="53"/>
                  </a:lnTo>
                  <a:lnTo>
                    <a:pt x="246" y="53"/>
                  </a:lnTo>
                  <a:lnTo>
                    <a:pt x="243" y="53"/>
                  </a:lnTo>
                  <a:lnTo>
                    <a:pt x="241" y="53"/>
                  </a:lnTo>
                  <a:lnTo>
                    <a:pt x="238" y="52"/>
                  </a:lnTo>
                  <a:lnTo>
                    <a:pt x="234" y="52"/>
                  </a:lnTo>
                  <a:lnTo>
                    <a:pt x="231" y="52"/>
                  </a:lnTo>
                  <a:lnTo>
                    <a:pt x="229" y="52"/>
                  </a:lnTo>
                  <a:lnTo>
                    <a:pt x="225" y="52"/>
                  </a:lnTo>
                  <a:lnTo>
                    <a:pt x="222" y="52"/>
                  </a:lnTo>
                  <a:lnTo>
                    <a:pt x="220" y="52"/>
                  </a:lnTo>
                  <a:lnTo>
                    <a:pt x="217" y="52"/>
                  </a:lnTo>
                  <a:lnTo>
                    <a:pt x="213" y="52"/>
                  </a:lnTo>
                  <a:lnTo>
                    <a:pt x="210" y="52"/>
                  </a:lnTo>
                  <a:lnTo>
                    <a:pt x="208" y="52"/>
                  </a:lnTo>
                  <a:lnTo>
                    <a:pt x="205" y="52"/>
                  </a:lnTo>
                  <a:lnTo>
                    <a:pt x="203" y="52"/>
                  </a:lnTo>
                  <a:lnTo>
                    <a:pt x="201" y="52"/>
                  </a:lnTo>
                  <a:lnTo>
                    <a:pt x="197" y="52"/>
                  </a:lnTo>
                  <a:lnTo>
                    <a:pt x="195" y="51"/>
                  </a:lnTo>
                  <a:lnTo>
                    <a:pt x="192" y="49"/>
                  </a:lnTo>
                  <a:lnTo>
                    <a:pt x="191" y="49"/>
                  </a:lnTo>
                  <a:lnTo>
                    <a:pt x="188" y="48"/>
                  </a:lnTo>
                  <a:lnTo>
                    <a:pt x="186" y="48"/>
                  </a:lnTo>
                  <a:lnTo>
                    <a:pt x="183" y="47"/>
                  </a:lnTo>
                  <a:lnTo>
                    <a:pt x="182" y="45"/>
                  </a:lnTo>
                  <a:lnTo>
                    <a:pt x="179" y="45"/>
                  </a:lnTo>
                  <a:lnTo>
                    <a:pt x="176" y="44"/>
                  </a:lnTo>
                  <a:lnTo>
                    <a:pt x="174" y="43"/>
                  </a:lnTo>
                  <a:lnTo>
                    <a:pt x="171" y="43"/>
                  </a:lnTo>
                  <a:lnTo>
                    <a:pt x="169" y="41"/>
                  </a:lnTo>
                  <a:lnTo>
                    <a:pt x="166" y="40"/>
                  </a:lnTo>
                  <a:lnTo>
                    <a:pt x="163" y="39"/>
                  </a:lnTo>
                  <a:lnTo>
                    <a:pt x="161" y="37"/>
                  </a:lnTo>
                  <a:lnTo>
                    <a:pt x="158" y="36"/>
                  </a:lnTo>
                  <a:lnTo>
                    <a:pt x="157" y="35"/>
                  </a:lnTo>
                  <a:lnTo>
                    <a:pt x="154" y="34"/>
                  </a:lnTo>
                  <a:lnTo>
                    <a:pt x="152" y="34"/>
                  </a:lnTo>
                  <a:lnTo>
                    <a:pt x="149" y="32"/>
                  </a:lnTo>
                  <a:lnTo>
                    <a:pt x="148" y="32"/>
                  </a:lnTo>
                  <a:lnTo>
                    <a:pt x="144" y="30"/>
                  </a:lnTo>
                  <a:lnTo>
                    <a:pt x="141" y="30"/>
                  </a:lnTo>
                  <a:lnTo>
                    <a:pt x="137" y="28"/>
                  </a:lnTo>
                  <a:lnTo>
                    <a:pt x="137" y="28"/>
                  </a:lnTo>
                  <a:lnTo>
                    <a:pt x="133" y="28"/>
                  </a:lnTo>
                  <a:lnTo>
                    <a:pt x="132" y="30"/>
                  </a:lnTo>
                  <a:lnTo>
                    <a:pt x="128" y="31"/>
                  </a:lnTo>
                  <a:lnTo>
                    <a:pt x="127" y="32"/>
                  </a:lnTo>
                  <a:lnTo>
                    <a:pt x="124" y="34"/>
                  </a:lnTo>
                  <a:lnTo>
                    <a:pt x="122" y="35"/>
                  </a:lnTo>
                  <a:lnTo>
                    <a:pt x="119" y="35"/>
                  </a:lnTo>
                  <a:lnTo>
                    <a:pt x="118" y="35"/>
                  </a:lnTo>
                  <a:lnTo>
                    <a:pt x="115" y="34"/>
                  </a:lnTo>
                  <a:lnTo>
                    <a:pt x="112" y="34"/>
                  </a:lnTo>
                  <a:lnTo>
                    <a:pt x="108" y="32"/>
                  </a:lnTo>
                  <a:lnTo>
                    <a:pt x="106" y="31"/>
                  </a:lnTo>
                  <a:lnTo>
                    <a:pt x="102" y="30"/>
                  </a:lnTo>
                  <a:lnTo>
                    <a:pt x="99" y="30"/>
                  </a:lnTo>
                  <a:lnTo>
                    <a:pt x="95" y="28"/>
                  </a:lnTo>
                  <a:lnTo>
                    <a:pt x="91" y="30"/>
                  </a:lnTo>
                  <a:lnTo>
                    <a:pt x="89" y="31"/>
                  </a:lnTo>
                  <a:lnTo>
                    <a:pt x="86" y="32"/>
                  </a:lnTo>
                  <a:lnTo>
                    <a:pt x="82" y="34"/>
                  </a:lnTo>
                  <a:lnTo>
                    <a:pt x="77" y="35"/>
                  </a:lnTo>
                  <a:lnTo>
                    <a:pt x="76" y="36"/>
                  </a:lnTo>
                  <a:lnTo>
                    <a:pt x="73" y="37"/>
                  </a:lnTo>
                  <a:lnTo>
                    <a:pt x="70" y="39"/>
                  </a:lnTo>
                  <a:lnTo>
                    <a:pt x="68" y="39"/>
                  </a:lnTo>
                  <a:lnTo>
                    <a:pt x="67" y="40"/>
                  </a:lnTo>
                  <a:lnTo>
                    <a:pt x="64" y="41"/>
                  </a:lnTo>
                  <a:lnTo>
                    <a:pt x="61" y="43"/>
                  </a:lnTo>
                  <a:lnTo>
                    <a:pt x="59" y="44"/>
                  </a:lnTo>
                  <a:lnTo>
                    <a:pt x="56" y="44"/>
                  </a:lnTo>
                  <a:lnTo>
                    <a:pt x="53" y="45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4" y="49"/>
                  </a:lnTo>
                  <a:lnTo>
                    <a:pt x="42" y="51"/>
                  </a:lnTo>
                  <a:lnTo>
                    <a:pt x="38" y="52"/>
                  </a:lnTo>
                  <a:lnTo>
                    <a:pt x="36" y="53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4" y="51"/>
                  </a:lnTo>
                  <a:lnTo>
                    <a:pt x="34" y="48"/>
                  </a:lnTo>
                  <a:lnTo>
                    <a:pt x="33" y="44"/>
                  </a:lnTo>
                  <a:lnTo>
                    <a:pt x="33" y="40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0" y="27"/>
                  </a:lnTo>
                  <a:lnTo>
                    <a:pt x="29" y="26"/>
                  </a:lnTo>
                  <a:lnTo>
                    <a:pt x="27" y="23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5" y="15"/>
                  </a:lnTo>
                  <a:lnTo>
                    <a:pt x="23" y="13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027863" y="2957513"/>
              <a:ext cx="393700" cy="131763"/>
            </a:xfrm>
            <a:custGeom>
              <a:avLst/>
              <a:gdLst/>
              <a:ahLst/>
              <a:cxnLst>
                <a:cxn ang="0">
                  <a:pos x="148" y="1"/>
                </a:cxn>
                <a:cxn ang="0">
                  <a:pos x="135" y="3"/>
                </a:cxn>
                <a:cxn ang="0">
                  <a:pos x="121" y="5"/>
                </a:cxn>
                <a:cxn ang="0">
                  <a:pos x="105" y="3"/>
                </a:cxn>
                <a:cxn ang="0">
                  <a:pos x="88" y="1"/>
                </a:cxn>
                <a:cxn ang="0">
                  <a:pos x="77" y="1"/>
                </a:cxn>
                <a:cxn ang="0">
                  <a:pos x="67" y="4"/>
                </a:cxn>
                <a:cxn ang="0">
                  <a:pos x="56" y="7"/>
                </a:cxn>
                <a:cxn ang="0">
                  <a:pos x="41" y="4"/>
                </a:cxn>
                <a:cxn ang="0">
                  <a:pos x="21" y="3"/>
                </a:cxn>
                <a:cxn ang="0">
                  <a:pos x="9" y="4"/>
                </a:cxn>
                <a:cxn ang="0">
                  <a:pos x="0" y="13"/>
                </a:cxn>
                <a:cxn ang="0">
                  <a:pos x="3" y="22"/>
                </a:cxn>
                <a:cxn ang="0">
                  <a:pos x="17" y="33"/>
                </a:cxn>
                <a:cxn ang="0">
                  <a:pos x="37" y="46"/>
                </a:cxn>
                <a:cxn ang="0">
                  <a:pos x="56" y="50"/>
                </a:cxn>
                <a:cxn ang="0">
                  <a:pos x="71" y="52"/>
                </a:cxn>
                <a:cxn ang="0">
                  <a:pos x="83" y="54"/>
                </a:cxn>
                <a:cxn ang="0">
                  <a:pos x="96" y="55"/>
                </a:cxn>
                <a:cxn ang="0">
                  <a:pos x="108" y="56"/>
                </a:cxn>
                <a:cxn ang="0">
                  <a:pos x="121" y="56"/>
                </a:cxn>
                <a:cxn ang="0">
                  <a:pos x="134" y="52"/>
                </a:cxn>
                <a:cxn ang="0">
                  <a:pos x="153" y="51"/>
                </a:cxn>
                <a:cxn ang="0">
                  <a:pos x="169" y="54"/>
                </a:cxn>
                <a:cxn ang="0">
                  <a:pos x="186" y="67"/>
                </a:cxn>
                <a:cxn ang="0">
                  <a:pos x="203" y="72"/>
                </a:cxn>
                <a:cxn ang="0">
                  <a:pos x="220" y="79"/>
                </a:cxn>
                <a:cxn ang="0">
                  <a:pos x="246" y="79"/>
                </a:cxn>
                <a:cxn ang="0">
                  <a:pos x="236" y="69"/>
                </a:cxn>
                <a:cxn ang="0">
                  <a:pos x="223" y="64"/>
                </a:cxn>
                <a:cxn ang="0">
                  <a:pos x="206" y="60"/>
                </a:cxn>
                <a:cxn ang="0">
                  <a:pos x="194" y="58"/>
                </a:cxn>
                <a:cxn ang="0">
                  <a:pos x="182" y="45"/>
                </a:cxn>
                <a:cxn ang="0">
                  <a:pos x="168" y="42"/>
                </a:cxn>
                <a:cxn ang="0">
                  <a:pos x="148" y="42"/>
                </a:cxn>
                <a:cxn ang="0">
                  <a:pos x="127" y="42"/>
                </a:cxn>
                <a:cxn ang="0">
                  <a:pos x="114" y="43"/>
                </a:cxn>
                <a:cxn ang="0">
                  <a:pos x="98" y="45"/>
                </a:cxn>
                <a:cxn ang="0">
                  <a:pos x="85" y="45"/>
                </a:cxn>
                <a:cxn ang="0">
                  <a:pos x="71" y="43"/>
                </a:cxn>
                <a:cxn ang="0">
                  <a:pos x="53" y="39"/>
                </a:cxn>
                <a:cxn ang="0">
                  <a:pos x="41" y="34"/>
                </a:cxn>
                <a:cxn ang="0">
                  <a:pos x="33" y="26"/>
                </a:cxn>
                <a:cxn ang="0">
                  <a:pos x="36" y="18"/>
                </a:cxn>
                <a:cxn ang="0">
                  <a:pos x="47" y="18"/>
                </a:cxn>
                <a:cxn ang="0">
                  <a:pos x="64" y="18"/>
                </a:cxn>
                <a:cxn ang="0">
                  <a:pos x="75" y="16"/>
                </a:cxn>
                <a:cxn ang="0">
                  <a:pos x="87" y="12"/>
                </a:cxn>
                <a:cxn ang="0">
                  <a:pos x="100" y="15"/>
                </a:cxn>
                <a:cxn ang="0">
                  <a:pos x="113" y="16"/>
                </a:cxn>
                <a:cxn ang="0">
                  <a:pos x="125" y="17"/>
                </a:cxn>
                <a:cxn ang="0">
                  <a:pos x="138" y="17"/>
                </a:cxn>
                <a:cxn ang="0">
                  <a:pos x="153" y="17"/>
                </a:cxn>
                <a:cxn ang="0">
                  <a:pos x="166" y="15"/>
                </a:cxn>
                <a:cxn ang="0">
                  <a:pos x="180" y="12"/>
                </a:cxn>
                <a:cxn ang="0">
                  <a:pos x="194" y="4"/>
                </a:cxn>
                <a:cxn ang="0">
                  <a:pos x="186" y="0"/>
                </a:cxn>
                <a:cxn ang="0">
                  <a:pos x="172" y="0"/>
                </a:cxn>
                <a:cxn ang="0">
                  <a:pos x="157" y="0"/>
                </a:cxn>
              </a:cxnLst>
              <a:rect l="0" t="0" r="r" b="b"/>
              <a:pathLst>
                <a:path w="248" h="83">
                  <a:moveTo>
                    <a:pt x="156" y="0"/>
                  </a:moveTo>
                  <a:lnTo>
                    <a:pt x="155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8" y="1"/>
                  </a:lnTo>
                  <a:lnTo>
                    <a:pt x="145" y="1"/>
                  </a:lnTo>
                  <a:lnTo>
                    <a:pt x="143" y="3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5" y="3"/>
                  </a:lnTo>
                  <a:lnTo>
                    <a:pt x="132" y="4"/>
                  </a:lnTo>
                  <a:lnTo>
                    <a:pt x="128" y="4"/>
                  </a:lnTo>
                  <a:lnTo>
                    <a:pt x="126" y="5"/>
                  </a:lnTo>
                  <a:lnTo>
                    <a:pt x="123" y="5"/>
                  </a:lnTo>
                  <a:lnTo>
                    <a:pt x="121" y="5"/>
                  </a:lnTo>
                  <a:lnTo>
                    <a:pt x="118" y="5"/>
                  </a:lnTo>
                  <a:lnTo>
                    <a:pt x="115" y="5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5" y="3"/>
                  </a:lnTo>
                  <a:lnTo>
                    <a:pt x="101" y="3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1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7" y="1"/>
                  </a:lnTo>
                  <a:lnTo>
                    <a:pt x="76" y="1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7" y="4"/>
                  </a:lnTo>
                  <a:lnTo>
                    <a:pt x="66" y="5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8" y="7"/>
                  </a:lnTo>
                  <a:lnTo>
                    <a:pt x="56" y="7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5" y="5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29" y="4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7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7" y="33"/>
                  </a:lnTo>
                  <a:lnTo>
                    <a:pt x="21" y="37"/>
                  </a:lnTo>
                  <a:lnTo>
                    <a:pt x="25" y="38"/>
                  </a:lnTo>
                  <a:lnTo>
                    <a:pt x="28" y="41"/>
                  </a:lnTo>
                  <a:lnTo>
                    <a:pt x="32" y="43"/>
                  </a:lnTo>
                  <a:lnTo>
                    <a:pt x="37" y="46"/>
                  </a:lnTo>
                  <a:lnTo>
                    <a:pt x="41" y="47"/>
                  </a:lnTo>
                  <a:lnTo>
                    <a:pt x="45" y="49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66" y="51"/>
                  </a:lnTo>
                  <a:lnTo>
                    <a:pt x="67" y="52"/>
                  </a:lnTo>
                  <a:lnTo>
                    <a:pt x="71" y="52"/>
                  </a:lnTo>
                  <a:lnTo>
                    <a:pt x="72" y="52"/>
                  </a:lnTo>
                  <a:lnTo>
                    <a:pt x="75" y="52"/>
                  </a:lnTo>
                  <a:lnTo>
                    <a:pt x="77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8" y="54"/>
                  </a:lnTo>
                  <a:lnTo>
                    <a:pt x="92" y="55"/>
                  </a:lnTo>
                  <a:lnTo>
                    <a:pt x="93" y="55"/>
                  </a:lnTo>
                  <a:lnTo>
                    <a:pt x="96" y="55"/>
                  </a:lnTo>
                  <a:lnTo>
                    <a:pt x="98" y="55"/>
                  </a:lnTo>
                  <a:lnTo>
                    <a:pt x="101" y="55"/>
                  </a:lnTo>
                  <a:lnTo>
                    <a:pt x="102" y="55"/>
                  </a:lnTo>
                  <a:lnTo>
                    <a:pt x="105" y="56"/>
                  </a:lnTo>
                  <a:lnTo>
                    <a:pt x="108" y="56"/>
                  </a:lnTo>
                  <a:lnTo>
                    <a:pt x="110" y="56"/>
                  </a:lnTo>
                  <a:lnTo>
                    <a:pt x="113" y="56"/>
                  </a:lnTo>
                  <a:lnTo>
                    <a:pt x="117" y="56"/>
                  </a:lnTo>
                  <a:lnTo>
                    <a:pt x="119" y="56"/>
                  </a:lnTo>
                  <a:lnTo>
                    <a:pt x="121" y="56"/>
                  </a:lnTo>
                  <a:lnTo>
                    <a:pt x="122" y="55"/>
                  </a:lnTo>
                  <a:lnTo>
                    <a:pt x="125" y="54"/>
                  </a:lnTo>
                  <a:lnTo>
                    <a:pt x="127" y="54"/>
                  </a:lnTo>
                  <a:lnTo>
                    <a:pt x="131" y="54"/>
                  </a:lnTo>
                  <a:lnTo>
                    <a:pt x="134" y="52"/>
                  </a:lnTo>
                  <a:lnTo>
                    <a:pt x="138" y="52"/>
                  </a:lnTo>
                  <a:lnTo>
                    <a:pt x="142" y="51"/>
                  </a:lnTo>
                  <a:lnTo>
                    <a:pt x="145" y="51"/>
                  </a:lnTo>
                  <a:lnTo>
                    <a:pt x="149" y="51"/>
                  </a:lnTo>
                  <a:lnTo>
                    <a:pt x="153" y="51"/>
                  </a:lnTo>
                  <a:lnTo>
                    <a:pt x="157" y="51"/>
                  </a:lnTo>
                  <a:lnTo>
                    <a:pt x="161" y="51"/>
                  </a:lnTo>
                  <a:lnTo>
                    <a:pt x="164" y="52"/>
                  </a:lnTo>
                  <a:lnTo>
                    <a:pt x="166" y="54"/>
                  </a:lnTo>
                  <a:lnTo>
                    <a:pt x="169" y="54"/>
                  </a:lnTo>
                  <a:lnTo>
                    <a:pt x="172" y="56"/>
                  </a:lnTo>
                  <a:lnTo>
                    <a:pt x="176" y="59"/>
                  </a:lnTo>
                  <a:lnTo>
                    <a:pt x="178" y="62"/>
                  </a:lnTo>
                  <a:lnTo>
                    <a:pt x="182" y="64"/>
                  </a:lnTo>
                  <a:lnTo>
                    <a:pt x="186" y="67"/>
                  </a:lnTo>
                  <a:lnTo>
                    <a:pt x="189" y="68"/>
                  </a:lnTo>
                  <a:lnTo>
                    <a:pt x="191" y="71"/>
                  </a:lnTo>
                  <a:lnTo>
                    <a:pt x="195" y="72"/>
                  </a:lnTo>
                  <a:lnTo>
                    <a:pt x="199" y="72"/>
                  </a:lnTo>
                  <a:lnTo>
                    <a:pt x="203" y="72"/>
                  </a:lnTo>
                  <a:lnTo>
                    <a:pt x="207" y="73"/>
                  </a:lnTo>
                  <a:lnTo>
                    <a:pt x="211" y="75"/>
                  </a:lnTo>
                  <a:lnTo>
                    <a:pt x="215" y="76"/>
                  </a:lnTo>
                  <a:lnTo>
                    <a:pt x="217" y="77"/>
                  </a:lnTo>
                  <a:lnTo>
                    <a:pt x="220" y="79"/>
                  </a:lnTo>
                  <a:lnTo>
                    <a:pt x="221" y="79"/>
                  </a:lnTo>
                  <a:lnTo>
                    <a:pt x="223" y="79"/>
                  </a:lnTo>
                  <a:lnTo>
                    <a:pt x="248" y="83"/>
                  </a:lnTo>
                  <a:lnTo>
                    <a:pt x="248" y="80"/>
                  </a:lnTo>
                  <a:lnTo>
                    <a:pt x="246" y="79"/>
                  </a:lnTo>
                  <a:lnTo>
                    <a:pt x="244" y="76"/>
                  </a:lnTo>
                  <a:lnTo>
                    <a:pt x="242" y="73"/>
                  </a:lnTo>
                  <a:lnTo>
                    <a:pt x="240" y="72"/>
                  </a:lnTo>
                  <a:lnTo>
                    <a:pt x="237" y="71"/>
                  </a:lnTo>
                  <a:lnTo>
                    <a:pt x="236" y="69"/>
                  </a:lnTo>
                  <a:lnTo>
                    <a:pt x="233" y="68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5" y="66"/>
                  </a:lnTo>
                  <a:lnTo>
                    <a:pt x="223" y="64"/>
                  </a:lnTo>
                  <a:lnTo>
                    <a:pt x="219" y="64"/>
                  </a:lnTo>
                  <a:lnTo>
                    <a:pt x="216" y="64"/>
                  </a:lnTo>
                  <a:lnTo>
                    <a:pt x="212" y="63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3" y="60"/>
                  </a:lnTo>
                  <a:lnTo>
                    <a:pt x="200" y="59"/>
                  </a:lnTo>
                  <a:lnTo>
                    <a:pt x="198" y="59"/>
                  </a:lnTo>
                  <a:lnTo>
                    <a:pt x="195" y="58"/>
                  </a:lnTo>
                  <a:lnTo>
                    <a:pt x="194" y="58"/>
                  </a:lnTo>
                  <a:lnTo>
                    <a:pt x="190" y="55"/>
                  </a:lnTo>
                  <a:lnTo>
                    <a:pt x="187" y="52"/>
                  </a:lnTo>
                  <a:lnTo>
                    <a:pt x="186" y="50"/>
                  </a:lnTo>
                  <a:lnTo>
                    <a:pt x="183" y="47"/>
                  </a:lnTo>
                  <a:lnTo>
                    <a:pt x="182" y="45"/>
                  </a:lnTo>
                  <a:lnTo>
                    <a:pt x="180" y="43"/>
                  </a:lnTo>
                  <a:lnTo>
                    <a:pt x="176" y="42"/>
                  </a:lnTo>
                  <a:lnTo>
                    <a:pt x="173" y="42"/>
                  </a:lnTo>
                  <a:lnTo>
                    <a:pt x="170" y="42"/>
                  </a:lnTo>
                  <a:lnTo>
                    <a:pt x="168" y="42"/>
                  </a:lnTo>
                  <a:lnTo>
                    <a:pt x="164" y="42"/>
                  </a:lnTo>
                  <a:lnTo>
                    <a:pt x="161" y="42"/>
                  </a:lnTo>
                  <a:lnTo>
                    <a:pt x="156" y="42"/>
                  </a:lnTo>
                  <a:lnTo>
                    <a:pt x="152" y="42"/>
                  </a:lnTo>
                  <a:lnTo>
                    <a:pt x="148" y="42"/>
                  </a:lnTo>
                  <a:lnTo>
                    <a:pt x="144" y="42"/>
                  </a:lnTo>
                  <a:lnTo>
                    <a:pt x="139" y="42"/>
                  </a:lnTo>
                  <a:lnTo>
                    <a:pt x="135" y="42"/>
                  </a:lnTo>
                  <a:lnTo>
                    <a:pt x="131" y="42"/>
                  </a:lnTo>
                  <a:lnTo>
                    <a:pt x="127" y="42"/>
                  </a:lnTo>
                  <a:lnTo>
                    <a:pt x="125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7" y="43"/>
                  </a:lnTo>
                  <a:lnTo>
                    <a:pt x="114" y="43"/>
                  </a:lnTo>
                  <a:lnTo>
                    <a:pt x="111" y="45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01" y="45"/>
                  </a:lnTo>
                  <a:lnTo>
                    <a:pt x="98" y="45"/>
                  </a:lnTo>
                  <a:lnTo>
                    <a:pt x="96" y="45"/>
                  </a:lnTo>
                  <a:lnTo>
                    <a:pt x="93" y="45"/>
                  </a:lnTo>
                  <a:lnTo>
                    <a:pt x="91" y="45"/>
                  </a:lnTo>
                  <a:lnTo>
                    <a:pt x="88" y="45"/>
                  </a:lnTo>
                  <a:lnTo>
                    <a:pt x="85" y="45"/>
                  </a:lnTo>
                  <a:lnTo>
                    <a:pt x="83" y="45"/>
                  </a:lnTo>
                  <a:lnTo>
                    <a:pt x="80" y="45"/>
                  </a:lnTo>
                  <a:lnTo>
                    <a:pt x="76" y="45"/>
                  </a:lnTo>
                  <a:lnTo>
                    <a:pt x="73" y="43"/>
                  </a:lnTo>
                  <a:lnTo>
                    <a:pt x="71" y="43"/>
                  </a:lnTo>
                  <a:lnTo>
                    <a:pt x="67" y="42"/>
                  </a:lnTo>
                  <a:lnTo>
                    <a:pt x="63" y="42"/>
                  </a:lnTo>
                  <a:lnTo>
                    <a:pt x="60" y="41"/>
                  </a:lnTo>
                  <a:lnTo>
                    <a:pt x="56" y="41"/>
                  </a:lnTo>
                  <a:lnTo>
                    <a:pt x="53" y="39"/>
                  </a:lnTo>
                  <a:lnTo>
                    <a:pt x="50" y="38"/>
                  </a:lnTo>
                  <a:lnTo>
                    <a:pt x="47" y="37"/>
                  </a:lnTo>
                  <a:lnTo>
                    <a:pt x="45" y="37"/>
                  </a:lnTo>
                  <a:lnTo>
                    <a:pt x="42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30"/>
                  </a:lnTo>
                  <a:lnTo>
                    <a:pt x="34" y="29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30" y="21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6" y="18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45" y="18"/>
                  </a:lnTo>
                  <a:lnTo>
                    <a:pt x="47" y="18"/>
                  </a:lnTo>
                  <a:lnTo>
                    <a:pt x="51" y="18"/>
                  </a:lnTo>
                  <a:lnTo>
                    <a:pt x="55" y="18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4" y="18"/>
                  </a:lnTo>
                  <a:lnTo>
                    <a:pt x="66" y="18"/>
                  </a:lnTo>
                  <a:lnTo>
                    <a:pt x="68" y="18"/>
                  </a:lnTo>
                  <a:lnTo>
                    <a:pt x="71" y="17"/>
                  </a:lnTo>
                  <a:lnTo>
                    <a:pt x="72" y="17"/>
                  </a:lnTo>
                  <a:lnTo>
                    <a:pt x="75" y="16"/>
                  </a:lnTo>
                  <a:lnTo>
                    <a:pt x="77" y="13"/>
                  </a:lnTo>
                  <a:lnTo>
                    <a:pt x="81" y="12"/>
                  </a:lnTo>
                  <a:lnTo>
                    <a:pt x="84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91" y="12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7" y="13"/>
                  </a:lnTo>
                  <a:lnTo>
                    <a:pt x="100" y="15"/>
                  </a:lnTo>
                  <a:lnTo>
                    <a:pt x="102" y="15"/>
                  </a:lnTo>
                  <a:lnTo>
                    <a:pt x="105" y="15"/>
                  </a:lnTo>
                  <a:lnTo>
                    <a:pt x="108" y="15"/>
                  </a:lnTo>
                  <a:lnTo>
                    <a:pt x="110" y="16"/>
                  </a:lnTo>
                  <a:lnTo>
                    <a:pt x="113" y="16"/>
                  </a:lnTo>
                  <a:lnTo>
                    <a:pt x="115" y="16"/>
                  </a:lnTo>
                  <a:lnTo>
                    <a:pt x="117" y="16"/>
                  </a:lnTo>
                  <a:lnTo>
                    <a:pt x="119" y="16"/>
                  </a:lnTo>
                  <a:lnTo>
                    <a:pt x="122" y="17"/>
                  </a:lnTo>
                  <a:lnTo>
                    <a:pt x="125" y="17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1" y="17"/>
                  </a:lnTo>
                  <a:lnTo>
                    <a:pt x="135" y="17"/>
                  </a:lnTo>
                  <a:lnTo>
                    <a:pt x="138" y="17"/>
                  </a:lnTo>
                  <a:lnTo>
                    <a:pt x="140" y="17"/>
                  </a:lnTo>
                  <a:lnTo>
                    <a:pt x="143" y="17"/>
                  </a:lnTo>
                  <a:lnTo>
                    <a:pt x="147" y="17"/>
                  </a:lnTo>
                  <a:lnTo>
                    <a:pt x="149" y="17"/>
                  </a:lnTo>
                  <a:lnTo>
                    <a:pt x="153" y="17"/>
                  </a:lnTo>
                  <a:lnTo>
                    <a:pt x="159" y="16"/>
                  </a:lnTo>
                  <a:lnTo>
                    <a:pt x="160" y="16"/>
                  </a:lnTo>
                  <a:lnTo>
                    <a:pt x="162" y="15"/>
                  </a:lnTo>
                  <a:lnTo>
                    <a:pt x="165" y="15"/>
                  </a:lnTo>
                  <a:lnTo>
                    <a:pt x="166" y="15"/>
                  </a:lnTo>
                  <a:lnTo>
                    <a:pt x="169" y="15"/>
                  </a:lnTo>
                  <a:lnTo>
                    <a:pt x="172" y="13"/>
                  </a:lnTo>
                  <a:lnTo>
                    <a:pt x="173" y="13"/>
                  </a:lnTo>
                  <a:lnTo>
                    <a:pt x="176" y="13"/>
                  </a:lnTo>
                  <a:lnTo>
                    <a:pt x="180" y="12"/>
                  </a:lnTo>
                  <a:lnTo>
                    <a:pt x="183" y="11"/>
                  </a:lnTo>
                  <a:lnTo>
                    <a:pt x="186" y="9"/>
                  </a:lnTo>
                  <a:lnTo>
                    <a:pt x="190" y="8"/>
                  </a:lnTo>
                  <a:lnTo>
                    <a:pt x="193" y="5"/>
                  </a:lnTo>
                  <a:lnTo>
                    <a:pt x="194" y="4"/>
                  </a:lnTo>
                  <a:lnTo>
                    <a:pt x="194" y="1"/>
                  </a:lnTo>
                  <a:lnTo>
                    <a:pt x="193" y="1"/>
                  </a:lnTo>
                  <a:lnTo>
                    <a:pt x="191" y="1"/>
                  </a:lnTo>
                  <a:lnTo>
                    <a:pt x="189" y="0"/>
                  </a:lnTo>
                  <a:lnTo>
                    <a:pt x="186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0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402388" y="3198813"/>
              <a:ext cx="303212" cy="565150"/>
            </a:xfrm>
            <a:custGeom>
              <a:avLst/>
              <a:gdLst/>
              <a:ahLst/>
              <a:cxnLst>
                <a:cxn ang="0">
                  <a:pos x="113" y="13"/>
                </a:cxn>
                <a:cxn ang="0">
                  <a:pos x="95" y="27"/>
                </a:cxn>
                <a:cxn ang="0">
                  <a:pos x="76" y="39"/>
                </a:cxn>
                <a:cxn ang="0">
                  <a:pos x="59" y="47"/>
                </a:cxn>
                <a:cxn ang="0">
                  <a:pos x="50" y="61"/>
                </a:cxn>
                <a:cxn ang="0">
                  <a:pos x="42" y="81"/>
                </a:cxn>
                <a:cxn ang="0">
                  <a:pos x="59" y="78"/>
                </a:cxn>
                <a:cxn ang="0">
                  <a:pos x="75" y="68"/>
                </a:cxn>
                <a:cxn ang="0">
                  <a:pos x="92" y="55"/>
                </a:cxn>
                <a:cxn ang="0">
                  <a:pos x="110" y="39"/>
                </a:cxn>
                <a:cxn ang="0">
                  <a:pos x="112" y="51"/>
                </a:cxn>
                <a:cxn ang="0">
                  <a:pos x="114" y="67"/>
                </a:cxn>
                <a:cxn ang="0">
                  <a:pos x="115" y="86"/>
                </a:cxn>
                <a:cxn ang="0">
                  <a:pos x="118" y="107"/>
                </a:cxn>
                <a:cxn ang="0">
                  <a:pos x="119" y="128"/>
                </a:cxn>
                <a:cxn ang="0">
                  <a:pos x="122" y="148"/>
                </a:cxn>
                <a:cxn ang="0">
                  <a:pos x="123" y="163"/>
                </a:cxn>
                <a:cxn ang="0">
                  <a:pos x="125" y="183"/>
                </a:cxn>
                <a:cxn ang="0">
                  <a:pos x="129" y="203"/>
                </a:cxn>
                <a:cxn ang="0">
                  <a:pos x="132" y="221"/>
                </a:cxn>
                <a:cxn ang="0">
                  <a:pos x="132" y="238"/>
                </a:cxn>
                <a:cxn ang="0">
                  <a:pos x="132" y="255"/>
                </a:cxn>
                <a:cxn ang="0">
                  <a:pos x="130" y="276"/>
                </a:cxn>
                <a:cxn ang="0">
                  <a:pos x="113" y="264"/>
                </a:cxn>
                <a:cxn ang="0">
                  <a:pos x="98" y="254"/>
                </a:cxn>
                <a:cxn ang="0">
                  <a:pos x="84" y="254"/>
                </a:cxn>
                <a:cxn ang="0">
                  <a:pos x="70" y="250"/>
                </a:cxn>
                <a:cxn ang="0">
                  <a:pos x="46" y="235"/>
                </a:cxn>
                <a:cxn ang="0">
                  <a:pos x="20" y="233"/>
                </a:cxn>
                <a:cxn ang="0">
                  <a:pos x="0" y="241"/>
                </a:cxn>
                <a:cxn ang="0">
                  <a:pos x="17" y="248"/>
                </a:cxn>
                <a:cxn ang="0">
                  <a:pos x="34" y="246"/>
                </a:cxn>
                <a:cxn ang="0">
                  <a:pos x="57" y="256"/>
                </a:cxn>
                <a:cxn ang="0">
                  <a:pos x="75" y="281"/>
                </a:cxn>
                <a:cxn ang="0">
                  <a:pos x="93" y="295"/>
                </a:cxn>
                <a:cxn ang="0">
                  <a:pos x="98" y="288"/>
                </a:cxn>
                <a:cxn ang="0">
                  <a:pos x="85" y="272"/>
                </a:cxn>
                <a:cxn ang="0">
                  <a:pos x="93" y="269"/>
                </a:cxn>
                <a:cxn ang="0">
                  <a:pos x="114" y="277"/>
                </a:cxn>
                <a:cxn ang="0">
                  <a:pos x="129" y="295"/>
                </a:cxn>
                <a:cxn ang="0">
                  <a:pos x="140" y="305"/>
                </a:cxn>
                <a:cxn ang="0">
                  <a:pos x="151" y="320"/>
                </a:cxn>
                <a:cxn ang="0">
                  <a:pos x="170" y="345"/>
                </a:cxn>
                <a:cxn ang="0">
                  <a:pos x="190" y="344"/>
                </a:cxn>
                <a:cxn ang="0">
                  <a:pos x="177" y="329"/>
                </a:cxn>
                <a:cxn ang="0">
                  <a:pos x="166" y="312"/>
                </a:cxn>
                <a:cxn ang="0">
                  <a:pos x="153" y="294"/>
                </a:cxn>
                <a:cxn ang="0">
                  <a:pos x="142" y="281"/>
                </a:cxn>
                <a:cxn ang="0">
                  <a:pos x="144" y="267"/>
                </a:cxn>
                <a:cxn ang="0">
                  <a:pos x="146" y="251"/>
                </a:cxn>
                <a:cxn ang="0">
                  <a:pos x="147" y="234"/>
                </a:cxn>
                <a:cxn ang="0">
                  <a:pos x="146" y="217"/>
                </a:cxn>
                <a:cxn ang="0">
                  <a:pos x="139" y="193"/>
                </a:cxn>
                <a:cxn ang="0">
                  <a:pos x="135" y="180"/>
                </a:cxn>
                <a:cxn ang="0">
                  <a:pos x="135" y="159"/>
                </a:cxn>
                <a:cxn ang="0">
                  <a:pos x="134" y="139"/>
                </a:cxn>
                <a:cxn ang="0">
                  <a:pos x="134" y="115"/>
                </a:cxn>
                <a:cxn ang="0">
                  <a:pos x="134" y="90"/>
                </a:cxn>
                <a:cxn ang="0">
                  <a:pos x="132" y="67"/>
                </a:cxn>
                <a:cxn ang="0">
                  <a:pos x="132" y="46"/>
                </a:cxn>
                <a:cxn ang="0">
                  <a:pos x="132" y="27"/>
                </a:cxn>
              </a:cxnLst>
              <a:rect l="0" t="0" r="r" b="b"/>
              <a:pathLst>
                <a:path w="191" h="356">
                  <a:moveTo>
                    <a:pt x="131" y="0"/>
                  </a:moveTo>
                  <a:lnTo>
                    <a:pt x="130" y="0"/>
                  </a:lnTo>
                  <a:lnTo>
                    <a:pt x="129" y="1"/>
                  </a:lnTo>
                  <a:lnTo>
                    <a:pt x="125" y="4"/>
                  </a:lnTo>
                  <a:lnTo>
                    <a:pt x="122" y="6"/>
                  </a:lnTo>
                  <a:lnTo>
                    <a:pt x="117" y="9"/>
                  </a:lnTo>
                  <a:lnTo>
                    <a:pt x="113" y="13"/>
                  </a:lnTo>
                  <a:lnTo>
                    <a:pt x="109" y="14"/>
                  </a:lnTo>
                  <a:lnTo>
                    <a:pt x="106" y="17"/>
                  </a:lnTo>
                  <a:lnTo>
                    <a:pt x="104" y="18"/>
                  </a:lnTo>
                  <a:lnTo>
                    <a:pt x="101" y="21"/>
                  </a:lnTo>
                  <a:lnTo>
                    <a:pt x="100" y="22"/>
                  </a:lnTo>
                  <a:lnTo>
                    <a:pt x="97" y="25"/>
                  </a:lnTo>
                  <a:lnTo>
                    <a:pt x="95" y="27"/>
                  </a:lnTo>
                  <a:lnTo>
                    <a:pt x="92" y="30"/>
                  </a:lnTo>
                  <a:lnTo>
                    <a:pt x="89" y="33"/>
                  </a:lnTo>
                  <a:lnTo>
                    <a:pt x="87" y="35"/>
                  </a:lnTo>
                  <a:lnTo>
                    <a:pt x="84" y="37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6" y="39"/>
                  </a:lnTo>
                  <a:lnTo>
                    <a:pt x="74" y="40"/>
                  </a:lnTo>
                  <a:lnTo>
                    <a:pt x="71" y="42"/>
                  </a:lnTo>
                  <a:lnTo>
                    <a:pt x="68" y="43"/>
                  </a:lnTo>
                  <a:lnTo>
                    <a:pt x="67" y="44"/>
                  </a:lnTo>
                  <a:lnTo>
                    <a:pt x="64" y="44"/>
                  </a:lnTo>
                  <a:lnTo>
                    <a:pt x="62" y="46"/>
                  </a:lnTo>
                  <a:lnTo>
                    <a:pt x="59" y="47"/>
                  </a:lnTo>
                  <a:lnTo>
                    <a:pt x="58" y="50"/>
                  </a:lnTo>
                  <a:lnTo>
                    <a:pt x="55" y="51"/>
                  </a:lnTo>
                  <a:lnTo>
                    <a:pt x="54" y="52"/>
                  </a:lnTo>
                  <a:lnTo>
                    <a:pt x="53" y="55"/>
                  </a:lnTo>
                  <a:lnTo>
                    <a:pt x="53" y="57"/>
                  </a:lnTo>
                  <a:lnTo>
                    <a:pt x="51" y="59"/>
                  </a:lnTo>
                  <a:lnTo>
                    <a:pt x="50" y="61"/>
                  </a:lnTo>
                  <a:lnTo>
                    <a:pt x="49" y="64"/>
                  </a:lnTo>
                  <a:lnTo>
                    <a:pt x="47" y="67"/>
                  </a:lnTo>
                  <a:lnTo>
                    <a:pt x="46" y="69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3" y="77"/>
                  </a:lnTo>
                  <a:lnTo>
                    <a:pt x="42" y="81"/>
                  </a:lnTo>
                  <a:lnTo>
                    <a:pt x="43" y="84"/>
                  </a:lnTo>
                  <a:lnTo>
                    <a:pt x="45" y="85"/>
                  </a:lnTo>
                  <a:lnTo>
                    <a:pt x="46" y="85"/>
                  </a:lnTo>
                  <a:lnTo>
                    <a:pt x="49" y="84"/>
                  </a:lnTo>
                  <a:lnTo>
                    <a:pt x="53" y="84"/>
                  </a:lnTo>
                  <a:lnTo>
                    <a:pt x="55" y="81"/>
                  </a:lnTo>
                  <a:lnTo>
                    <a:pt x="59" y="78"/>
                  </a:lnTo>
                  <a:lnTo>
                    <a:pt x="62" y="77"/>
                  </a:lnTo>
                  <a:lnTo>
                    <a:pt x="63" y="76"/>
                  </a:lnTo>
                  <a:lnTo>
                    <a:pt x="66" y="74"/>
                  </a:lnTo>
                  <a:lnTo>
                    <a:pt x="68" y="73"/>
                  </a:lnTo>
                  <a:lnTo>
                    <a:pt x="71" y="71"/>
                  </a:lnTo>
                  <a:lnTo>
                    <a:pt x="72" y="69"/>
                  </a:lnTo>
                  <a:lnTo>
                    <a:pt x="75" y="68"/>
                  </a:lnTo>
                  <a:lnTo>
                    <a:pt x="77" y="65"/>
                  </a:lnTo>
                  <a:lnTo>
                    <a:pt x="80" y="64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8" y="59"/>
                  </a:lnTo>
                  <a:lnTo>
                    <a:pt x="89" y="56"/>
                  </a:lnTo>
                  <a:lnTo>
                    <a:pt x="92" y="55"/>
                  </a:lnTo>
                  <a:lnTo>
                    <a:pt x="93" y="52"/>
                  </a:lnTo>
                  <a:lnTo>
                    <a:pt x="96" y="51"/>
                  </a:lnTo>
                  <a:lnTo>
                    <a:pt x="100" y="47"/>
                  </a:lnTo>
                  <a:lnTo>
                    <a:pt x="104" y="44"/>
                  </a:lnTo>
                  <a:lnTo>
                    <a:pt x="106" y="42"/>
                  </a:lnTo>
                  <a:lnTo>
                    <a:pt x="109" y="40"/>
                  </a:lnTo>
                  <a:lnTo>
                    <a:pt x="110" y="39"/>
                  </a:lnTo>
                  <a:lnTo>
                    <a:pt x="112" y="39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4"/>
                  </a:lnTo>
                  <a:lnTo>
                    <a:pt x="113" y="56"/>
                  </a:lnTo>
                  <a:lnTo>
                    <a:pt x="113" y="59"/>
                  </a:lnTo>
                  <a:lnTo>
                    <a:pt x="113" y="60"/>
                  </a:lnTo>
                  <a:lnTo>
                    <a:pt x="113" y="63"/>
                  </a:lnTo>
                  <a:lnTo>
                    <a:pt x="113" y="65"/>
                  </a:lnTo>
                  <a:lnTo>
                    <a:pt x="114" y="67"/>
                  </a:lnTo>
                  <a:lnTo>
                    <a:pt x="114" y="69"/>
                  </a:lnTo>
                  <a:lnTo>
                    <a:pt x="114" y="72"/>
                  </a:lnTo>
                  <a:lnTo>
                    <a:pt x="114" y="74"/>
                  </a:lnTo>
                  <a:lnTo>
                    <a:pt x="115" y="78"/>
                  </a:lnTo>
                  <a:lnTo>
                    <a:pt x="115" y="81"/>
                  </a:lnTo>
                  <a:lnTo>
                    <a:pt x="115" y="84"/>
                  </a:lnTo>
                  <a:lnTo>
                    <a:pt x="115" y="86"/>
                  </a:lnTo>
                  <a:lnTo>
                    <a:pt x="117" y="89"/>
                  </a:lnTo>
                  <a:lnTo>
                    <a:pt x="117" y="91"/>
                  </a:lnTo>
                  <a:lnTo>
                    <a:pt x="117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5"/>
                  </a:lnTo>
                  <a:lnTo>
                    <a:pt x="118" y="107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8" y="116"/>
                  </a:lnTo>
                  <a:lnTo>
                    <a:pt x="119" y="119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9" y="128"/>
                  </a:lnTo>
                  <a:lnTo>
                    <a:pt x="121" y="131"/>
                  </a:lnTo>
                  <a:lnTo>
                    <a:pt x="121" y="133"/>
                  </a:lnTo>
                  <a:lnTo>
                    <a:pt x="121" y="137"/>
                  </a:lnTo>
                  <a:lnTo>
                    <a:pt x="121" y="140"/>
                  </a:lnTo>
                  <a:lnTo>
                    <a:pt x="122" y="142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122" y="150"/>
                  </a:lnTo>
                  <a:lnTo>
                    <a:pt x="122" y="153"/>
                  </a:lnTo>
                  <a:lnTo>
                    <a:pt x="122" y="156"/>
                  </a:lnTo>
                  <a:lnTo>
                    <a:pt x="123" y="157"/>
                  </a:lnTo>
                  <a:lnTo>
                    <a:pt x="123" y="159"/>
                  </a:lnTo>
                  <a:lnTo>
                    <a:pt x="123" y="162"/>
                  </a:lnTo>
                  <a:lnTo>
                    <a:pt x="123" y="163"/>
                  </a:lnTo>
                  <a:lnTo>
                    <a:pt x="123" y="166"/>
                  </a:lnTo>
                  <a:lnTo>
                    <a:pt x="123" y="169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8"/>
                  </a:lnTo>
                  <a:lnTo>
                    <a:pt x="125" y="180"/>
                  </a:lnTo>
                  <a:lnTo>
                    <a:pt x="125" y="183"/>
                  </a:lnTo>
                  <a:lnTo>
                    <a:pt x="125" y="186"/>
                  </a:lnTo>
                  <a:lnTo>
                    <a:pt x="126" y="188"/>
                  </a:lnTo>
                  <a:lnTo>
                    <a:pt x="126" y="191"/>
                  </a:lnTo>
                  <a:lnTo>
                    <a:pt x="127" y="193"/>
                  </a:lnTo>
                  <a:lnTo>
                    <a:pt x="127" y="197"/>
                  </a:lnTo>
                  <a:lnTo>
                    <a:pt x="127" y="200"/>
                  </a:lnTo>
                  <a:lnTo>
                    <a:pt x="129" y="203"/>
                  </a:lnTo>
                  <a:lnTo>
                    <a:pt x="129" y="204"/>
                  </a:lnTo>
                  <a:lnTo>
                    <a:pt x="130" y="207"/>
                  </a:lnTo>
                  <a:lnTo>
                    <a:pt x="130" y="209"/>
                  </a:lnTo>
                  <a:lnTo>
                    <a:pt x="131" y="212"/>
                  </a:lnTo>
                  <a:lnTo>
                    <a:pt x="131" y="214"/>
                  </a:lnTo>
                  <a:lnTo>
                    <a:pt x="132" y="217"/>
                  </a:lnTo>
                  <a:lnTo>
                    <a:pt x="132" y="221"/>
                  </a:lnTo>
                  <a:lnTo>
                    <a:pt x="132" y="224"/>
                  </a:lnTo>
                  <a:lnTo>
                    <a:pt x="132" y="227"/>
                  </a:lnTo>
                  <a:lnTo>
                    <a:pt x="132" y="229"/>
                  </a:lnTo>
                  <a:lnTo>
                    <a:pt x="132" y="231"/>
                  </a:lnTo>
                  <a:lnTo>
                    <a:pt x="132" y="234"/>
                  </a:lnTo>
                  <a:lnTo>
                    <a:pt x="132" y="237"/>
                  </a:lnTo>
                  <a:lnTo>
                    <a:pt x="132" y="238"/>
                  </a:lnTo>
                  <a:lnTo>
                    <a:pt x="132" y="241"/>
                  </a:lnTo>
                  <a:lnTo>
                    <a:pt x="132" y="243"/>
                  </a:lnTo>
                  <a:lnTo>
                    <a:pt x="132" y="246"/>
                  </a:lnTo>
                  <a:lnTo>
                    <a:pt x="132" y="248"/>
                  </a:lnTo>
                  <a:lnTo>
                    <a:pt x="132" y="250"/>
                  </a:lnTo>
                  <a:lnTo>
                    <a:pt x="132" y="252"/>
                  </a:lnTo>
                  <a:lnTo>
                    <a:pt x="132" y="255"/>
                  </a:lnTo>
                  <a:lnTo>
                    <a:pt x="131" y="259"/>
                  </a:lnTo>
                  <a:lnTo>
                    <a:pt x="131" y="263"/>
                  </a:lnTo>
                  <a:lnTo>
                    <a:pt x="131" y="267"/>
                  </a:lnTo>
                  <a:lnTo>
                    <a:pt x="130" y="271"/>
                  </a:lnTo>
                  <a:lnTo>
                    <a:pt x="130" y="273"/>
                  </a:lnTo>
                  <a:lnTo>
                    <a:pt x="130" y="276"/>
                  </a:lnTo>
                  <a:lnTo>
                    <a:pt x="130" y="276"/>
                  </a:lnTo>
                  <a:lnTo>
                    <a:pt x="130" y="277"/>
                  </a:lnTo>
                  <a:lnTo>
                    <a:pt x="129" y="276"/>
                  </a:lnTo>
                  <a:lnTo>
                    <a:pt x="126" y="275"/>
                  </a:lnTo>
                  <a:lnTo>
                    <a:pt x="122" y="271"/>
                  </a:lnTo>
                  <a:lnTo>
                    <a:pt x="118" y="268"/>
                  </a:lnTo>
                  <a:lnTo>
                    <a:pt x="115" y="265"/>
                  </a:lnTo>
                  <a:lnTo>
                    <a:pt x="113" y="264"/>
                  </a:lnTo>
                  <a:lnTo>
                    <a:pt x="112" y="261"/>
                  </a:lnTo>
                  <a:lnTo>
                    <a:pt x="109" y="260"/>
                  </a:lnTo>
                  <a:lnTo>
                    <a:pt x="106" y="259"/>
                  </a:lnTo>
                  <a:lnTo>
                    <a:pt x="105" y="258"/>
                  </a:lnTo>
                  <a:lnTo>
                    <a:pt x="102" y="256"/>
                  </a:lnTo>
                  <a:lnTo>
                    <a:pt x="101" y="255"/>
                  </a:lnTo>
                  <a:lnTo>
                    <a:pt x="98" y="254"/>
                  </a:lnTo>
                  <a:lnTo>
                    <a:pt x="97" y="254"/>
                  </a:lnTo>
                  <a:lnTo>
                    <a:pt x="95" y="254"/>
                  </a:lnTo>
                  <a:lnTo>
                    <a:pt x="93" y="254"/>
                  </a:lnTo>
                  <a:lnTo>
                    <a:pt x="91" y="254"/>
                  </a:lnTo>
                  <a:lnTo>
                    <a:pt x="88" y="254"/>
                  </a:lnTo>
                  <a:lnTo>
                    <a:pt x="87" y="254"/>
                  </a:lnTo>
                  <a:lnTo>
                    <a:pt x="84" y="254"/>
                  </a:lnTo>
                  <a:lnTo>
                    <a:pt x="80" y="254"/>
                  </a:lnTo>
                  <a:lnTo>
                    <a:pt x="77" y="254"/>
                  </a:lnTo>
                  <a:lnTo>
                    <a:pt x="76" y="255"/>
                  </a:lnTo>
                  <a:lnTo>
                    <a:pt x="75" y="255"/>
                  </a:lnTo>
                  <a:lnTo>
                    <a:pt x="75" y="254"/>
                  </a:lnTo>
                  <a:lnTo>
                    <a:pt x="72" y="252"/>
                  </a:lnTo>
                  <a:lnTo>
                    <a:pt x="70" y="250"/>
                  </a:lnTo>
                  <a:lnTo>
                    <a:pt x="66" y="248"/>
                  </a:lnTo>
                  <a:lnTo>
                    <a:pt x="62" y="244"/>
                  </a:lnTo>
                  <a:lnTo>
                    <a:pt x="58" y="243"/>
                  </a:lnTo>
                  <a:lnTo>
                    <a:pt x="55" y="241"/>
                  </a:lnTo>
                  <a:lnTo>
                    <a:pt x="53" y="239"/>
                  </a:lnTo>
                  <a:lnTo>
                    <a:pt x="49" y="237"/>
                  </a:lnTo>
                  <a:lnTo>
                    <a:pt x="46" y="235"/>
                  </a:lnTo>
                  <a:lnTo>
                    <a:pt x="43" y="234"/>
                  </a:lnTo>
                  <a:lnTo>
                    <a:pt x="40" y="233"/>
                  </a:lnTo>
                  <a:lnTo>
                    <a:pt x="36" y="231"/>
                  </a:lnTo>
                  <a:lnTo>
                    <a:pt x="33" y="231"/>
                  </a:lnTo>
                  <a:lnTo>
                    <a:pt x="29" y="231"/>
                  </a:lnTo>
                  <a:lnTo>
                    <a:pt x="25" y="231"/>
                  </a:lnTo>
                  <a:lnTo>
                    <a:pt x="20" y="233"/>
                  </a:lnTo>
                  <a:lnTo>
                    <a:pt x="16" y="234"/>
                  </a:lnTo>
                  <a:lnTo>
                    <a:pt x="12" y="235"/>
                  </a:lnTo>
                  <a:lnTo>
                    <a:pt x="8" y="237"/>
                  </a:lnTo>
                  <a:lnTo>
                    <a:pt x="6" y="238"/>
                  </a:lnTo>
                  <a:lnTo>
                    <a:pt x="3" y="239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4" y="251"/>
                  </a:lnTo>
                  <a:lnTo>
                    <a:pt x="6" y="251"/>
                  </a:lnTo>
                  <a:lnTo>
                    <a:pt x="8" y="250"/>
                  </a:lnTo>
                  <a:lnTo>
                    <a:pt x="9" y="250"/>
                  </a:lnTo>
                  <a:lnTo>
                    <a:pt x="12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20" y="248"/>
                  </a:lnTo>
                  <a:lnTo>
                    <a:pt x="23" y="247"/>
                  </a:lnTo>
                  <a:lnTo>
                    <a:pt x="25" y="247"/>
                  </a:lnTo>
                  <a:lnTo>
                    <a:pt x="28" y="247"/>
                  </a:lnTo>
                  <a:lnTo>
                    <a:pt x="30" y="246"/>
                  </a:lnTo>
                  <a:lnTo>
                    <a:pt x="33" y="246"/>
                  </a:lnTo>
                  <a:lnTo>
                    <a:pt x="34" y="246"/>
                  </a:lnTo>
                  <a:lnTo>
                    <a:pt x="36" y="246"/>
                  </a:lnTo>
                  <a:lnTo>
                    <a:pt x="40" y="246"/>
                  </a:lnTo>
                  <a:lnTo>
                    <a:pt x="43" y="246"/>
                  </a:lnTo>
                  <a:lnTo>
                    <a:pt x="47" y="247"/>
                  </a:lnTo>
                  <a:lnTo>
                    <a:pt x="53" y="251"/>
                  </a:lnTo>
                  <a:lnTo>
                    <a:pt x="54" y="254"/>
                  </a:lnTo>
                  <a:lnTo>
                    <a:pt x="57" y="256"/>
                  </a:lnTo>
                  <a:lnTo>
                    <a:pt x="60" y="259"/>
                  </a:lnTo>
                  <a:lnTo>
                    <a:pt x="63" y="263"/>
                  </a:lnTo>
                  <a:lnTo>
                    <a:pt x="66" y="265"/>
                  </a:lnTo>
                  <a:lnTo>
                    <a:pt x="68" y="269"/>
                  </a:lnTo>
                  <a:lnTo>
                    <a:pt x="71" y="273"/>
                  </a:lnTo>
                  <a:lnTo>
                    <a:pt x="72" y="277"/>
                  </a:lnTo>
                  <a:lnTo>
                    <a:pt x="75" y="281"/>
                  </a:lnTo>
                  <a:lnTo>
                    <a:pt x="77" y="285"/>
                  </a:lnTo>
                  <a:lnTo>
                    <a:pt x="80" y="288"/>
                  </a:lnTo>
                  <a:lnTo>
                    <a:pt x="83" y="289"/>
                  </a:lnTo>
                  <a:lnTo>
                    <a:pt x="85" y="292"/>
                  </a:lnTo>
                  <a:lnTo>
                    <a:pt x="88" y="293"/>
                  </a:lnTo>
                  <a:lnTo>
                    <a:pt x="91" y="294"/>
                  </a:lnTo>
                  <a:lnTo>
                    <a:pt x="93" y="295"/>
                  </a:lnTo>
                  <a:lnTo>
                    <a:pt x="95" y="297"/>
                  </a:lnTo>
                  <a:lnTo>
                    <a:pt x="97" y="298"/>
                  </a:lnTo>
                  <a:lnTo>
                    <a:pt x="101" y="299"/>
                  </a:lnTo>
                  <a:lnTo>
                    <a:pt x="102" y="298"/>
                  </a:lnTo>
                  <a:lnTo>
                    <a:pt x="101" y="294"/>
                  </a:lnTo>
                  <a:lnTo>
                    <a:pt x="100" y="290"/>
                  </a:lnTo>
                  <a:lnTo>
                    <a:pt x="98" y="288"/>
                  </a:lnTo>
                  <a:lnTo>
                    <a:pt x="96" y="285"/>
                  </a:lnTo>
                  <a:lnTo>
                    <a:pt x="95" y="282"/>
                  </a:lnTo>
                  <a:lnTo>
                    <a:pt x="93" y="281"/>
                  </a:lnTo>
                  <a:lnTo>
                    <a:pt x="91" y="278"/>
                  </a:lnTo>
                  <a:lnTo>
                    <a:pt x="88" y="276"/>
                  </a:lnTo>
                  <a:lnTo>
                    <a:pt x="87" y="273"/>
                  </a:lnTo>
                  <a:lnTo>
                    <a:pt x="85" y="272"/>
                  </a:lnTo>
                  <a:lnTo>
                    <a:pt x="83" y="269"/>
                  </a:lnTo>
                  <a:lnTo>
                    <a:pt x="81" y="269"/>
                  </a:lnTo>
                  <a:lnTo>
                    <a:pt x="83" y="269"/>
                  </a:lnTo>
                  <a:lnTo>
                    <a:pt x="85" y="269"/>
                  </a:lnTo>
                  <a:lnTo>
                    <a:pt x="87" y="269"/>
                  </a:lnTo>
                  <a:lnTo>
                    <a:pt x="89" y="269"/>
                  </a:lnTo>
                  <a:lnTo>
                    <a:pt x="93" y="269"/>
                  </a:lnTo>
                  <a:lnTo>
                    <a:pt x="96" y="269"/>
                  </a:lnTo>
                  <a:lnTo>
                    <a:pt x="100" y="271"/>
                  </a:lnTo>
                  <a:lnTo>
                    <a:pt x="102" y="271"/>
                  </a:lnTo>
                  <a:lnTo>
                    <a:pt x="106" y="272"/>
                  </a:lnTo>
                  <a:lnTo>
                    <a:pt x="109" y="273"/>
                  </a:lnTo>
                  <a:lnTo>
                    <a:pt x="112" y="276"/>
                  </a:lnTo>
                  <a:lnTo>
                    <a:pt x="114" y="277"/>
                  </a:lnTo>
                  <a:lnTo>
                    <a:pt x="117" y="280"/>
                  </a:lnTo>
                  <a:lnTo>
                    <a:pt x="118" y="281"/>
                  </a:lnTo>
                  <a:lnTo>
                    <a:pt x="121" y="284"/>
                  </a:lnTo>
                  <a:lnTo>
                    <a:pt x="122" y="286"/>
                  </a:lnTo>
                  <a:lnTo>
                    <a:pt x="125" y="289"/>
                  </a:lnTo>
                  <a:lnTo>
                    <a:pt x="126" y="292"/>
                  </a:lnTo>
                  <a:lnTo>
                    <a:pt x="129" y="295"/>
                  </a:lnTo>
                  <a:lnTo>
                    <a:pt x="130" y="297"/>
                  </a:lnTo>
                  <a:lnTo>
                    <a:pt x="131" y="299"/>
                  </a:lnTo>
                  <a:lnTo>
                    <a:pt x="132" y="301"/>
                  </a:lnTo>
                  <a:lnTo>
                    <a:pt x="134" y="301"/>
                  </a:lnTo>
                  <a:lnTo>
                    <a:pt x="136" y="299"/>
                  </a:lnTo>
                  <a:lnTo>
                    <a:pt x="139" y="302"/>
                  </a:lnTo>
                  <a:lnTo>
                    <a:pt x="140" y="305"/>
                  </a:lnTo>
                  <a:lnTo>
                    <a:pt x="142" y="307"/>
                  </a:lnTo>
                  <a:lnTo>
                    <a:pt x="143" y="309"/>
                  </a:lnTo>
                  <a:lnTo>
                    <a:pt x="146" y="311"/>
                  </a:lnTo>
                  <a:lnTo>
                    <a:pt x="146" y="312"/>
                  </a:lnTo>
                  <a:lnTo>
                    <a:pt x="147" y="314"/>
                  </a:lnTo>
                  <a:lnTo>
                    <a:pt x="148" y="316"/>
                  </a:lnTo>
                  <a:lnTo>
                    <a:pt x="151" y="320"/>
                  </a:lnTo>
                  <a:lnTo>
                    <a:pt x="153" y="323"/>
                  </a:lnTo>
                  <a:lnTo>
                    <a:pt x="156" y="327"/>
                  </a:lnTo>
                  <a:lnTo>
                    <a:pt x="159" y="331"/>
                  </a:lnTo>
                  <a:lnTo>
                    <a:pt x="163" y="335"/>
                  </a:lnTo>
                  <a:lnTo>
                    <a:pt x="165" y="339"/>
                  </a:lnTo>
                  <a:lnTo>
                    <a:pt x="168" y="341"/>
                  </a:lnTo>
                  <a:lnTo>
                    <a:pt x="170" y="345"/>
                  </a:lnTo>
                  <a:lnTo>
                    <a:pt x="173" y="349"/>
                  </a:lnTo>
                  <a:lnTo>
                    <a:pt x="174" y="350"/>
                  </a:lnTo>
                  <a:lnTo>
                    <a:pt x="177" y="353"/>
                  </a:lnTo>
                  <a:lnTo>
                    <a:pt x="177" y="354"/>
                  </a:lnTo>
                  <a:lnTo>
                    <a:pt x="178" y="356"/>
                  </a:lnTo>
                  <a:lnTo>
                    <a:pt x="191" y="345"/>
                  </a:lnTo>
                  <a:lnTo>
                    <a:pt x="190" y="344"/>
                  </a:lnTo>
                  <a:lnTo>
                    <a:pt x="189" y="343"/>
                  </a:lnTo>
                  <a:lnTo>
                    <a:pt x="186" y="340"/>
                  </a:lnTo>
                  <a:lnTo>
                    <a:pt x="185" y="339"/>
                  </a:lnTo>
                  <a:lnTo>
                    <a:pt x="183" y="336"/>
                  </a:lnTo>
                  <a:lnTo>
                    <a:pt x="182" y="335"/>
                  </a:lnTo>
                  <a:lnTo>
                    <a:pt x="180" y="331"/>
                  </a:lnTo>
                  <a:lnTo>
                    <a:pt x="177" y="329"/>
                  </a:lnTo>
                  <a:lnTo>
                    <a:pt x="176" y="327"/>
                  </a:lnTo>
                  <a:lnTo>
                    <a:pt x="174" y="324"/>
                  </a:lnTo>
                  <a:lnTo>
                    <a:pt x="172" y="322"/>
                  </a:lnTo>
                  <a:lnTo>
                    <a:pt x="170" y="319"/>
                  </a:lnTo>
                  <a:lnTo>
                    <a:pt x="169" y="316"/>
                  </a:lnTo>
                  <a:lnTo>
                    <a:pt x="168" y="315"/>
                  </a:lnTo>
                  <a:lnTo>
                    <a:pt x="166" y="312"/>
                  </a:lnTo>
                  <a:lnTo>
                    <a:pt x="166" y="311"/>
                  </a:lnTo>
                  <a:lnTo>
                    <a:pt x="164" y="307"/>
                  </a:lnTo>
                  <a:lnTo>
                    <a:pt x="163" y="306"/>
                  </a:lnTo>
                  <a:lnTo>
                    <a:pt x="160" y="302"/>
                  </a:lnTo>
                  <a:lnTo>
                    <a:pt x="157" y="299"/>
                  </a:lnTo>
                  <a:lnTo>
                    <a:pt x="156" y="297"/>
                  </a:lnTo>
                  <a:lnTo>
                    <a:pt x="153" y="294"/>
                  </a:lnTo>
                  <a:lnTo>
                    <a:pt x="151" y="292"/>
                  </a:lnTo>
                  <a:lnTo>
                    <a:pt x="148" y="289"/>
                  </a:lnTo>
                  <a:lnTo>
                    <a:pt x="147" y="288"/>
                  </a:lnTo>
                  <a:lnTo>
                    <a:pt x="146" y="286"/>
                  </a:lnTo>
                  <a:lnTo>
                    <a:pt x="143" y="284"/>
                  </a:lnTo>
                  <a:lnTo>
                    <a:pt x="142" y="28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2" y="278"/>
                  </a:lnTo>
                  <a:lnTo>
                    <a:pt x="143" y="276"/>
                  </a:lnTo>
                  <a:lnTo>
                    <a:pt x="143" y="273"/>
                  </a:lnTo>
                  <a:lnTo>
                    <a:pt x="143" y="271"/>
                  </a:lnTo>
                  <a:lnTo>
                    <a:pt x="143" y="269"/>
                  </a:lnTo>
                  <a:lnTo>
                    <a:pt x="144" y="267"/>
                  </a:lnTo>
                  <a:lnTo>
                    <a:pt x="144" y="264"/>
                  </a:lnTo>
                  <a:lnTo>
                    <a:pt x="144" y="263"/>
                  </a:lnTo>
                  <a:lnTo>
                    <a:pt x="144" y="260"/>
                  </a:lnTo>
                  <a:lnTo>
                    <a:pt x="146" y="259"/>
                  </a:lnTo>
                  <a:lnTo>
                    <a:pt x="146" y="255"/>
                  </a:lnTo>
                  <a:lnTo>
                    <a:pt x="146" y="254"/>
                  </a:lnTo>
                  <a:lnTo>
                    <a:pt x="146" y="251"/>
                  </a:lnTo>
                  <a:lnTo>
                    <a:pt x="146" y="248"/>
                  </a:lnTo>
                  <a:lnTo>
                    <a:pt x="146" y="246"/>
                  </a:lnTo>
                  <a:lnTo>
                    <a:pt x="146" y="243"/>
                  </a:lnTo>
                  <a:lnTo>
                    <a:pt x="147" y="241"/>
                  </a:lnTo>
                  <a:lnTo>
                    <a:pt x="147" y="239"/>
                  </a:lnTo>
                  <a:lnTo>
                    <a:pt x="147" y="237"/>
                  </a:lnTo>
                  <a:lnTo>
                    <a:pt x="147" y="234"/>
                  </a:lnTo>
                  <a:lnTo>
                    <a:pt x="147" y="233"/>
                  </a:lnTo>
                  <a:lnTo>
                    <a:pt x="147" y="230"/>
                  </a:lnTo>
                  <a:lnTo>
                    <a:pt x="147" y="227"/>
                  </a:lnTo>
                  <a:lnTo>
                    <a:pt x="148" y="225"/>
                  </a:lnTo>
                  <a:lnTo>
                    <a:pt x="147" y="222"/>
                  </a:lnTo>
                  <a:lnTo>
                    <a:pt x="147" y="220"/>
                  </a:lnTo>
                  <a:lnTo>
                    <a:pt x="146" y="217"/>
                  </a:lnTo>
                  <a:lnTo>
                    <a:pt x="146" y="214"/>
                  </a:lnTo>
                  <a:lnTo>
                    <a:pt x="144" y="210"/>
                  </a:lnTo>
                  <a:lnTo>
                    <a:pt x="143" y="207"/>
                  </a:lnTo>
                  <a:lnTo>
                    <a:pt x="142" y="204"/>
                  </a:lnTo>
                  <a:lnTo>
                    <a:pt x="142" y="200"/>
                  </a:lnTo>
                  <a:lnTo>
                    <a:pt x="140" y="197"/>
                  </a:lnTo>
                  <a:lnTo>
                    <a:pt x="139" y="193"/>
                  </a:lnTo>
                  <a:lnTo>
                    <a:pt x="138" y="191"/>
                  </a:lnTo>
                  <a:lnTo>
                    <a:pt x="138" y="188"/>
                  </a:lnTo>
                  <a:lnTo>
                    <a:pt x="136" y="186"/>
                  </a:lnTo>
                  <a:lnTo>
                    <a:pt x="135" y="184"/>
                  </a:lnTo>
                  <a:lnTo>
                    <a:pt x="135" y="182"/>
                  </a:lnTo>
                  <a:lnTo>
                    <a:pt x="135" y="182"/>
                  </a:lnTo>
                  <a:lnTo>
                    <a:pt x="135" y="180"/>
                  </a:lnTo>
                  <a:lnTo>
                    <a:pt x="135" y="178"/>
                  </a:lnTo>
                  <a:lnTo>
                    <a:pt x="135" y="176"/>
                  </a:lnTo>
                  <a:lnTo>
                    <a:pt x="135" y="173"/>
                  </a:lnTo>
                  <a:lnTo>
                    <a:pt x="135" y="169"/>
                  </a:lnTo>
                  <a:lnTo>
                    <a:pt x="135" y="165"/>
                  </a:lnTo>
                  <a:lnTo>
                    <a:pt x="135" y="162"/>
                  </a:lnTo>
                  <a:lnTo>
                    <a:pt x="135" y="159"/>
                  </a:lnTo>
                  <a:lnTo>
                    <a:pt x="135" y="157"/>
                  </a:lnTo>
                  <a:lnTo>
                    <a:pt x="135" y="154"/>
                  </a:lnTo>
                  <a:lnTo>
                    <a:pt x="134" y="152"/>
                  </a:lnTo>
                  <a:lnTo>
                    <a:pt x="134" y="149"/>
                  </a:lnTo>
                  <a:lnTo>
                    <a:pt x="134" y="145"/>
                  </a:lnTo>
                  <a:lnTo>
                    <a:pt x="134" y="142"/>
                  </a:lnTo>
                  <a:lnTo>
                    <a:pt x="134" y="139"/>
                  </a:lnTo>
                  <a:lnTo>
                    <a:pt x="134" y="136"/>
                  </a:lnTo>
                  <a:lnTo>
                    <a:pt x="134" y="132"/>
                  </a:lnTo>
                  <a:lnTo>
                    <a:pt x="134" y="129"/>
                  </a:lnTo>
                  <a:lnTo>
                    <a:pt x="134" y="125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4" y="115"/>
                  </a:lnTo>
                  <a:lnTo>
                    <a:pt x="134" y="111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4" y="101"/>
                  </a:lnTo>
                  <a:lnTo>
                    <a:pt x="134" y="98"/>
                  </a:lnTo>
                  <a:lnTo>
                    <a:pt x="134" y="94"/>
                  </a:lnTo>
                  <a:lnTo>
                    <a:pt x="134" y="90"/>
                  </a:lnTo>
                  <a:lnTo>
                    <a:pt x="134" y="86"/>
                  </a:lnTo>
                  <a:lnTo>
                    <a:pt x="132" y="84"/>
                  </a:lnTo>
                  <a:lnTo>
                    <a:pt x="132" y="80"/>
                  </a:lnTo>
                  <a:lnTo>
                    <a:pt x="132" y="76"/>
                  </a:lnTo>
                  <a:lnTo>
                    <a:pt x="132" y="73"/>
                  </a:lnTo>
                  <a:lnTo>
                    <a:pt x="132" y="69"/>
                  </a:lnTo>
                  <a:lnTo>
                    <a:pt x="132" y="67"/>
                  </a:lnTo>
                  <a:lnTo>
                    <a:pt x="132" y="63"/>
                  </a:lnTo>
                  <a:lnTo>
                    <a:pt x="132" y="60"/>
                  </a:lnTo>
                  <a:lnTo>
                    <a:pt x="132" y="57"/>
                  </a:lnTo>
                  <a:lnTo>
                    <a:pt x="132" y="55"/>
                  </a:lnTo>
                  <a:lnTo>
                    <a:pt x="132" y="51"/>
                  </a:lnTo>
                  <a:lnTo>
                    <a:pt x="132" y="50"/>
                  </a:lnTo>
                  <a:lnTo>
                    <a:pt x="132" y="46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2" y="39"/>
                  </a:lnTo>
                  <a:lnTo>
                    <a:pt x="132" y="35"/>
                  </a:lnTo>
                  <a:lnTo>
                    <a:pt x="132" y="31"/>
                  </a:lnTo>
                  <a:lnTo>
                    <a:pt x="132" y="29"/>
                  </a:lnTo>
                  <a:lnTo>
                    <a:pt x="132" y="27"/>
                  </a:lnTo>
                  <a:lnTo>
                    <a:pt x="132" y="26"/>
                  </a:lnTo>
                  <a:lnTo>
                    <a:pt x="143" y="16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938838" y="3138488"/>
              <a:ext cx="688975" cy="739775"/>
            </a:xfrm>
            <a:custGeom>
              <a:avLst/>
              <a:gdLst/>
              <a:ahLst/>
              <a:cxnLst>
                <a:cxn ang="0">
                  <a:pos x="316" y="302"/>
                </a:cxn>
                <a:cxn ang="0">
                  <a:pos x="335" y="327"/>
                </a:cxn>
                <a:cxn ang="0">
                  <a:pos x="345" y="350"/>
                </a:cxn>
                <a:cxn ang="0">
                  <a:pos x="347" y="374"/>
                </a:cxn>
                <a:cxn ang="0">
                  <a:pos x="354" y="404"/>
                </a:cxn>
                <a:cxn ang="0">
                  <a:pos x="373" y="425"/>
                </a:cxn>
                <a:cxn ang="0">
                  <a:pos x="393" y="434"/>
                </a:cxn>
                <a:cxn ang="0">
                  <a:pos x="388" y="445"/>
                </a:cxn>
                <a:cxn ang="0">
                  <a:pos x="364" y="438"/>
                </a:cxn>
                <a:cxn ang="0">
                  <a:pos x="345" y="412"/>
                </a:cxn>
                <a:cxn ang="0">
                  <a:pos x="338" y="388"/>
                </a:cxn>
                <a:cxn ang="0">
                  <a:pos x="337" y="366"/>
                </a:cxn>
                <a:cxn ang="0">
                  <a:pos x="332" y="344"/>
                </a:cxn>
                <a:cxn ang="0">
                  <a:pos x="313" y="315"/>
                </a:cxn>
                <a:cxn ang="0">
                  <a:pos x="298" y="294"/>
                </a:cxn>
                <a:cxn ang="0">
                  <a:pos x="278" y="284"/>
                </a:cxn>
                <a:cxn ang="0">
                  <a:pos x="258" y="272"/>
                </a:cxn>
                <a:cxn ang="0">
                  <a:pos x="226" y="255"/>
                </a:cxn>
                <a:cxn ang="0">
                  <a:pos x="195" y="238"/>
                </a:cxn>
                <a:cxn ang="0">
                  <a:pos x="177" y="230"/>
                </a:cxn>
                <a:cxn ang="0">
                  <a:pos x="156" y="226"/>
                </a:cxn>
                <a:cxn ang="0">
                  <a:pos x="135" y="214"/>
                </a:cxn>
                <a:cxn ang="0">
                  <a:pos x="114" y="192"/>
                </a:cxn>
                <a:cxn ang="0">
                  <a:pos x="89" y="166"/>
                </a:cxn>
                <a:cxn ang="0">
                  <a:pos x="70" y="144"/>
                </a:cxn>
                <a:cxn ang="0">
                  <a:pos x="53" y="123"/>
                </a:cxn>
                <a:cxn ang="0">
                  <a:pos x="32" y="98"/>
                </a:cxn>
                <a:cxn ang="0">
                  <a:pos x="14" y="81"/>
                </a:cxn>
                <a:cxn ang="0">
                  <a:pos x="6" y="63"/>
                </a:cxn>
                <a:cxn ang="0">
                  <a:pos x="29" y="73"/>
                </a:cxn>
                <a:cxn ang="0">
                  <a:pos x="49" y="95"/>
                </a:cxn>
                <a:cxn ang="0">
                  <a:pos x="74" y="126"/>
                </a:cxn>
                <a:cxn ang="0">
                  <a:pos x="95" y="150"/>
                </a:cxn>
                <a:cxn ang="0">
                  <a:pos x="108" y="169"/>
                </a:cxn>
                <a:cxn ang="0">
                  <a:pos x="135" y="195"/>
                </a:cxn>
                <a:cxn ang="0">
                  <a:pos x="146" y="200"/>
                </a:cxn>
                <a:cxn ang="0">
                  <a:pos x="144" y="179"/>
                </a:cxn>
                <a:cxn ang="0">
                  <a:pos x="142" y="152"/>
                </a:cxn>
                <a:cxn ang="0">
                  <a:pos x="140" y="126"/>
                </a:cxn>
                <a:cxn ang="0">
                  <a:pos x="139" y="98"/>
                </a:cxn>
                <a:cxn ang="0">
                  <a:pos x="139" y="65"/>
                </a:cxn>
                <a:cxn ang="0">
                  <a:pos x="139" y="35"/>
                </a:cxn>
                <a:cxn ang="0">
                  <a:pos x="142" y="12"/>
                </a:cxn>
                <a:cxn ang="0">
                  <a:pos x="148" y="7"/>
                </a:cxn>
                <a:cxn ang="0">
                  <a:pos x="148" y="26"/>
                </a:cxn>
                <a:cxn ang="0">
                  <a:pos x="148" y="50"/>
                </a:cxn>
                <a:cxn ang="0">
                  <a:pos x="148" y="71"/>
                </a:cxn>
                <a:cxn ang="0">
                  <a:pos x="148" y="90"/>
                </a:cxn>
                <a:cxn ang="0">
                  <a:pos x="150" y="120"/>
                </a:cxn>
                <a:cxn ang="0">
                  <a:pos x="152" y="144"/>
                </a:cxn>
                <a:cxn ang="0">
                  <a:pos x="156" y="167"/>
                </a:cxn>
                <a:cxn ang="0">
                  <a:pos x="159" y="190"/>
                </a:cxn>
                <a:cxn ang="0">
                  <a:pos x="165" y="205"/>
                </a:cxn>
                <a:cxn ang="0">
                  <a:pos x="185" y="213"/>
                </a:cxn>
                <a:cxn ang="0">
                  <a:pos x="205" y="224"/>
                </a:cxn>
                <a:cxn ang="0">
                  <a:pos x="231" y="238"/>
                </a:cxn>
                <a:cxn ang="0">
                  <a:pos x="254" y="252"/>
                </a:cxn>
                <a:cxn ang="0">
                  <a:pos x="279" y="267"/>
                </a:cxn>
                <a:cxn ang="0">
                  <a:pos x="300" y="282"/>
                </a:cxn>
              </a:cxnLst>
              <a:rect l="0" t="0" r="r" b="b"/>
              <a:pathLst>
                <a:path w="434" h="466">
                  <a:moveTo>
                    <a:pt x="300" y="282"/>
                  </a:moveTo>
                  <a:lnTo>
                    <a:pt x="301" y="284"/>
                  </a:lnTo>
                  <a:lnTo>
                    <a:pt x="304" y="286"/>
                  </a:lnTo>
                  <a:lnTo>
                    <a:pt x="305" y="289"/>
                  </a:lnTo>
                  <a:lnTo>
                    <a:pt x="308" y="293"/>
                  </a:lnTo>
                  <a:lnTo>
                    <a:pt x="311" y="296"/>
                  </a:lnTo>
                  <a:lnTo>
                    <a:pt x="313" y="299"/>
                  </a:lnTo>
                  <a:lnTo>
                    <a:pt x="316" y="302"/>
                  </a:lnTo>
                  <a:lnTo>
                    <a:pt x="318" y="306"/>
                  </a:lnTo>
                  <a:lnTo>
                    <a:pt x="321" y="310"/>
                  </a:lnTo>
                  <a:lnTo>
                    <a:pt x="324" y="314"/>
                  </a:lnTo>
                  <a:lnTo>
                    <a:pt x="326" y="316"/>
                  </a:lnTo>
                  <a:lnTo>
                    <a:pt x="329" y="319"/>
                  </a:lnTo>
                  <a:lnTo>
                    <a:pt x="332" y="322"/>
                  </a:lnTo>
                  <a:lnTo>
                    <a:pt x="333" y="323"/>
                  </a:lnTo>
                  <a:lnTo>
                    <a:pt x="335" y="327"/>
                  </a:lnTo>
                  <a:lnTo>
                    <a:pt x="338" y="331"/>
                  </a:lnTo>
                  <a:lnTo>
                    <a:pt x="339" y="332"/>
                  </a:lnTo>
                  <a:lnTo>
                    <a:pt x="341" y="335"/>
                  </a:lnTo>
                  <a:lnTo>
                    <a:pt x="341" y="337"/>
                  </a:lnTo>
                  <a:lnTo>
                    <a:pt x="342" y="339"/>
                  </a:lnTo>
                  <a:lnTo>
                    <a:pt x="343" y="344"/>
                  </a:lnTo>
                  <a:lnTo>
                    <a:pt x="345" y="348"/>
                  </a:lnTo>
                  <a:lnTo>
                    <a:pt x="345" y="350"/>
                  </a:lnTo>
                  <a:lnTo>
                    <a:pt x="346" y="354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6" y="361"/>
                  </a:lnTo>
                  <a:lnTo>
                    <a:pt x="346" y="364"/>
                  </a:lnTo>
                  <a:lnTo>
                    <a:pt x="346" y="366"/>
                  </a:lnTo>
                  <a:lnTo>
                    <a:pt x="346" y="370"/>
                  </a:lnTo>
                  <a:lnTo>
                    <a:pt x="347" y="374"/>
                  </a:lnTo>
                  <a:lnTo>
                    <a:pt x="347" y="378"/>
                  </a:lnTo>
                  <a:lnTo>
                    <a:pt x="349" y="381"/>
                  </a:lnTo>
                  <a:lnTo>
                    <a:pt x="349" y="385"/>
                  </a:lnTo>
                  <a:lnTo>
                    <a:pt x="349" y="390"/>
                  </a:lnTo>
                  <a:lnTo>
                    <a:pt x="350" y="394"/>
                  </a:lnTo>
                  <a:lnTo>
                    <a:pt x="351" y="396"/>
                  </a:lnTo>
                  <a:lnTo>
                    <a:pt x="352" y="400"/>
                  </a:lnTo>
                  <a:lnTo>
                    <a:pt x="354" y="404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9" y="415"/>
                  </a:lnTo>
                  <a:lnTo>
                    <a:pt x="360" y="416"/>
                  </a:lnTo>
                  <a:lnTo>
                    <a:pt x="364" y="420"/>
                  </a:lnTo>
                  <a:lnTo>
                    <a:pt x="367" y="421"/>
                  </a:lnTo>
                  <a:lnTo>
                    <a:pt x="371" y="424"/>
                  </a:lnTo>
                  <a:lnTo>
                    <a:pt x="373" y="425"/>
                  </a:lnTo>
                  <a:lnTo>
                    <a:pt x="377" y="428"/>
                  </a:lnTo>
                  <a:lnTo>
                    <a:pt x="380" y="429"/>
                  </a:lnTo>
                  <a:lnTo>
                    <a:pt x="383" y="430"/>
                  </a:lnTo>
                  <a:lnTo>
                    <a:pt x="387" y="430"/>
                  </a:lnTo>
                  <a:lnTo>
                    <a:pt x="389" y="432"/>
                  </a:lnTo>
                  <a:lnTo>
                    <a:pt x="390" y="433"/>
                  </a:lnTo>
                  <a:lnTo>
                    <a:pt x="393" y="433"/>
                  </a:lnTo>
                  <a:lnTo>
                    <a:pt x="393" y="434"/>
                  </a:lnTo>
                  <a:lnTo>
                    <a:pt x="394" y="434"/>
                  </a:lnTo>
                  <a:lnTo>
                    <a:pt x="434" y="455"/>
                  </a:lnTo>
                  <a:lnTo>
                    <a:pt x="434" y="466"/>
                  </a:lnTo>
                  <a:lnTo>
                    <a:pt x="397" y="443"/>
                  </a:lnTo>
                  <a:lnTo>
                    <a:pt x="397" y="443"/>
                  </a:lnTo>
                  <a:lnTo>
                    <a:pt x="394" y="445"/>
                  </a:lnTo>
                  <a:lnTo>
                    <a:pt x="392" y="445"/>
                  </a:lnTo>
                  <a:lnTo>
                    <a:pt x="388" y="445"/>
                  </a:lnTo>
                  <a:lnTo>
                    <a:pt x="387" y="445"/>
                  </a:lnTo>
                  <a:lnTo>
                    <a:pt x="384" y="445"/>
                  </a:lnTo>
                  <a:lnTo>
                    <a:pt x="381" y="443"/>
                  </a:lnTo>
                  <a:lnTo>
                    <a:pt x="379" y="443"/>
                  </a:lnTo>
                  <a:lnTo>
                    <a:pt x="375" y="442"/>
                  </a:lnTo>
                  <a:lnTo>
                    <a:pt x="372" y="441"/>
                  </a:lnTo>
                  <a:lnTo>
                    <a:pt x="368" y="439"/>
                  </a:lnTo>
                  <a:lnTo>
                    <a:pt x="364" y="438"/>
                  </a:lnTo>
                  <a:lnTo>
                    <a:pt x="360" y="436"/>
                  </a:lnTo>
                  <a:lnTo>
                    <a:pt x="358" y="433"/>
                  </a:lnTo>
                  <a:lnTo>
                    <a:pt x="355" y="429"/>
                  </a:lnTo>
                  <a:lnTo>
                    <a:pt x="352" y="426"/>
                  </a:lnTo>
                  <a:lnTo>
                    <a:pt x="350" y="422"/>
                  </a:lnTo>
                  <a:lnTo>
                    <a:pt x="349" y="419"/>
                  </a:lnTo>
                  <a:lnTo>
                    <a:pt x="346" y="416"/>
                  </a:lnTo>
                  <a:lnTo>
                    <a:pt x="345" y="412"/>
                  </a:lnTo>
                  <a:lnTo>
                    <a:pt x="343" y="408"/>
                  </a:lnTo>
                  <a:lnTo>
                    <a:pt x="342" y="405"/>
                  </a:lnTo>
                  <a:lnTo>
                    <a:pt x="342" y="402"/>
                  </a:lnTo>
                  <a:lnTo>
                    <a:pt x="341" y="399"/>
                  </a:lnTo>
                  <a:lnTo>
                    <a:pt x="339" y="395"/>
                  </a:lnTo>
                  <a:lnTo>
                    <a:pt x="339" y="392"/>
                  </a:lnTo>
                  <a:lnTo>
                    <a:pt x="338" y="391"/>
                  </a:lnTo>
                  <a:lnTo>
                    <a:pt x="338" y="388"/>
                  </a:lnTo>
                  <a:lnTo>
                    <a:pt x="338" y="386"/>
                  </a:lnTo>
                  <a:lnTo>
                    <a:pt x="338" y="385"/>
                  </a:lnTo>
                  <a:lnTo>
                    <a:pt x="337" y="381"/>
                  </a:lnTo>
                  <a:lnTo>
                    <a:pt x="337" y="378"/>
                  </a:lnTo>
                  <a:lnTo>
                    <a:pt x="337" y="375"/>
                  </a:lnTo>
                  <a:lnTo>
                    <a:pt x="337" y="373"/>
                  </a:lnTo>
                  <a:lnTo>
                    <a:pt x="337" y="369"/>
                  </a:lnTo>
                  <a:lnTo>
                    <a:pt x="337" y="366"/>
                  </a:lnTo>
                  <a:lnTo>
                    <a:pt x="335" y="362"/>
                  </a:lnTo>
                  <a:lnTo>
                    <a:pt x="335" y="360"/>
                  </a:lnTo>
                  <a:lnTo>
                    <a:pt x="335" y="356"/>
                  </a:lnTo>
                  <a:lnTo>
                    <a:pt x="334" y="353"/>
                  </a:lnTo>
                  <a:lnTo>
                    <a:pt x="334" y="350"/>
                  </a:lnTo>
                  <a:lnTo>
                    <a:pt x="333" y="348"/>
                  </a:lnTo>
                  <a:lnTo>
                    <a:pt x="333" y="345"/>
                  </a:lnTo>
                  <a:lnTo>
                    <a:pt x="332" y="344"/>
                  </a:lnTo>
                  <a:lnTo>
                    <a:pt x="330" y="341"/>
                  </a:lnTo>
                  <a:lnTo>
                    <a:pt x="329" y="339"/>
                  </a:lnTo>
                  <a:lnTo>
                    <a:pt x="326" y="335"/>
                  </a:lnTo>
                  <a:lnTo>
                    <a:pt x="324" y="332"/>
                  </a:lnTo>
                  <a:lnTo>
                    <a:pt x="321" y="328"/>
                  </a:lnTo>
                  <a:lnTo>
                    <a:pt x="318" y="324"/>
                  </a:lnTo>
                  <a:lnTo>
                    <a:pt x="316" y="319"/>
                  </a:lnTo>
                  <a:lnTo>
                    <a:pt x="313" y="315"/>
                  </a:lnTo>
                  <a:lnTo>
                    <a:pt x="311" y="311"/>
                  </a:lnTo>
                  <a:lnTo>
                    <a:pt x="308" y="307"/>
                  </a:lnTo>
                  <a:lnTo>
                    <a:pt x="305" y="303"/>
                  </a:lnTo>
                  <a:lnTo>
                    <a:pt x="303" y="301"/>
                  </a:lnTo>
                  <a:lnTo>
                    <a:pt x="301" y="298"/>
                  </a:lnTo>
                  <a:lnTo>
                    <a:pt x="300" y="297"/>
                  </a:lnTo>
                  <a:lnTo>
                    <a:pt x="299" y="294"/>
                  </a:lnTo>
                  <a:lnTo>
                    <a:pt x="298" y="294"/>
                  </a:lnTo>
                  <a:lnTo>
                    <a:pt x="298" y="293"/>
                  </a:lnTo>
                  <a:lnTo>
                    <a:pt x="295" y="292"/>
                  </a:lnTo>
                  <a:lnTo>
                    <a:pt x="292" y="292"/>
                  </a:lnTo>
                  <a:lnTo>
                    <a:pt x="290" y="289"/>
                  </a:lnTo>
                  <a:lnTo>
                    <a:pt x="286" y="288"/>
                  </a:lnTo>
                  <a:lnTo>
                    <a:pt x="283" y="286"/>
                  </a:lnTo>
                  <a:lnTo>
                    <a:pt x="280" y="285"/>
                  </a:lnTo>
                  <a:lnTo>
                    <a:pt x="278" y="284"/>
                  </a:lnTo>
                  <a:lnTo>
                    <a:pt x="278" y="284"/>
                  </a:lnTo>
                  <a:lnTo>
                    <a:pt x="275" y="282"/>
                  </a:lnTo>
                  <a:lnTo>
                    <a:pt x="273" y="281"/>
                  </a:lnTo>
                  <a:lnTo>
                    <a:pt x="270" y="280"/>
                  </a:lnTo>
                  <a:lnTo>
                    <a:pt x="267" y="279"/>
                  </a:lnTo>
                  <a:lnTo>
                    <a:pt x="265" y="277"/>
                  </a:lnTo>
                  <a:lnTo>
                    <a:pt x="262" y="275"/>
                  </a:lnTo>
                  <a:lnTo>
                    <a:pt x="258" y="272"/>
                  </a:lnTo>
                  <a:lnTo>
                    <a:pt x="254" y="271"/>
                  </a:lnTo>
                  <a:lnTo>
                    <a:pt x="250" y="268"/>
                  </a:lnTo>
                  <a:lnTo>
                    <a:pt x="246" y="267"/>
                  </a:lnTo>
                  <a:lnTo>
                    <a:pt x="243" y="264"/>
                  </a:lnTo>
                  <a:lnTo>
                    <a:pt x="239" y="262"/>
                  </a:lnTo>
                  <a:lnTo>
                    <a:pt x="235" y="259"/>
                  </a:lnTo>
                  <a:lnTo>
                    <a:pt x="231" y="258"/>
                  </a:lnTo>
                  <a:lnTo>
                    <a:pt x="226" y="255"/>
                  </a:lnTo>
                  <a:lnTo>
                    <a:pt x="222" y="252"/>
                  </a:lnTo>
                  <a:lnTo>
                    <a:pt x="218" y="250"/>
                  </a:lnTo>
                  <a:lnTo>
                    <a:pt x="214" y="247"/>
                  </a:lnTo>
                  <a:lnTo>
                    <a:pt x="210" y="246"/>
                  </a:lnTo>
                  <a:lnTo>
                    <a:pt x="206" y="243"/>
                  </a:lnTo>
                  <a:lnTo>
                    <a:pt x="202" y="242"/>
                  </a:lnTo>
                  <a:lnTo>
                    <a:pt x="198" y="239"/>
                  </a:lnTo>
                  <a:lnTo>
                    <a:pt x="195" y="238"/>
                  </a:lnTo>
                  <a:lnTo>
                    <a:pt x="191" y="237"/>
                  </a:lnTo>
                  <a:lnTo>
                    <a:pt x="189" y="235"/>
                  </a:lnTo>
                  <a:lnTo>
                    <a:pt x="186" y="234"/>
                  </a:lnTo>
                  <a:lnTo>
                    <a:pt x="184" y="233"/>
                  </a:lnTo>
                  <a:lnTo>
                    <a:pt x="182" y="231"/>
                  </a:lnTo>
                  <a:lnTo>
                    <a:pt x="181" y="231"/>
                  </a:lnTo>
                  <a:lnTo>
                    <a:pt x="180" y="231"/>
                  </a:lnTo>
                  <a:lnTo>
                    <a:pt x="177" y="230"/>
                  </a:lnTo>
                  <a:lnTo>
                    <a:pt x="176" y="230"/>
                  </a:lnTo>
                  <a:lnTo>
                    <a:pt x="172" y="230"/>
                  </a:lnTo>
                  <a:lnTo>
                    <a:pt x="171" y="230"/>
                  </a:lnTo>
                  <a:lnTo>
                    <a:pt x="167" y="229"/>
                  </a:lnTo>
                  <a:lnTo>
                    <a:pt x="164" y="229"/>
                  </a:lnTo>
                  <a:lnTo>
                    <a:pt x="161" y="228"/>
                  </a:lnTo>
                  <a:lnTo>
                    <a:pt x="159" y="228"/>
                  </a:lnTo>
                  <a:lnTo>
                    <a:pt x="156" y="226"/>
                  </a:lnTo>
                  <a:lnTo>
                    <a:pt x="154" y="225"/>
                  </a:lnTo>
                  <a:lnTo>
                    <a:pt x="151" y="225"/>
                  </a:lnTo>
                  <a:lnTo>
                    <a:pt x="148" y="224"/>
                  </a:lnTo>
                  <a:lnTo>
                    <a:pt x="144" y="222"/>
                  </a:lnTo>
                  <a:lnTo>
                    <a:pt x="142" y="221"/>
                  </a:lnTo>
                  <a:lnTo>
                    <a:pt x="140" y="220"/>
                  </a:lnTo>
                  <a:lnTo>
                    <a:pt x="137" y="217"/>
                  </a:lnTo>
                  <a:lnTo>
                    <a:pt x="135" y="214"/>
                  </a:lnTo>
                  <a:lnTo>
                    <a:pt x="133" y="213"/>
                  </a:lnTo>
                  <a:lnTo>
                    <a:pt x="131" y="211"/>
                  </a:lnTo>
                  <a:lnTo>
                    <a:pt x="129" y="208"/>
                  </a:lnTo>
                  <a:lnTo>
                    <a:pt x="126" y="205"/>
                  </a:lnTo>
                  <a:lnTo>
                    <a:pt x="123" y="201"/>
                  </a:lnTo>
                  <a:lnTo>
                    <a:pt x="121" y="199"/>
                  </a:lnTo>
                  <a:lnTo>
                    <a:pt x="117" y="196"/>
                  </a:lnTo>
                  <a:lnTo>
                    <a:pt x="114" y="192"/>
                  </a:lnTo>
                  <a:lnTo>
                    <a:pt x="110" y="190"/>
                  </a:lnTo>
                  <a:lnTo>
                    <a:pt x="108" y="186"/>
                  </a:lnTo>
                  <a:lnTo>
                    <a:pt x="105" y="183"/>
                  </a:lnTo>
                  <a:lnTo>
                    <a:pt x="101" y="179"/>
                  </a:lnTo>
                  <a:lnTo>
                    <a:pt x="99" y="175"/>
                  </a:lnTo>
                  <a:lnTo>
                    <a:pt x="95" y="173"/>
                  </a:lnTo>
                  <a:lnTo>
                    <a:pt x="92" y="170"/>
                  </a:lnTo>
                  <a:lnTo>
                    <a:pt x="89" y="166"/>
                  </a:lnTo>
                  <a:lnTo>
                    <a:pt x="85" y="163"/>
                  </a:lnTo>
                  <a:lnTo>
                    <a:pt x="83" y="160"/>
                  </a:lnTo>
                  <a:lnTo>
                    <a:pt x="80" y="157"/>
                  </a:lnTo>
                  <a:lnTo>
                    <a:pt x="78" y="154"/>
                  </a:lnTo>
                  <a:lnTo>
                    <a:pt x="76" y="152"/>
                  </a:lnTo>
                  <a:lnTo>
                    <a:pt x="74" y="149"/>
                  </a:lnTo>
                  <a:lnTo>
                    <a:pt x="72" y="148"/>
                  </a:lnTo>
                  <a:lnTo>
                    <a:pt x="70" y="144"/>
                  </a:lnTo>
                  <a:lnTo>
                    <a:pt x="68" y="143"/>
                  </a:lnTo>
                  <a:lnTo>
                    <a:pt x="66" y="141"/>
                  </a:lnTo>
                  <a:lnTo>
                    <a:pt x="65" y="139"/>
                  </a:lnTo>
                  <a:lnTo>
                    <a:pt x="63" y="136"/>
                  </a:lnTo>
                  <a:lnTo>
                    <a:pt x="61" y="133"/>
                  </a:lnTo>
                  <a:lnTo>
                    <a:pt x="58" y="129"/>
                  </a:lnTo>
                  <a:lnTo>
                    <a:pt x="55" y="127"/>
                  </a:lnTo>
                  <a:lnTo>
                    <a:pt x="53" y="123"/>
                  </a:lnTo>
                  <a:lnTo>
                    <a:pt x="50" y="119"/>
                  </a:lnTo>
                  <a:lnTo>
                    <a:pt x="48" y="116"/>
                  </a:lnTo>
                  <a:lnTo>
                    <a:pt x="45" y="112"/>
                  </a:lnTo>
                  <a:lnTo>
                    <a:pt x="42" y="109"/>
                  </a:lnTo>
                  <a:lnTo>
                    <a:pt x="40" y="106"/>
                  </a:lnTo>
                  <a:lnTo>
                    <a:pt x="37" y="102"/>
                  </a:lnTo>
                  <a:lnTo>
                    <a:pt x="34" y="99"/>
                  </a:lnTo>
                  <a:lnTo>
                    <a:pt x="32" y="98"/>
                  </a:lnTo>
                  <a:lnTo>
                    <a:pt x="31" y="97"/>
                  </a:lnTo>
                  <a:lnTo>
                    <a:pt x="29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3" y="88"/>
                  </a:lnTo>
                  <a:lnTo>
                    <a:pt x="20" y="85"/>
                  </a:lnTo>
                  <a:lnTo>
                    <a:pt x="16" y="82"/>
                  </a:lnTo>
                  <a:lnTo>
                    <a:pt x="14" y="81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6" y="73"/>
                  </a:lnTo>
                  <a:lnTo>
                    <a:pt x="4" y="72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3" y="65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1" y="61"/>
                  </a:lnTo>
                  <a:lnTo>
                    <a:pt x="15" y="63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4" y="67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32" y="77"/>
                  </a:lnTo>
                  <a:lnTo>
                    <a:pt x="34" y="78"/>
                  </a:lnTo>
                  <a:lnTo>
                    <a:pt x="36" y="81"/>
                  </a:lnTo>
                  <a:lnTo>
                    <a:pt x="38" y="84"/>
                  </a:lnTo>
                  <a:lnTo>
                    <a:pt x="41" y="86"/>
                  </a:lnTo>
                  <a:lnTo>
                    <a:pt x="44" y="89"/>
                  </a:lnTo>
                  <a:lnTo>
                    <a:pt x="46" y="93"/>
                  </a:lnTo>
                  <a:lnTo>
                    <a:pt x="49" y="95"/>
                  </a:lnTo>
                  <a:lnTo>
                    <a:pt x="53" y="99"/>
                  </a:lnTo>
                  <a:lnTo>
                    <a:pt x="55" y="103"/>
                  </a:lnTo>
                  <a:lnTo>
                    <a:pt x="58" y="107"/>
                  </a:lnTo>
                  <a:lnTo>
                    <a:pt x="62" y="110"/>
                  </a:lnTo>
                  <a:lnTo>
                    <a:pt x="66" y="114"/>
                  </a:lnTo>
                  <a:lnTo>
                    <a:pt x="68" y="118"/>
                  </a:lnTo>
                  <a:lnTo>
                    <a:pt x="71" y="122"/>
                  </a:lnTo>
                  <a:lnTo>
                    <a:pt x="74" y="126"/>
                  </a:lnTo>
                  <a:lnTo>
                    <a:pt x="78" y="128"/>
                  </a:lnTo>
                  <a:lnTo>
                    <a:pt x="80" y="132"/>
                  </a:lnTo>
                  <a:lnTo>
                    <a:pt x="83" y="136"/>
                  </a:lnTo>
                  <a:lnTo>
                    <a:pt x="85" y="139"/>
                  </a:lnTo>
                  <a:lnTo>
                    <a:pt x="88" y="143"/>
                  </a:lnTo>
                  <a:lnTo>
                    <a:pt x="91" y="145"/>
                  </a:lnTo>
                  <a:lnTo>
                    <a:pt x="93" y="148"/>
                  </a:lnTo>
                  <a:lnTo>
                    <a:pt x="95" y="150"/>
                  </a:lnTo>
                  <a:lnTo>
                    <a:pt x="97" y="153"/>
                  </a:lnTo>
                  <a:lnTo>
                    <a:pt x="99" y="156"/>
                  </a:lnTo>
                  <a:lnTo>
                    <a:pt x="100" y="157"/>
                  </a:lnTo>
                  <a:lnTo>
                    <a:pt x="101" y="160"/>
                  </a:lnTo>
                  <a:lnTo>
                    <a:pt x="102" y="161"/>
                  </a:lnTo>
                  <a:lnTo>
                    <a:pt x="104" y="162"/>
                  </a:lnTo>
                  <a:lnTo>
                    <a:pt x="105" y="165"/>
                  </a:lnTo>
                  <a:lnTo>
                    <a:pt x="108" y="169"/>
                  </a:lnTo>
                  <a:lnTo>
                    <a:pt x="112" y="171"/>
                  </a:lnTo>
                  <a:lnTo>
                    <a:pt x="114" y="175"/>
                  </a:lnTo>
                  <a:lnTo>
                    <a:pt x="118" y="179"/>
                  </a:lnTo>
                  <a:lnTo>
                    <a:pt x="121" y="182"/>
                  </a:lnTo>
                  <a:lnTo>
                    <a:pt x="126" y="186"/>
                  </a:lnTo>
                  <a:lnTo>
                    <a:pt x="129" y="190"/>
                  </a:lnTo>
                  <a:lnTo>
                    <a:pt x="133" y="192"/>
                  </a:lnTo>
                  <a:lnTo>
                    <a:pt x="135" y="195"/>
                  </a:lnTo>
                  <a:lnTo>
                    <a:pt x="139" y="197"/>
                  </a:lnTo>
                  <a:lnTo>
                    <a:pt x="140" y="200"/>
                  </a:lnTo>
                  <a:lnTo>
                    <a:pt x="143" y="201"/>
                  </a:lnTo>
                  <a:lnTo>
                    <a:pt x="144" y="203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46" y="203"/>
                  </a:lnTo>
                  <a:lnTo>
                    <a:pt x="146" y="200"/>
                  </a:lnTo>
                  <a:lnTo>
                    <a:pt x="146" y="197"/>
                  </a:lnTo>
                  <a:lnTo>
                    <a:pt x="146" y="195"/>
                  </a:lnTo>
                  <a:lnTo>
                    <a:pt x="146" y="192"/>
                  </a:lnTo>
                  <a:lnTo>
                    <a:pt x="144" y="190"/>
                  </a:lnTo>
                  <a:lnTo>
                    <a:pt x="144" y="188"/>
                  </a:lnTo>
                  <a:lnTo>
                    <a:pt x="144" y="184"/>
                  </a:lnTo>
                  <a:lnTo>
                    <a:pt x="144" y="182"/>
                  </a:lnTo>
                  <a:lnTo>
                    <a:pt x="144" y="179"/>
                  </a:lnTo>
                  <a:lnTo>
                    <a:pt x="144" y="177"/>
                  </a:lnTo>
                  <a:lnTo>
                    <a:pt x="144" y="173"/>
                  </a:lnTo>
                  <a:lnTo>
                    <a:pt x="143" y="169"/>
                  </a:lnTo>
                  <a:lnTo>
                    <a:pt x="143" y="165"/>
                  </a:lnTo>
                  <a:lnTo>
                    <a:pt x="143" y="162"/>
                  </a:lnTo>
                  <a:lnTo>
                    <a:pt x="143" y="158"/>
                  </a:lnTo>
                  <a:lnTo>
                    <a:pt x="142" y="156"/>
                  </a:lnTo>
                  <a:lnTo>
                    <a:pt x="142" y="152"/>
                  </a:lnTo>
                  <a:lnTo>
                    <a:pt x="142" y="148"/>
                  </a:lnTo>
                  <a:lnTo>
                    <a:pt x="142" y="145"/>
                  </a:lnTo>
                  <a:lnTo>
                    <a:pt x="142" y="141"/>
                  </a:lnTo>
                  <a:lnTo>
                    <a:pt x="140" y="139"/>
                  </a:lnTo>
                  <a:lnTo>
                    <a:pt x="140" y="135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40" y="126"/>
                  </a:lnTo>
                  <a:lnTo>
                    <a:pt x="140" y="123"/>
                  </a:lnTo>
                  <a:lnTo>
                    <a:pt x="140" y="120"/>
                  </a:lnTo>
                  <a:lnTo>
                    <a:pt x="140" y="118"/>
                  </a:lnTo>
                  <a:lnTo>
                    <a:pt x="139" y="114"/>
                  </a:lnTo>
                  <a:lnTo>
                    <a:pt x="139" y="110"/>
                  </a:lnTo>
                  <a:lnTo>
                    <a:pt x="139" y="106"/>
                  </a:lnTo>
                  <a:lnTo>
                    <a:pt x="139" y="103"/>
                  </a:lnTo>
                  <a:lnTo>
                    <a:pt x="139" y="98"/>
                  </a:lnTo>
                  <a:lnTo>
                    <a:pt x="139" y="95"/>
                  </a:lnTo>
                  <a:lnTo>
                    <a:pt x="139" y="90"/>
                  </a:lnTo>
                  <a:lnTo>
                    <a:pt x="139" y="86"/>
                  </a:lnTo>
                  <a:lnTo>
                    <a:pt x="139" y="82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9" y="69"/>
                  </a:lnTo>
                  <a:lnTo>
                    <a:pt x="139" y="65"/>
                  </a:lnTo>
                  <a:lnTo>
                    <a:pt x="139" y="61"/>
                  </a:lnTo>
                  <a:lnTo>
                    <a:pt x="139" y="58"/>
                  </a:lnTo>
                  <a:lnTo>
                    <a:pt x="139" y="54"/>
                  </a:lnTo>
                  <a:lnTo>
                    <a:pt x="139" y="50"/>
                  </a:lnTo>
                  <a:lnTo>
                    <a:pt x="139" y="46"/>
                  </a:lnTo>
                  <a:lnTo>
                    <a:pt x="139" y="42"/>
                  </a:lnTo>
                  <a:lnTo>
                    <a:pt x="139" y="38"/>
                  </a:lnTo>
                  <a:lnTo>
                    <a:pt x="139" y="35"/>
                  </a:lnTo>
                  <a:lnTo>
                    <a:pt x="140" y="31"/>
                  </a:lnTo>
                  <a:lnTo>
                    <a:pt x="140" y="29"/>
                  </a:lnTo>
                  <a:lnTo>
                    <a:pt x="140" y="26"/>
                  </a:lnTo>
                  <a:lnTo>
                    <a:pt x="140" y="24"/>
                  </a:lnTo>
                  <a:lnTo>
                    <a:pt x="140" y="21"/>
                  </a:lnTo>
                  <a:lnTo>
                    <a:pt x="142" y="18"/>
                  </a:lnTo>
                  <a:lnTo>
                    <a:pt x="142" y="16"/>
                  </a:lnTo>
                  <a:lnTo>
                    <a:pt x="142" y="12"/>
                  </a:lnTo>
                  <a:lnTo>
                    <a:pt x="143" y="8"/>
                  </a:lnTo>
                  <a:lnTo>
                    <a:pt x="144" y="5"/>
                  </a:lnTo>
                  <a:lnTo>
                    <a:pt x="146" y="3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8" y="3"/>
                  </a:lnTo>
                  <a:lnTo>
                    <a:pt x="148" y="4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48" y="13"/>
                  </a:lnTo>
                  <a:lnTo>
                    <a:pt x="148" y="14"/>
                  </a:lnTo>
                  <a:lnTo>
                    <a:pt x="148" y="17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8" y="25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3"/>
                  </a:lnTo>
                  <a:lnTo>
                    <a:pt x="148" y="35"/>
                  </a:lnTo>
                  <a:lnTo>
                    <a:pt x="148" y="38"/>
                  </a:lnTo>
                  <a:lnTo>
                    <a:pt x="148" y="41"/>
                  </a:lnTo>
                  <a:lnTo>
                    <a:pt x="148" y="44"/>
                  </a:lnTo>
                  <a:lnTo>
                    <a:pt x="148" y="47"/>
                  </a:lnTo>
                  <a:lnTo>
                    <a:pt x="148" y="50"/>
                  </a:lnTo>
                  <a:lnTo>
                    <a:pt x="148" y="52"/>
                  </a:lnTo>
                  <a:lnTo>
                    <a:pt x="148" y="55"/>
                  </a:lnTo>
                  <a:lnTo>
                    <a:pt x="148" y="58"/>
                  </a:lnTo>
                  <a:lnTo>
                    <a:pt x="148" y="60"/>
                  </a:lnTo>
                  <a:lnTo>
                    <a:pt x="148" y="63"/>
                  </a:lnTo>
                  <a:lnTo>
                    <a:pt x="148" y="65"/>
                  </a:lnTo>
                  <a:lnTo>
                    <a:pt x="148" y="68"/>
                  </a:lnTo>
                  <a:lnTo>
                    <a:pt x="148" y="71"/>
                  </a:lnTo>
                  <a:lnTo>
                    <a:pt x="148" y="72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4"/>
                  </a:lnTo>
                  <a:lnTo>
                    <a:pt x="148" y="86"/>
                  </a:lnTo>
                  <a:lnTo>
                    <a:pt x="148" y="90"/>
                  </a:lnTo>
                  <a:lnTo>
                    <a:pt x="148" y="93"/>
                  </a:lnTo>
                  <a:lnTo>
                    <a:pt x="148" y="97"/>
                  </a:lnTo>
                  <a:lnTo>
                    <a:pt x="148" y="101"/>
                  </a:lnTo>
                  <a:lnTo>
                    <a:pt x="148" y="105"/>
                  </a:lnTo>
                  <a:lnTo>
                    <a:pt x="148" y="109"/>
                  </a:lnTo>
                  <a:lnTo>
                    <a:pt x="148" y="112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50" y="123"/>
                  </a:lnTo>
                  <a:lnTo>
                    <a:pt x="151" y="127"/>
                  </a:lnTo>
                  <a:lnTo>
                    <a:pt x="151" y="129"/>
                  </a:lnTo>
                  <a:lnTo>
                    <a:pt x="151" y="133"/>
                  </a:lnTo>
                  <a:lnTo>
                    <a:pt x="151" y="136"/>
                  </a:lnTo>
                  <a:lnTo>
                    <a:pt x="152" y="140"/>
                  </a:lnTo>
                  <a:lnTo>
                    <a:pt x="152" y="141"/>
                  </a:lnTo>
                  <a:lnTo>
                    <a:pt x="152" y="144"/>
                  </a:lnTo>
                  <a:lnTo>
                    <a:pt x="154" y="146"/>
                  </a:lnTo>
                  <a:lnTo>
                    <a:pt x="154" y="149"/>
                  </a:lnTo>
                  <a:lnTo>
                    <a:pt x="154" y="152"/>
                  </a:lnTo>
                  <a:lnTo>
                    <a:pt x="155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70"/>
                  </a:lnTo>
                  <a:lnTo>
                    <a:pt x="157" y="173"/>
                  </a:lnTo>
                  <a:lnTo>
                    <a:pt x="157" y="175"/>
                  </a:lnTo>
                  <a:lnTo>
                    <a:pt x="157" y="179"/>
                  </a:lnTo>
                  <a:lnTo>
                    <a:pt x="157" y="182"/>
                  </a:lnTo>
                  <a:lnTo>
                    <a:pt x="159" y="184"/>
                  </a:lnTo>
                  <a:lnTo>
                    <a:pt x="159" y="187"/>
                  </a:lnTo>
                  <a:lnTo>
                    <a:pt x="159" y="190"/>
                  </a:lnTo>
                  <a:lnTo>
                    <a:pt x="159" y="191"/>
                  </a:lnTo>
                  <a:lnTo>
                    <a:pt x="160" y="194"/>
                  </a:lnTo>
                  <a:lnTo>
                    <a:pt x="160" y="197"/>
                  </a:lnTo>
                  <a:lnTo>
                    <a:pt x="160" y="200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5" y="205"/>
                  </a:lnTo>
                  <a:lnTo>
                    <a:pt x="167" y="205"/>
                  </a:lnTo>
                  <a:lnTo>
                    <a:pt x="169" y="207"/>
                  </a:lnTo>
                  <a:lnTo>
                    <a:pt x="172" y="208"/>
                  </a:lnTo>
                  <a:lnTo>
                    <a:pt x="174" y="209"/>
                  </a:lnTo>
                  <a:lnTo>
                    <a:pt x="177" y="211"/>
                  </a:lnTo>
                  <a:lnTo>
                    <a:pt x="180" y="211"/>
                  </a:lnTo>
                  <a:lnTo>
                    <a:pt x="182" y="212"/>
                  </a:lnTo>
                  <a:lnTo>
                    <a:pt x="185" y="213"/>
                  </a:lnTo>
                  <a:lnTo>
                    <a:pt x="188" y="214"/>
                  </a:lnTo>
                  <a:lnTo>
                    <a:pt x="190" y="216"/>
                  </a:lnTo>
                  <a:lnTo>
                    <a:pt x="191" y="217"/>
                  </a:lnTo>
                  <a:lnTo>
                    <a:pt x="194" y="218"/>
                  </a:lnTo>
                  <a:lnTo>
                    <a:pt x="195" y="218"/>
                  </a:lnTo>
                  <a:lnTo>
                    <a:pt x="198" y="220"/>
                  </a:lnTo>
                  <a:lnTo>
                    <a:pt x="201" y="221"/>
                  </a:lnTo>
                  <a:lnTo>
                    <a:pt x="205" y="224"/>
                  </a:lnTo>
                  <a:lnTo>
                    <a:pt x="209" y="226"/>
                  </a:lnTo>
                  <a:lnTo>
                    <a:pt x="212" y="229"/>
                  </a:lnTo>
                  <a:lnTo>
                    <a:pt x="215" y="230"/>
                  </a:lnTo>
                  <a:lnTo>
                    <a:pt x="218" y="230"/>
                  </a:lnTo>
                  <a:lnTo>
                    <a:pt x="219" y="231"/>
                  </a:lnTo>
                  <a:lnTo>
                    <a:pt x="222" y="234"/>
                  </a:lnTo>
                  <a:lnTo>
                    <a:pt x="226" y="237"/>
                  </a:lnTo>
                  <a:lnTo>
                    <a:pt x="231" y="238"/>
                  </a:lnTo>
                  <a:lnTo>
                    <a:pt x="235" y="241"/>
                  </a:lnTo>
                  <a:lnTo>
                    <a:pt x="239" y="243"/>
                  </a:lnTo>
                  <a:lnTo>
                    <a:pt x="241" y="245"/>
                  </a:lnTo>
                  <a:lnTo>
                    <a:pt x="245" y="247"/>
                  </a:lnTo>
                  <a:lnTo>
                    <a:pt x="248" y="248"/>
                  </a:lnTo>
                  <a:lnTo>
                    <a:pt x="250" y="250"/>
                  </a:lnTo>
                  <a:lnTo>
                    <a:pt x="252" y="250"/>
                  </a:lnTo>
                  <a:lnTo>
                    <a:pt x="254" y="252"/>
                  </a:lnTo>
                  <a:lnTo>
                    <a:pt x="257" y="254"/>
                  </a:lnTo>
                  <a:lnTo>
                    <a:pt x="262" y="256"/>
                  </a:lnTo>
                  <a:lnTo>
                    <a:pt x="265" y="259"/>
                  </a:lnTo>
                  <a:lnTo>
                    <a:pt x="270" y="262"/>
                  </a:lnTo>
                  <a:lnTo>
                    <a:pt x="271" y="263"/>
                  </a:lnTo>
                  <a:lnTo>
                    <a:pt x="274" y="264"/>
                  </a:lnTo>
                  <a:lnTo>
                    <a:pt x="277" y="265"/>
                  </a:lnTo>
                  <a:lnTo>
                    <a:pt x="279" y="267"/>
                  </a:lnTo>
                  <a:lnTo>
                    <a:pt x="283" y="269"/>
                  </a:lnTo>
                  <a:lnTo>
                    <a:pt x="287" y="272"/>
                  </a:lnTo>
                  <a:lnTo>
                    <a:pt x="290" y="275"/>
                  </a:lnTo>
                  <a:lnTo>
                    <a:pt x="294" y="277"/>
                  </a:lnTo>
                  <a:lnTo>
                    <a:pt x="296" y="279"/>
                  </a:lnTo>
                  <a:lnTo>
                    <a:pt x="299" y="281"/>
                  </a:lnTo>
                  <a:lnTo>
                    <a:pt x="300" y="281"/>
                  </a:lnTo>
                  <a:lnTo>
                    <a:pt x="300" y="282"/>
                  </a:lnTo>
                  <a:lnTo>
                    <a:pt x="300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634038" y="3230563"/>
              <a:ext cx="458787" cy="233363"/>
            </a:xfrm>
            <a:custGeom>
              <a:avLst/>
              <a:gdLst/>
              <a:ahLst/>
              <a:cxnLst>
                <a:cxn ang="0">
                  <a:pos x="177" y="6"/>
                </a:cxn>
                <a:cxn ang="0">
                  <a:pos x="188" y="22"/>
                </a:cxn>
                <a:cxn ang="0">
                  <a:pos x="202" y="37"/>
                </a:cxn>
                <a:cxn ang="0">
                  <a:pos x="209" y="51"/>
                </a:cxn>
                <a:cxn ang="0">
                  <a:pos x="220" y="65"/>
                </a:cxn>
                <a:cxn ang="0">
                  <a:pos x="234" y="82"/>
                </a:cxn>
                <a:cxn ang="0">
                  <a:pos x="249" y="100"/>
                </a:cxn>
                <a:cxn ang="0">
                  <a:pos x="262" y="115"/>
                </a:cxn>
                <a:cxn ang="0">
                  <a:pos x="272" y="128"/>
                </a:cxn>
                <a:cxn ang="0">
                  <a:pos x="285" y="136"/>
                </a:cxn>
                <a:cxn ang="0">
                  <a:pos x="284" y="146"/>
                </a:cxn>
                <a:cxn ang="0">
                  <a:pos x="270" y="142"/>
                </a:cxn>
                <a:cxn ang="0">
                  <a:pos x="253" y="134"/>
                </a:cxn>
                <a:cxn ang="0">
                  <a:pos x="242" y="128"/>
                </a:cxn>
                <a:cxn ang="0">
                  <a:pos x="230" y="124"/>
                </a:cxn>
                <a:cxn ang="0">
                  <a:pos x="217" y="117"/>
                </a:cxn>
                <a:cxn ang="0">
                  <a:pos x="203" y="112"/>
                </a:cxn>
                <a:cxn ang="0">
                  <a:pos x="185" y="105"/>
                </a:cxn>
                <a:cxn ang="0">
                  <a:pos x="166" y="98"/>
                </a:cxn>
                <a:cxn ang="0">
                  <a:pos x="147" y="90"/>
                </a:cxn>
                <a:cxn ang="0">
                  <a:pos x="134" y="85"/>
                </a:cxn>
                <a:cxn ang="0">
                  <a:pos x="118" y="77"/>
                </a:cxn>
                <a:cxn ang="0">
                  <a:pos x="105" y="71"/>
                </a:cxn>
                <a:cxn ang="0">
                  <a:pos x="94" y="65"/>
                </a:cxn>
                <a:cxn ang="0">
                  <a:pos x="80" y="56"/>
                </a:cxn>
                <a:cxn ang="0">
                  <a:pos x="60" y="45"/>
                </a:cxn>
                <a:cxn ang="0">
                  <a:pos x="42" y="39"/>
                </a:cxn>
                <a:cxn ang="0">
                  <a:pos x="30" y="35"/>
                </a:cxn>
                <a:cxn ang="0">
                  <a:pos x="14" y="31"/>
                </a:cxn>
                <a:cxn ang="0">
                  <a:pos x="1" y="27"/>
                </a:cxn>
                <a:cxn ang="0">
                  <a:pos x="9" y="18"/>
                </a:cxn>
                <a:cxn ang="0">
                  <a:pos x="24" y="14"/>
                </a:cxn>
                <a:cxn ang="0">
                  <a:pos x="35" y="20"/>
                </a:cxn>
                <a:cxn ang="0">
                  <a:pos x="55" y="28"/>
                </a:cxn>
                <a:cxn ang="0">
                  <a:pos x="73" y="37"/>
                </a:cxn>
                <a:cxn ang="0">
                  <a:pos x="90" y="45"/>
                </a:cxn>
                <a:cxn ang="0">
                  <a:pos x="109" y="57"/>
                </a:cxn>
                <a:cxn ang="0">
                  <a:pos x="124" y="66"/>
                </a:cxn>
                <a:cxn ang="0">
                  <a:pos x="139" y="74"/>
                </a:cxn>
                <a:cxn ang="0">
                  <a:pos x="151" y="79"/>
                </a:cxn>
                <a:cxn ang="0">
                  <a:pos x="164" y="83"/>
                </a:cxn>
                <a:cxn ang="0">
                  <a:pos x="177" y="88"/>
                </a:cxn>
                <a:cxn ang="0">
                  <a:pos x="187" y="94"/>
                </a:cxn>
                <a:cxn ang="0">
                  <a:pos x="199" y="99"/>
                </a:cxn>
                <a:cxn ang="0">
                  <a:pos x="212" y="104"/>
                </a:cxn>
                <a:cxn ang="0">
                  <a:pos x="223" y="109"/>
                </a:cxn>
                <a:cxn ang="0">
                  <a:pos x="238" y="117"/>
                </a:cxn>
                <a:cxn ang="0">
                  <a:pos x="250" y="122"/>
                </a:cxn>
                <a:cxn ang="0">
                  <a:pos x="247" y="116"/>
                </a:cxn>
                <a:cxn ang="0">
                  <a:pos x="242" y="104"/>
                </a:cxn>
                <a:cxn ang="0">
                  <a:pos x="232" y="91"/>
                </a:cxn>
                <a:cxn ang="0">
                  <a:pos x="219" y="82"/>
                </a:cxn>
                <a:cxn ang="0">
                  <a:pos x="206" y="70"/>
                </a:cxn>
                <a:cxn ang="0">
                  <a:pos x="196" y="60"/>
                </a:cxn>
                <a:cxn ang="0">
                  <a:pos x="186" y="45"/>
                </a:cxn>
                <a:cxn ang="0">
                  <a:pos x="178" y="31"/>
                </a:cxn>
                <a:cxn ang="0">
                  <a:pos x="169" y="17"/>
                </a:cxn>
                <a:cxn ang="0">
                  <a:pos x="171" y="1"/>
                </a:cxn>
              </a:cxnLst>
              <a:rect l="0" t="0" r="r" b="b"/>
              <a:pathLst>
                <a:path w="289" h="147">
                  <a:moveTo>
                    <a:pt x="173" y="0"/>
                  </a:moveTo>
                  <a:lnTo>
                    <a:pt x="173" y="1"/>
                  </a:lnTo>
                  <a:lnTo>
                    <a:pt x="174" y="2"/>
                  </a:lnTo>
                  <a:lnTo>
                    <a:pt x="175" y="3"/>
                  </a:lnTo>
                  <a:lnTo>
                    <a:pt x="177" y="6"/>
                  </a:lnTo>
                  <a:lnTo>
                    <a:pt x="179" y="9"/>
                  </a:lnTo>
                  <a:lnTo>
                    <a:pt x="182" y="11"/>
                  </a:lnTo>
                  <a:lnTo>
                    <a:pt x="183" y="15"/>
                  </a:lnTo>
                  <a:lnTo>
                    <a:pt x="187" y="19"/>
                  </a:lnTo>
                  <a:lnTo>
                    <a:pt x="188" y="22"/>
                  </a:lnTo>
                  <a:lnTo>
                    <a:pt x="192" y="24"/>
                  </a:lnTo>
                  <a:lnTo>
                    <a:pt x="194" y="28"/>
                  </a:lnTo>
                  <a:lnTo>
                    <a:pt x="198" y="32"/>
                  </a:lnTo>
                  <a:lnTo>
                    <a:pt x="199" y="35"/>
                  </a:lnTo>
                  <a:lnTo>
                    <a:pt x="202" y="37"/>
                  </a:lnTo>
                  <a:lnTo>
                    <a:pt x="203" y="40"/>
                  </a:lnTo>
                  <a:lnTo>
                    <a:pt x="204" y="43"/>
                  </a:lnTo>
                  <a:lnTo>
                    <a:pt x="206" y="45"/>
                  </a:lnTo>
                  <a:lnTo>
                    <a:pt x="208" y="49"/>
                  </a:lnTo>
                  <a:lnTo>
                    <a:pt x="209" y="51"/>
                  </a:lnTo>
                  <a:lnTo>
                    <a:pt x="212" y="53"/>
                  </a:lnTo>
                  <a:lnTo>
                    <a:pt x="213" y="56"/>
                  </a:lnTo>
                  <a:lnTo>
                    <a:pt x="216" y="60"/>
                  </a:lnTo>
                  <a:lnTo>
                    <a:pt x="217" y="61"/>
                  </a:lnTo>
                  <a:lnTo>
                    <a:pt x="220" y="65"/>
                  </a:lnTo>
                  <a:lnTo>
                    <a:pt x="223" y="68"/>
                  </a:lnTo>
                  <a:lnTo>
                    <a:pt x="226" y="71"/>
                  </a:lnTo>
                  <a:lnTo>
                    <a:pt x="228" y="75"/>
                  </a:lnTo>
                  <a:lnTo>
                    <a:pt x="232" y="79"/>
                  </a:lnTo>
                  <a:lnTo>
                    <a:pt x="234" y="82"/>
                  </a:lnTo>
                  <a:lnTo>
                    <a:pt x="237" y="86"/>
                  </a:lnTo>
                  <a:lnTo>
                    <a:pt x="240" y="90"/>
                  </a:lnTo>
                  <a:lnTo>
                    <a:pt x="243" y="92"/>
                  </a:lnTo>
                  <a:lnTo>
                    <a:pt x="246" y="96"/>
                  </a:lnTo>
                  <a:lnTo>
                    <a:pt x="249" y="100"/>
                  </a:lnTo>
                  <a:lnTo>
                    <a:pt x="251" y="103"/>
                  </a:lnTo>
                  <a:lnTo>
                    <a:pt x="254" y="107"/>
                  </a:lnTo>
                  <a:lnTo>
                    <a:pt x="257" y="109"/>
                  </a:lnTo>
                  <a:lnTo>
                    <a:pt x="259" y="112"/>
                  </a:lnTo>
                  <a:lnTo>
                    <a:pt x="262" y="115"/>
                  </a:lnTo>
                  <a:lnTo>
                    <a:pt x="263" y="117"/>
                  </a:lnTo>
                  <a:lnTo>
                    <a:pt x="266" y="120"/>
                  </a:lnTo>
                  <a:lnTo>
                    <a:pt x="267" y="122"/>
                  </a:lnTo>
                  <a:lnTo>
                    <a:pt x="270" y="125"/>
                  </a:lnTo>
                  <a:lnTo>
                    <a:pt x="272" y="128"/>
                  </a:lnTo>
                  <a:lnTo>
                    <a:pt x="275" y="129"/>
                  </a:lnTo>
                  <a:lnTo>
                    <a:pt x="277" y="132"/>
                  </a:lnTo>
                  <a:lnTo>
                    <a:pt x="280" y="133"/>
                  </a:lnTo>
                  <a:lnTo>
                    <a:pt x="284" y="134"/>
                  </a:lnTo>
                  <a:lnTo>
                    <a:pt x="285" y="136"/>
                  </a:lnTo>
                  <a:lnTo>
                    <a:pt x="288" y="137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3"/>
                  </a:lnTo>
                  <a:lnTo>
                    <a:pt x="284" y="146"/>
                  </a:lnTo>
                  <a:lnTo>
                    <a:pt x="281" y="147"/>
                  </a:lnTo>
                  <a:lnTo>
                    <a:pt x="277" y="146"/>
                  </a:lnTo>
                  <a:lnTo>
                    <a:pt x="275" y="145"/>
                  </a:lnTo>
                  <a:lnTo>
                    <a:pt x="274" y="143"/>
                  </a:lnTo>
                  <a:lnTo>
                    <a:pt x="270" y="142"/>
                  </a:lnTo>
                  <a:lnTo>
                    <a:pt x="267" y="141"/>
                  </a:lnTo>
                  <a:lnTo>
                    <a:pt x="262" y="138"/>
                  </a:lnTo>
                  <a:lnTo>
                    <a:pt x="258" y="136"/>
                  </a:lnTo>
                  <a:lnTo>
                    <a:pt x="255" y="134"/>
                  </a:lnTo>
                  <a:lnTo>
                    <a:pt x="253" y="134"/>
                  </a:lnTo>
                  <a:lnTo>
                    <a:pt x="251" y="133"/>
                  </a:lnTo>
                  <a:lnTo>
                    <a:pt x="249" y="132"/>
                  </a:lnTo>
                  <a:lnTo>
                    <a:pt x="246" y="130"/>
                  </a:lnTo>
                  <a:lnTo>
                    <a:pt x="243" y="129"/>
                  </a:lnTo>
                  <a:lnTo>
                    <a:pt x="242" y="128"/>
                  </a:lnTo>
                  <a:lnTo>
                    <a:pt x="240" y="128"/>
                  </a:lnTo>
                  <a:lnTo>
                    <a:pt x="237" y="126"/>
                  </a:lnTo>
                  <a:lnTo>
                    <a:pt x="234" y="125"/>
                  </a:lnTo>
                  <a:lnTo>
                    <a:pt x="232" y="125"/>
                  </a:lnTo>
                  <a:lnTo>
                    <a:pt x="230" y="124"/>
                  </a:lnTo>
                  <a:lnTo>
                    <a:pt x="226" y="122"/>
                  </a:lnTo>
                  <a:lnTo>
                    <a:pt x="224" y="121"/>
                  </a:lnTo>
                  <a:lnTo>
                    <a:pt x="221" y="120"/>
                  </a:lnTo>
                  <a:lnTo>
                    <a:pt x="219" y="119"/>
                  </a:lnTo>
                  <a:lnTo>
                    <a:pt x="217" y="117"/>
                  </a:lnTo>
                  <a:lnTo>
                    <a:pt x="213" y="117"/>
                  </a:lnTo>
                  <a:lnTo>
                    <a:pt x="211" y="116"/>
                  </a:lnTo>
                  <a:lnTo>
                    <a:pt x="208" y="115"/>
                  </a:lnTo>
                  <a:lnTo>
                    <a:pt x="206" y="113"/>
                  </a:lnTo>
                  <a:lnTo>
                    <a:pt x="203" y="112"/>
                  </a:lnTo>
                  <a:lnTo>
                    <a:pt x="199" y="111"/>
                  </a:lnTo>
                  <a:lnTo>
                    <a:pt x="196" y="109"/>
                  </a:lnTo>
                  <a:lnTo>
                    <a:pt x="192" y="108"/>
                  </a:lnTo>
                  <a:lnTo>
                    <a:pt x="188" y="107"/>
                  </a:lnTo>
                  <a:lnTo>
                    <a:pt x="185" y="105"/>
                  </a:lnTo>
                  <a:lnTo>
                    <a:pt x="181" y="104"/>
                  </a:lnTo>
                  <a:lnTo>
                    <a:pt x="177" y="102"/>
                  </a:lnTo>
                  <a:lnTo>
                    <a:pt x="174" y="102"/>
                  </a:lnTo>
                  <a:lnTo>
                    <a:pt x="170" y="99"/>
                  </a:lnTo>
                  <a:lnTo>
                    <a:pt x="166" y="98"/>
                  </a:lnTo>
                  <a:lnTo>
                    <a:pt x="161" y="95"/>
                  </a:lnTo>
                  <a:lnTo>
                    <a:pt x="158" y="95"/>
                  </a:lnTo>
                  <a:lnTo>
                    <a:pt x="154" y="92"/>
                  </a:lnTo>
                  <a:lnTo>
                    <a:pt x="151" y="91"/>
                  </a:lnTo>
                  <a:lnTo>
                    <a:pt x="147" y="90"/>
                  </a:lnTo>
                  <a:lnTo>
                    <a:pt x="144" y="88"/>
                  </a:lnTo>
                  <a:lnTo>
                    <a:pt x="141" y="87"/>
                  </a:lnTo>
                  <a:lnTo>
                    <a:pt x="139" y="86"/>
                  </a:lnTo>
                  <a:lnTo>
                    <a:pt x="136" y="86"/>
                  </a:lnTo>
                  <a:lnTo>
                    <a:pt x="134" y="85"/>
                  </a:lnTo>
                  <a:lnTo>
                    <a:pt x="130" y="83"/>
                  </a:lnTo>
                  <a:lnTo>
                    <a:pt x="127" y="82"/>
                  </a:lnTo>
                  <a:lnTo>
                    <a:pt x="124" y="81"/>
                  </a:lnTo>
                  <a:lnTo>
                    <a:pt x="120" y="78"/>
                  </a:lnTo>
                  <a:lnTo>
                    <a:pt x="118" y="77"/>
                  </a:lnTo>
                  <a:lnTo>
                    <a:pt x="115" y="77"/>
                  </a:lnTo>
                  <a:lnTo>
                    <a:pt x="113" y="75"/>
                  </a:lnTo>
                  <a:lnTo>
                    <a:pt x="110" y="74"/>
                  </a:lnTo>
                  <a:lnTo>
                    <a:pt x="107" y="73"/>
                  </a:lnTo>
                  <a:lnTo>
                    <a:pt x="105" y="71"/>
                  </a:lnTo>
                  <a:lnTo>
                    <a:pt x="102" y="70"/>
                  </a:lnTo>
                  <a:lnTo>
                    <a:pt x="101" y="69"/>
                  </a:lnTo>
                  <a:lnTo>
                    <a:pt x="98" y="68"/>
                  </a:lnTo>
                  <a:lnTo>
                    <a:pt x="96" y="66"/>
                  </a:lnTo>
                  <a:lnTo>
                    <a:pt x="94" y="65"/>
                  </a:lnTo>
                  <a:lnTo>
                    <a:pt x="92" y="64"/>
                  </a:lnTo>
                  <a:lnTo>
                    <a:pt x="89" y="61"/>
                  </a:lnTo>
                  <a:lnTo>
                    <a:pt x="86" y="60"/>
                  </a:lnTo>
                  <a:lnTo>
                    <a:pt x="84" y="57"/>
                  </a:lnTo>
                  <a:lnTo>
                    <a:pt x="80" y="56"/>
                  </a:lnTo>
                  <a:lnTo>
                    <a:pt x="76" y="53"/>
                  </a:lnTo>
                  <a:lnTo>
                    <a:pt x="72" y="52"/>
                  </a:lnTo>
                  <a:lnTo>
                    <a:pt x="68" y="49"/>
                  </a:lnTo>
                  <a:lnTo>
                    <a:pt x="64" y="48"/>
                  </a:lnTo>
                  <a:lnTo>
                    <a:pt x="60" y="45"/>
                  </a:lnTo>
                  <a:lnTo>
                    <a:pt x="56" y="44"/>
                  </a:lnTo>
                  <a:lnTo>
                    <a:pt x="51" y="43"/>
                  </a:lnTo>
                  <a:lnTo>
                    <a:pt x="48" y="41"/>
                  </a:lnTo>
                  <a:lnTo>
                    <a:pt x="45" y="40"/>
                  </a:lnTo>
                  <a:lnTo>
                    <a:pt x="42" y="39"/>
                  </a:lnTo>
                  <a:lnTo>
                    <a:pt x="39" y="37"/>
                  </a:lnTo>
                  <a:lnTo>
                    <a:pt x="38" y="37"/>
                  </a:lnTo>
                  <a:lnTo>
                    <a:pt x="35" y="36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4" y="31"/>
                  </a:lnTo>
                  <a:lnTo>
                    <a:pt x="10" y="31"/>
                  </a:lnTo>
                  <a:lnTo>
                    <a:pt x="8" y="30"/>
                  </a:lnTo>
                  <a:lnTo>
                    <a:pt x="5" y="30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4" y="22"/>
                  </a:lnTo>
                  <a:lnTo>
                    <a:pt x="7" y="19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7" y="14"/>
                  </a:lnTo>
                  <a:lnTo>
                    <a:pt x="20" y="13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5" y="20"/>
                  </a:lnTo>
                  <a:lnTo>
                    <a:pt x="39" y="22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1" y="27"/>
                  </a:lnTo>
                  <a:lnTo>
                    <a:pt x="55" y="28"/>
                  </a:lnTo>
                  <a:lnTo>
                    <a:pt x="59" y="31"/>
                  </a:lnTo>
                  <a:lnTo>
                    <a:pt x="63" y="32"/>
                  </a:lnTo>
                  <a:lnTo>
                    <a:pt x="65" y="34"/>
                  </a:lnTo>
                  <a:lnTo>
                    <a:pt x="69" y="35"/>
                  </a:lnTo>
                  <a:lnTo>
                    <a:pt x="73" y="37"/>
                  </a:lnTo>
                  <a:lnTo>
                    <a:pt x="76" y="39"/>
                  </a:lnTo>
                  <a:lnTo>
                    <a:pt x="79" y="40"/>
                  </a:lnTo>
                  <a:lnTo>
                    <a:pt x="82" y="41"/>
                  </a:lnTo>
                  <a:lnTo>
                    <a:pt x="86" y="44"/>
                  </a:lnTo>
                  <a:lnTo>
                    <a:pt x="90" y="45"/>
                  </a:lnTo>
                  <a:lnTo>
                    <a:pt x="93" y="48"/>
                  </a:lnTo>
                  <a:lnTo>
                    <a:pt x="97" y="51"/>
                  </a:lnTo>
                  <a:lnTo>
                    <a:pt x="101" y="53"/>
                  </a:lnTo>
                  <a:lnTo>
                    <a:pt x="105" y="56"/>
                  </a:lnTo>
                  <a:lnTo>
                    <a:pt x="109" y="57"/>
                  </a:lnTo>
                  <a:lnTo>
                    <a:pt x="113" y="60"/>
                  </a:lnTo>
                  <a:lnTo>
                    <a:pt x="117" y="62"/>
                  </a:lnTo>
                  <a:lnTo>
                    <a:pt x="119" y="64"/>
                  </a:lnTo>
                  <a:lnTo>
                    <a:pt x="122" y="65"/>
                  </a:lnTo>
                  <a:lnTo>
                    <a:pt x="124" y="66"/>
                  </a:lnTo>
                  <a:lnTo>
                    <a:pt x="127" y="69"/>
                  </a:lnTo>
                  <a:lnTo>
                    <a:pt x="128" y="70"/>
                  </a:lnTo>
                  <a:lnTo>
                    <a:pt x="131" y="70"/>
                  </a:lnTo>
                  <a:lnTo>
                    <a:pt x="135" y="73"/>
                  </a:lnTo>
                  <a:lnTo>
                    <a:pt x="139" y="74"/>
                  </a:lnTo>
                  <a:lnTo>
                    <a:pt x="141" y="75"/>
                  </a:lnTo>
                  <a:lnTo>
                    <a:pt x="143" y="75"/>
                  </a:lnTo>
                  <a:lnTo>
                    <a:pt x="145" y="77"/>
                  </a:lnTo>
                  <a:lnTo>
                    <a:pt x="148" y="78"/>
                  </a:lnTo>
                  <a:lnTo>
                    <a:pt x="151" y="79"/>
                  </a:lnTo>
                  <a:lnTo>
                    <a:pt x="153" y="79"/>
                  </a:lnTo>
                  <a:lnTo>
                    <a:pt x="156" y="81"/>
                  </a:lnTo>
                  <a:lnTo>
                    <a:pt x="158" y="82"/>
                  </a:lnTo>
                  <a:lnTo>
                    <a:pt x="161" y="83"/>
                  </a:lnTo>
                  <a:lnTo>
                    <a:pt x="164" y="83"/>
                  </a:lnTo>
                  <a:lnTo>
                    <a:pt x="166" y="85"/>
                  </a:lnTo>
                  <a:lnTo>
                    <a:pt x="169" y="86"/>
                  </a:lnTo>
                  <a:lnTo>
                    <a:pt x="171" y="86"/>
                  </a:lnTo>
                  <a:lnTo>
                    <a:pt x="174" y="87"/>
                  </a:lnTo>
                  <a:lnTo>
                    <a:pt x="177" y="88"/>
                  </a:lnTo>
                  <a:lnTo>
                    <a:pt x="179" y="90"/>
                  </a:lnTo>
                  <a:lnTo>
                    <a:pt x="181" y="90"/>
                  </a:lnTo>
                  <a:lnTo>
                    <a:pt x="183" y="91"/>
                  </a:lnTo>
                  <a:lnTo>
                    <a:pt x="186" y="92"/>
                  </a:lnTo>
                  <a:lnTo>
                    <a:pt x="187" y="94"/>
                  </a:lnTo>
                  <a:lnTo>
                    <a:pt x="190" y="94"/>
                  </a:lnTo>
                  <a:lnTo>
                    <a:pt x="192" y="95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199" y="99"/>
                  </a:lnTo>
                  <a:lnTo>
                    <a:pt x="203" y="100"/>
                  </a:lnTo>
                  <a:lnTo>
                    <a:pt x="206" y="102"/>
                  </a:lnTo>
                  <a:lnTo>
                    <a:pt x="207" y="102"/>
                  </a:lnTo>
                  <a:lnTo>
                    <a:pt x="209" y="103"/>
                  </a:lnTo>
                  <a:lnTo>
                    <a:pt x="212" y="104"/>
                  </a:lnTo>
                  <a:lnTo>
                    <a:pt x="215" y="105"/>
                  </a:lnTo>
                  <a:lnTo>
                    <a:pt x="217" y="107"/>
                  </a:lnTo>
                  <a:lnTo>
                    <a:pt x="219" y="107"/>
                  </a:lnTo>
                  <a:lnTo>
                    <a:pt x="221" y="108"/>
                  </a:lnTo>
                  <a:lnTo>
                    <a:pt x="223" y="109"/>
                  </a:lnTo>
                  <a:lnTo>
                    <a:pt x="225" y="111"/>
                  </a:lnTo>
                  <a:lnTo>
                    <a:pt x="228" y="112"/>
                  </a:lnTo>
                  <a:lnTo>
                    <a:pt x="230" y="113"/>
                  </a:lnTo>
                  <a:lnTo>
                    <a:pt x="234" y="115"/>
                  </a:lnTo>
                  <a:lnTo>
                    <a:pt x="238" y="117"/>
                  </a:lnTo>
                  <a:lnTo>
                    <a:pt x="241" y="119"/>
                  </a:lnTo>
                  <a:lnTo>
                    <a:pt x="245" y="120"/>
                  </a:lnTo>
                  <a:lnTo>
                    <a:pt x="246" y="121"/>
                  </a:lnTo>
                  <a:lnTo>
                    <a:pt x="249" y="122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49" y="120"/>
                  </a:lnTo>
                  <a:lnTo>
                    <a:pt x="247" y="117"/>
                  </a:lnTo>
                  <a:lnTo>
                    <a:pt x="247" y="116"/>
                  </a:lnTo>
                  <a:lnTo>
                    <a:pt x="246" y="113"/>
                  </a:lnTo>
                  <a:lnTo>
                    <a:pt x="245" y="111"/>
                  </a:lnTo>
                  <a:lnTo>
                    <a:pt x="243" y="108"/>
                  </a:lnTo>
                  <a:lnTo>
                    <a:pt x="242" y="107"/>
                  </a:lnTo>
                  <a:lnTo>
                    <a:pt x="242" y="104"/>
                  </a:lnTo>
                  <a:lnTo>
                    <a:pt x="241" y="102"/>
                  </a:lnTo>
                  <a:lnTo>
                    <a:pt x="238" y="98"/>
                  </a:lnTo>
                  <a:lnTo>
                    <a:pt x="236" y="95"/>
                  </a:lnTo>
                  <a:lnTo>
                    <a:pt x="233" y="92"/>
                  </a:lnTo>
                  <a:lnTo>
                    <a:pt x="232" y="91"/>
                  </a:lnTo>
                  <a:lnTo>
                    <a:pt x="229" y="90"/>
                  </a:lnTo>
                  <a:lnTo>
                    <a:pt x="228" y="87"/>
                  </a:lnTo>
                  <a:lnTo>
                    <a:pt x="225" y="86"/>
                  </a:lnTo>
                  <a:lnTo>
                    <a:pt x="221" y="83"/>
                  </a:lnTo>
                  <a:lnTo>
                    <a:pt x="219" y="82"/>
                  </a:lnTo>
                  <a:lnTo>
                    <a:pt x="216" y="79"/>
                  </a:lnTo>
                  <a:lnTo>
                    <a:pt x="213" y="77"/>
                  </a:lnTo>
                  <a:lnTo>
                    <a:pt x="211" y="75"/>
                  </a:lnTo>
                  <a:lnTo>
                    <a:pt x="208" y="73"/>
                  </a:lnTo>
                  <a:lnTo>
                    <a:pt x="206" y="70"/>
                  </a:lnTo>
                  <a:lnTo>
                    <a:pt x="203" y="69"/>
                  </a:lnTo>
                  <a:lnTo>
                    <a:pt x="202" y="66"/>
                  </a:lnTo>
                  <a:lnTo>
                    <a:pt x="199" y="65"/>
                  </a:lnTo>
                  <a:lnTo>
                    <a:pt x="199" y="64"/>
                  </a:lnTo>
                  <a:lnTo>
                    <a:pt x="196" y="60"/>
                  </a:lnTo>
                  <a:lnTo>
                    <a:pt x="194" y="56"/>
                  </a:lnTo>
                  <a:lnTo>
                    <a:pt x="191" y="53"/>
                  </a:lnTo>
                  <a:lnTo>
                    <a:pt x="190" y="51"/>
                  </a:lnTo>
                  <a:lnTo>
                    <a:pt x="187" y="48"/>
                  </a:lnTo>
                  <a:lnTo>
                    <a:pt x="186" y="45"/>
                  </a:lnTo>
                  <a:lnTo>
                    <a:pt x="185" y="43"/>
                  </a:lnTo>
                  <a:lnTo>
                    <a:pt x="183" y="40"/>
                  </a:lnTo>
                  <a:lnTo>
                    <a:pt x="183" y="36"/>
                  </a:lnTo>
                  <a:lnTo>
                    <a:pt x="181" y="34"/>
                  </a:lnTo>
                  <a:lnTo>
                    <a:pt x="178" y="31"/>
                  </a:lnTo>
                  <a:lnTo>
                    <a:pt x="177" y="28"/>
                  </a:lnTo>
                  <a:lnTo>
                    <a:pt x="173" y="26"/>
                  </a:lnTo>
                  <a:lnTo>
                    <a:pt x="170" y="23"/>
                  </a:lnTo>
                  <a:lnTo>
                    <a:pt x="169" y="19"/>
                  </a:lnTo>
                  <a:lnTo>
                    <a:pt x="169" y="17"/>
                  </a:lnTo>
                  <a:lnTo>
                    <a:pt x="169" y="13"/>
                  </a:lnTo>
                  <a:lnTo>
                    <a:pt x="169" y="10"/>
                  </a:lnTo>
                  <a:lnTo>
                    <a:pt x="169" y="6"/>
                  </a:lnTo>
                  <a:lnTo>
                    <a:pt x="170" y="5"/>
                  </a:lnTo>
                  <a:lnTo>
                    <a:pt x="171" y="1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614988" y="3284538"/>
              <a:ext cx="363537" cy="227013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37" y="22"/>
                </a:cxn>
                <a:cxn ang="0">
                  <a:pos x="55" y="36"/>
                </a:cxn>
                <a:cxn ang="0">
                  <a:pos x="68" y="43"/>
                </a:cxn>
                <a:cxn ang="0">
                  <a:pos x="88" y="48"/>
                </a:cxn>
                <a:cxn ang="0">
                  <a:pos x="104" y="53"/>
                </a:cxn>
                <a:cxn ang="0">
                  <a:pos x="114" y="61"/>
                </a:cxn>
                <a:cxn ang="0">
                  <a:pos x="131" y="71"/>
                </a:cxn>
                <a:cxn ang="0">
                  <a:pos x="148" y="82"/>
                </a:cxn>
                <a:cxn ang="0">
                  <a:pos x="160" y="88"/>
                </a:cxn>
                <a:cxn ang="0">
                  <a:pos x="177" y="98"/>
                </a:cxn>
                <a:cxn ang="0">
                  <a:pos x="195" y="108"/>
                </a:cxn>
                <a:cxn ang="0">
                  <a:pos x="210" y="115"/>
                </a:cxn>
                <a:cxn ang="0">
                  <a:pos x="227" y="122"/>
                </a:cxn>
                <a:cxn ang="0">
                  <a:pos x="227" y="136"/>
                </a:cxn>
                <a:cxn ang="0">
                  <a:pos x="216" y="142"/>
                </a:cxn>
                <a:cxn ang="0">
                  <a:pos x="200" y="142"/>
                </a:cxn>
                <a:cxn ang="0">
                  <a:pos x="187" y="142"/>
                </a:cxn>
                <a:cxn ang="0">
                  <a:pos x="172" y="142"/>
                </a:cxn>
                <a:cxn ang="0">
                  <a:pos x="159" y="141"/>
                </a:cxn>
                <a:cxn ang="0">
                  <a:pos x="147" y="138"/>
                </a:cxn>
                <a:cxn ang="0">
                  <a:pos x="135" y="136"/>
                </a:cxn>
                <a:cxn ang="0">
                  <a:pos x="117" y="137"/>
                </a:cxn>
                <a:cxn ang="0">
                  <a:pos x="106" y="139"/>
                </a:cxn>
                <a:cxn ang="0">
                  <a:pos x="89" y="142"/>
                </a:cxn>
                <a:cxn ang="0">
                  <a:pos x="75" y="143"/>
                </a:cxn>
                <a:cxn ang="0">
                  <a:pos x="59" y="143"/>
                </a:cxn>
                <a:cxn ang="0">
                  <a:pos x="47" y="138"/>
                </a:cxn>
                <a:cxn ang="0">
                  <a:pos x="58" y="133"/>
                </a:cxn>
                <a:cxn ang="0">
                  <a:pos x="71" y="132"/>
                </a:cxn>
                <a:cxn ang="0">
                  <a:pos x="84" y="129"/>
                </a:cxn>
                <a:cxn ang="0">
                  <a:pos x="98" y="128"/>
                </a:cxn>
                <a:cxn ang="0">
                  <a:pos x="113" y="125"/>
                </a:cxn>
                <a:cxn ang="0">
                  <a:pos x="126" y="124"/>
                </a:cxn>
                <a:cxn ang="0">
                  <a:pos x="136" y="121"/>
                </a:cxn>
                <a:cxn ang="0">
                  <a:pos x="151" y="121"/>
                </a:cxn>
                <a:cxn ang="0">
                  <a:pos x="163" y="122"/>
                </a:cxn>
                <a:cxn ang="0">
                  <a:pos x="174" y="124"/>
                </a:cxn>
                <a:cxn ang="0">
                  <a:pos x="187" y="125"/>
                </a:cxn>
                <a:cxn ang="0">
                  <a:pos x="199" y="126"/>
                </a:cxn>
                <a:cxn ang="0">
                  <a:pos x="189" y="122"/>
                </a:cxn>
                <a:cxn ang="0">
                  <a:pos x="172" y="116"/>
                </a:cxn>
                <a:cxn ang="0">
                  <a:pos x="157" y="108"/>
                </a:cxn>
                <a:cxn ang="0">
                  <a:pos x="148" y="100"/>
                </a:cxn>
                <a:cxn ang="0">
                  <a:pos x="135" y="91"/>
                </a:cxn>
                <a:cxn ang="0">
                  <a:pos x="122" y="82"/>
                </a:cxn>
                <a:cxn ang="0">
                  <a:pos x="113" y="77"/>
                </a:cxn>
                <a:cxn ang="0">
                  <a:pos x="100" y="69"/>
                </a:cxn>
                <a:cxn ang="0">
                  <a:pos x="89" y="65"/>
                </a:cxn>
                <a:cxn ang="0">
                  <a:pos x="79" y="62"/>
                </a:cxn>
                <a:cxn ang="0">
                  <a:pos x="67" y="60"/>
                </a:cxn>
                <a:cxn ang="0">
                  <a:pos x="58" y="54"/>
                </a:cxn>
                <a:cxn ang="0">
                  <a:pos x="41" y="35"/>
                </a:cxn>
                <a:cxn ang="0">
                  <a:pos x="26" y="26"/>
                </a:cxn>
                <a:cxn ang="0">
                  <a:pos x="15" y="22"/>
                </a:cxn>
                <a:cxn ang="0">
                  <a:pos x="4" y="17"/>
                </a:cxn>
                <a:cxn ang="0">
                  <a:pos x="3" y="6"/>
                </a:cxn>
              </a:cxnLst>
              <a:rect l="0" t="0" r="r" b="b"/>
              <a:pathLst>
                <a:path w="229" h="143">
                  <a:moveTo>
                    <a:pt x="8" y="0"/>
                  </a:moveTo>
                  <a:lnTo>
                    <a:pt x="9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7" y="6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9" y="15"/>
                  </a:lnTo>
                  <a:lnTo>
                    <a:pt x="33" y="19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5" y="28"/>
                  </a:lnTo>
                  <a:lnTo>
                    <a:pt x="49" y="31"/>
                  </a:lnTo>
                  <a:lnTo>
                    <a:pt x="53" y="34"/>
                  </a:lnTo>
                  <a:lnTo>
                    <a:pt x="55" y="36"/>
                  </a:lnTo>
                  <a:lnTo>
                    <a:pt x="58" y="39"/>
                  </a:lnTo>
                  <a:lnTo>
                    <a:pt x="59" y="39"/>
                  </a:lnTo>
                  <a:lnTo>
                    <a:pt x="62" y="40"/>
                  </a:lnTo>
                  <a:lnTo>
                    <a:pt x="66" y="41"/>
                  </a:lnTo>
                  <a:lnTo>
                    <a:pt x="68" y="43"/>
                  </a:lnTo>
                  <a:lnTo>
                    <a:pt x="72" y="44"/>
                  </a:lnTo>
                  <a:lnTo>
                    <a:pt x="76" y="45"/>
                  </a:lnTo>
                  <a:lnTo>
                    <a:pt x="80" y="47"/>
                  </a:lnTo>
                  <a:lnTo>
                    <a:pt x="84" y="47"/>
                  </a:lnTo>
                  <a:lnTo>
                    <a:pt x="88" y="48"/>
                  </a:lnTo>
                  <a:lnTo>
                    <a:pt x="91" y="49"/>
                  </a:lnTo>
                  <a:lnTo>
                    <a:pt x="94" y="51"/>
                  </a:lnTo>
                  <a:lnTo>
                    <a:pt x="98" y="52"/>
                  </a:lnTo>
                  <a:lnTo>
                    <a:pt x="101" y="52"/>
                  </a:lnTo>
                  <a:lnTo>
                    <a:pt x="104" y="53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7"/>
                  </a:lnTo>
                  <a:lnTo>
                    <a:pt x="111" y="58"/>
                  </a:lnTo>
                  <a:lnTo>
                    <a:pt x="114" y="61"/>
                  </a:lnTo>
                  <a:lnTo>
                    <a:pt x="118" y="62"/>
                  </a:lnTo>
                  <a:lnTo>
                    <a:pt x="121" y="65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1"/>
                  </a:lnTo>
                  <a:lnTo>
                    <a:pt x="135" y="74"/>
                  </a:lnTo>
                  <a:lnTo>
                    <a:pt x="139" y="75"/>
                  </a:lnTo>
                  <a:lnTo>
                    <a:pt x="142" y="78"/>
                  </a:lnTo>
                  <a:lnTo>
                    <a:pt x="146" y="81"/>
                  </a:lnTo>
                  <a:lnTo>
                    <a:pt x="148" y="82"/>
                  </a:lnTo>
                  <a:lnTo>
                    <a:pt x="151" y="83"/>
                  </a:lnTo>
                  <a:lnTo>
                    <a:pt x="153" y="85"/>
                  </a:lnTo>
                  <a:lnTo>
                    <a:pt x="156" y="86"/>
                  </a:lnTo>
                  <a:lnTo>
                    <a:pt x="157" y="87"/>
                  </a:lnTo>
                  <a:lnTo>
                    <a:pt x="160" y="88"/>
                  </a:lnTo>
                  <a:lnTo>
                    <a:pt x="163" y="90"/>
                  </a:lnTo>
                  <a:lnTo>
                    <a:pt x="166" y="92"/>
                  </a:lnTo>
                  <a:lnTo>
                    <a:pt x="169" y="94"/>
                  </a:lnTo>
                  <a:lnTo>
                    <a:pt x="173" y="96"/>
                  </a:lnTo>
                  <a:lnTo>
                    <a:pt x="177" y="98"/>
                  </a:lnTo>
                  <a:lnTo>
                    <a:pt x="181" y="100"/>
                  </a:lnTo>
                  <a:lnTo>
                    <a:pt x="185" y="103"/>
                  </a:lnTo>
                  <a:lnTo>
                    <a:pt x="189" y="104"/>
                  </a:lnTo>
                  <a:lnTo>
                    <a:pt x="193" y="107"/>
                  </a:lnTo>
                  <a:lnTo>
                    <a:pt x="195" y="108"/>
                  </a:lnTo>
                  <a:lnTo>
                    <a:pt x="199" y="109"/>
                  </a:lnTo>
                  <a:lnTo>
                    <a:pt x="202" y="112"/>
                  </a:lnTo>
                  <a:lnTo>
                    <a:pt x="204" y="113"/>
                  </a:lnTo>
                  <a:lnTo>
                    <a:pt x="207" y="113"/>
                  </a:lnTo>
                  <a:lnTo>
                    <a:pt x="210" y="115"/>
                  </a:lnTo>
                  <a:lnTo>
                    <a:pt x="214" y="117"/>
                  </a:lnTo>
                  <a:lnTo>
                    <a:pt x="218" y="117"/>
                  </a:lnTo>
                  <a:lnTo>
                    <a:pt x="221" y="119"/>
                  </a:lnTo>
                  <a:lnTo>
                    <a:pt x="224" y="120"/>
                  </a:lnTo>
                  <a:lnTo>
                    <a:pt x="227" y="122"/>
                  </a:lnTo>
                  <a:lnTo>
                    <a:pt x="229" y="124"/>
                  </a:lnTo>
                  <a:lnTo>
                    <a:pt x="229" y="128"/>
                  </a:lnTo>
                  <a:lnTo>
                    <a:pt x="229" y="130"/>
                  </a:lnTo>
                  <a:lnTo>
                    <a:pt x="229" y="133"/>
                  </a:lnTo>
                  <a:lnTo>
                    <a:pt x="227" y="136"/>
                  </a:lnTo>
                  <a:lnTo>
                    <a:pt x="225" y="138"/>
                  </a:lnTo>
                  <a:lnTo>
                    <a:pt x="224" y="139"/>
                  </a:lnTo>
                  <a:lnTo>
                    <a:pt x="221" y="141"/>
                  </a:lnTo>
                  <a:lnTo>
                    <a:pt x="219" y="142"/>
                  </a:lnTo>
                  <a:lnTo>
                    <a:pt x="216" y="142"/>
                  </a:lnTo>
                  <a:lnTo>
                    <a:pt x="214" y="142"/>
                  </a:lnTo>
                  <a:lnTo>
                    <a:pt x="211" y="142"/>
                  </a:lnTo>
                  <a:lnTo>
                    <a:pt x="207" y="142"/>
                  </a:lnTo>
                  <a:lnTo>
                    <a:pt x="203" y="142"/>
                  </a:lnTo>
                  <a:lnTo>
                    <a:pt x="200" y="142"/>
                  </a:lnTo>
                  <a:lnTo>
                    <a:pt x="198" y="142"/>
                  </a:lnTo>
                  <a:lnTo>
                    <a:pt x="195" y="142"/>
                  </a:lnTo>
                  <a:lnTo>
                    <a:pt x="193" y="142"/>
                  </a:lnTo>
                  <a:lnTo>
                    <a:pt x="189" y="142"/>
                  </a:lnTo>
                  <a:lnTo>
                    <a:pt x="187" y="142"/>
                  </a:lnTo>
                  <a:lnTo>
                    <a:pt x="183" y="142"/>
                  </a:lnTo>
                  <a:lnTo>
                    <a:pt x="181" y="142"/>
                  </a:lnTo>
                  <a:lnTo>
                    <a:pt x="178" y="142"/>
                  </a:lnTo>
                  <a:lnTo>
                    <a:pt x="176" y="142"/>
                  </a:lnTo>
                  <a:lnTo>
                    <a:pt x="172" y="142"/>
                  </a:lnTo>
                  <a:lnTo>
                    <a:pt x="169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61" y="141"/>
                  </a:lnTo>
                  <a:lnTo>
                    <a:pt x="159" y="141"/>
                  </a:lnTo>
                  <a:lnTo>
                    <a:pt x="157" y="141"/>
                  </a:lnTo>
                  <a:lnTo>
                    <a:pt x="155" y="139"/>
                  </a:lnTo>
                  <a:lnTo>
                    <a:pt x="152" y="139"/>
                  </a:lnTo>
                  <a:lnTo>
                    <a:pt x="151" y="139"/>
                  </a:lnTo>
                  <a:lnTo>
                    <a:pt x="147" y="138"/>
                  </a:lnTo>
                  <a:lnTo>
                    <a:pt x="146" y="138"/>
                  </a:lnTo>
                  <a:lnTo>
                    <a:pt x="143" y="137"/>
                  </a:lnTo>
                  <a:lnTo>
                    <a:pt x="140" y="137"/>
                  </a:lnTo>
                  <a:lnTo>
                    <a:pt x="138" y="136"/>
                  </a:lnTo>
                  <a:lnTo>
                    <a:pt x="135" y="136"/>
                  </a:lnTo>
                  <a:lnTo>
                    <a:pt x="131" y="134"/>
                  </a:lnTo>
                  <a:lnTo>
                    <a:pt x="127" y="134"/>
                  </a:lnTo>
                  <a:lnTo>
                    <a:pt x="123" y="134"/>
                  </a:lnTo>
                  <a:lnTo>
                    <a:pt x="119" y="136"/>
                  </a:lnTo>
                  <a:lnTo>
                    <a:pt x="117" y="137"/>
                  </a:lnTo>
                  <a:lnTo>
                    <a:pt x="114" y="138"/>
                  </a:lnTo>
                  <a:lnTo>
                    <a:pt x="113" y="138"/>
                  </a:lnTo>
                  <a:lnTo>
                    <a:pt x="110" y="139"/>
                  </a:lnTo>
                  <a:lnTo>
                    <a:pt x="108" y="139"/>
                  </a:lnTo>
                  <a:lnTo>
                    <a:pt x="106" y="139"/>
                  </a:lnTo>
                  <a:lnTo>
                    <a:pt x="102" y="139"/>
                  </a:lnTo>
                  <a:lnTo>
                    <a:pt x="100" y="141"/>
                  </a:lnTo>
                  <a:lnTo>
                    <a:pt x="97" y="141"/>
                  </a:lnTo>
                  <a:lnTo>
                    <a:pt x="93" y="142"/>
                  </a:lnTo>
                  <a:lnTo>
                    <a:pt x="89" y="142"/>
                  </a:lnTo>
                  <a:lnTo>
                    <a:pt x="87" y="142"/>
                  </a:lnTo>
                  <a:lnTo>
                    <a:pt x="83" y="142"/>
                  </a:lnTo>
                  <a:lnTo>
                    <a:pt x="80" y="142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3"/>
                  </a:lnTo>
                  <a:lnTo>
                    <a:pt x="71" y="143"/>
                  </a:lnTo>
                  <a:lnTo>
                    <a:pt x="67" y="143"/>
                  </a:lnTo>
                  <a:lnTo>
                    <a:pt x="63" y="143"/>
                  </a:lnTo>
                  <a:lnTo>
                    <a:pt x="59" y="143"/>
                  </a:lnTo>
                  <a:lnTo>
                    <a:pt x="55" y="143"/>
                  </a:lnTo>
                  <a:lnTo>
                    <a:pt x="51" y="142"/>
                  </a:lnTo>
                  <a:lnTo>
                    <a:pt x="49" y="141"/>
                  </a:lnTo>
                  <a:lnTo>
                    <a:pt x="47" y="139"/>
                  </a:lnTo>
                  <a:lnTo>
                    <a:pt x="47" y="138"/>
                  </a:lnTo>
                  <a:lnTo>
                    <a:pt x="47" y="137"/>
                  </a:lnTo>
                  <a:lnTo>
                    <a:pt x="51" y="136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8" y="133"/>
                  </a:lnTo>
                  <a:lnTo>
                    <a:pt x="60" y="133"/>
                  </a:lnTo>
                  <a:lnTo>
                    <a:pt x="63" y="133"/>
                  </a:lnTo>
                  <a:lnTo>
                    <a:pt x="66" y="133"/>
                  </a:lnTo>
                  <a:lnTo>
                    <a:pt x="68" y="132"/>
                  </a:lnTo>
                  <a:lnTo>
                    <a:pt x="71" y="132"/>
                  </a:lnTo>
                  <a:lnTo>
                    <a:pt x="74" y="130"/>
                  </a:lnTo>
                  <a:lnTo>
                    <a:pt x="77" y="130"/>
                  </a:lnTo>
                  <a:lnTo>
                    <a:pt x="79" y="130"/>
                  </a:lnTo>
                  <a:lnTo>
                    <a:pt x="83" y="130"/>
                  </a:lnTo>
                  <a:lnTo>
                    <a:pt x="84" y="129"/>
                  </a:lnTo>
                  <a:lnTo>
                    <a:pt x="87" y="129"/>
                  </a:lnTo>
                  <a:lnTo>
                    <a:pt x="89" y="129"/>
                  </a:lnTo>
                  <a:lnTo>
                    <a:pt x="92" y="128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1" y="128"/>
                  </a:lnTo>
                  <a:lnTo>
                    <a:pt x="105" y="128"/>
                  </a:lnTo>
                  <a:lnTo>
                    <a:pt x="108" y="126"/>
                  </a:lnTo>
                  <a:lnTo>
                    <a:pt x="110" y="126"/>
                  </a:lnTo>
                  <a:lnTo>
                    <a:pt x="113" y="125"/>
                  </a:lnTo>
                  <a:lnTo>
                    <a:pt x="117" y="125"/>
                  </a:lnTo>
                  <a:lnTo>
                    <a:pt x="118" y="124"/>
                  </a:lnTo>
                  <a:lnTo>
                    <a:pt x="122" y="124"/>
                  </a:lnTo>
                  <a:lnTo>
                    <a:pt x="123" y="124"/>
                  </a:lnTo>
                  <a:lnTo>
                    <a:pt x="126" y="124"/>
                  </a:lnTo>
                  <a:lnTo>
                    <a:pt x="127" y="122"/>
                  </a:lnTo>
                  <a:lnTo>
                    <a:pt x="130" y="121"/>
                  </a:lnTo>
                  <a:lnTo>
                    <a:pt x="132" y="121"/>
                  </a:lnTo>
                  <a:lnTo>
                    <a:pt x="134" y="121"/>
                  </a:lnTo>
                  <a:lnTo>
                    <a:pt x="136" y="121"/>
                  </a:lnTo>
                  <a:lnTo>
                    <a:pt x="139" y="121"/>
                  </a:lnTo>
                  <a:lnTo>
                    <a:pt x="143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51" y="121"/>
                  </a:lnTo>
                  <a:lnTo>
                    <a:pt x="153" y="121"/>
                  </a:lnTo>
                  <a:lnTo>
                    <a:pt x="156" y="122"/>
                  </a:lnTo>
                  <a:lnTo>
                    <a:pt x="159" y="122"/>
                  </a:lnTo>
                  <a:lnTo>
                    <a:pt x="161" y="122"/>
                  </a:lnTo>
                  <a:lnTo>
                    <a:pt x="163" y="122"/>
                  </a:lnTo>
                  <a:lnTo>
                    <a:pt x="165" y="124"/>
                  </a:lnTo>
                  <a:lnTo>
                    <a:pt x="166" y="124"/>
                  </a:lnTo>
                  <a:lnTo>
                    <a:pt x="169" y="124"/>
                  </a:lnTo>
                  <a:lnTo>
                    <a:pt x="172" y="124"/>
                  </a:lnTo>
                  <a:lnTo>
                    <a:pt x="174" y="124"/>
                  </a:lnTo>
                  <a:lnTo>
                    <a:pt x="177" y="124"/>
                  </a:lnTo>
                  <a:lnTo>
                    <a:pt x="180" y="124"/>
                  </a:lnTo>
                  <a:lnTo>
                    <a:pt x="182" y="125"/>
                  </a:lnTo>
                  <a:lnTo>
                    <a:pt x="185" y="125"/>
                  </a:lnTo>
                  <a:lnTo>
                    <a:pt x="187" y="125"/>
                  </a:lnTo>
                  <a:lnTo>
                    <a:pt x="190" y="125"/>
                  </a:lnTo>
                  <a:lnTo>
                    <a:pt x="191" y="125"/>
                  </a:lnTo>
                  <a:lnTo>
                    <a:pt x="194" y="125"/>
                  </a:lnTo>
                  <a:lnTo>
                    <a:pt x="198" y="125"/>
                  </a:lnTo>
                  <a:lnTo>
                    <a:pt x="199" y="126"/>
                  </a:lnTo>
                  <a:lnTo>
                    <a:pt x="198" y="125"/>
                  </a:lnTo>
                  <a:lnTo>
                    <a:pt x="197" y="125"/>
                  </a:lnTo>
                  <a:lnTo>
                    <a:pt x="194" y="124"/>
                  </a:lnTo>
                  <a:lnTo>
                    <a:pt x="193" y="124"/>
                  </a:lnTo>
                  <a:lnTo>
                    <a:pt x="189" y="122"/>
                  </a:lnTo>
                  <a:lnTo>
                    <a:pt x="186" y="121"/>
                  </a:lnTo>
                  <a:lnTo>
                    <a:pt x="182" y="120"/>
                  </a:lnTo>
                  <a:lnTo>
                    <a:pt x="180" y="119"/>
                  </a:lnTo>
                  <a:lnTo>
                    <a:pt x="176" y="117"/>
                  </a:lnTo>
                  <a:lnTo>
                    <a:pt x="172" y="116"/>
                  </a:lnTo>
                  <a:lnTo>
                    <a:pt x="168" y="113"/>
                  </a:lnTo>
                  <a:lnTo>
                    <a:pt x="165" y="113"/>
                  </a:lnTo>
                  <a:lnTo>
                    <a:pt x="161" y="111"/>
                  </a:lnTo>
                  <a:lnTo>
                    <a:pt x="159" y="109"/>
                  </a:lnTo>
                  <a:lnTo>
                    <a:pt x="157" y="108"/>
                  </a:lnTo>
                  <a:lnTo>
                    <a:pt x="156" y="107"/>
                  </a:lnTo>
                  <a:lnTo>
                    <a:pt x="153" y="105"/>
                  </a:lnTo>
                  <a:lnTo>
                    <a:pt x="152" y="103"/>
                  </a:lnTo>
                  <a:lnTo>
                    <a:pt x="149" y="102"/>
                  </a:lnTo>
                  <a:lnTo>
                    <a:pt x="148" y="100"/>
                  </a:lnTo>
                  <a:lnTo>
                    <a:pt x="146" y="98"/>
                  </a:lnTo>
                  <a:lnTo>
                    <a:pt x="143" y="96"/>
                  </a:lnTo>
                  <a:lnTo>
                    <a:pt x="140" y="95"/>
                  </a:lnTo>
                  <a:lnTo>
                    <a:pt x="138" y="94"/>
                  </a:lnTo>
                  <a:lnTo>
                    <a:pt x="135" y="91"/>
                  </a:lnTo>
                  <a:lnTo>
                    <a:pt x="132" y="88"/>
                  </a:lnTo>
                  <a:lnTo>
                    <a:pt x="130" y="87"/>
                  </a:lnTo>
                  <a:lnTo>
                    <a:pt x="129" y="86"/>
                  </a:lnTo>
                  <a:lnTo>
                    <a:pt x="123" y="83"/>
                  </a:lnTo>
                  <a:lnTo>
                    <a:pt x="122" y="82"/>
                  </a:lnTo>
                  <a:lnTo>
                    <a:pt x="121" y="81"/>
                  </a:lnTo>
                  <a:lnTo>
                    <a:pt x="119" y="81"/>
                  </a:lnTo>
                  <a:lnTo>
                    <a:pt x="118" y="79"/>
                  </a:lnTo>
                  <a:lnTo>
                    <a:pt x="115" y="78"/>
                  </a:lnTo>
                  <a:lnTo>
                    <a:pt x="113" y="77"/>
                  </a:lnTo>
                  <a:lnTo>
                    <a:pt x="110" y="75"/>
                  </a:lnTo>
                  <a:lnTo>
                    <a:pt x="108" y="74"/>
                  </a:lnTo>
                  <a:lnTo>
                    <a:pt x="106" y="73"/>
                  </a:lnTo>
                  <a:lnTo>
                    <a:pt x="102" y="71"/>
                  </a:lnTo>
                  <a:lnTo>
                    <a:pt x="100" y="69"/>
                  </a:lnTo>
                  <a:lnTo>
                    <a:pt x="97" y="68"/>
                  </a:lnTo>
                  <a:lnTo>
                    <a:pt x="96" y="68"/>
                  </a:lnTo>
                  <a:lnTo>
                    <a:pt x="93" y="66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5"/>
                  </a:lnTo>
                  <a:lnTo>
                    <a:pt x="87" y="64"/>
                  </a:lnTo>
                  <a:lnTo>
                    <a:pt x="83" y="64"/>
                  </a:lnTo>
                  <a:lnTo>
                    <a:pt x="81" y="62"/>
                  </a:lnTo>
                  <a:lnTo>
                    <a:pt x="79" y="62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72" y="61"/>
                  </a:lnTo>
                  <a:lnTo>
                    <a:pt x="70" y="61"/>
                  </a:lnTo>
                  <a:lnTo>
                    <a:pt x="67" y="60"/>
                  </a:lnTo>
                  <a:lnTo>
                    <a:pt x="66" y="60"/>
                  </a:lnTo>
                  <a:lnTo>
                    <a:pt x="63" y="58"/>
                  </a:lnTo>
                  <a:lnTo>
                    <a:pt x="60" y="57"/>
                  </a:lnTo>
                  <a:lnTo>
                    <a:pt x="59" y="56"/>
                  </a:lnTo>
                  <a:lnTo>
                    <a:pt x="58" y="54"/>
                  </a:lnTo>
                  <a:lnTo>
                    <a:pt x="54" y="51"/>
                  </a:lnTo>
                  <a:lnTo>
                    <a:pt x="51" y="47"/>
                  </a:lnTo>
                  <a:lnTo>
                    <a:pt x="47" y="43"/>
                  </a:lnTo>
                  <a:lnTo>
                    <a:pt x="45" y="39"/>
                  </a:lnTo>
                  <a:lnTo>
                    <a:pt x="41" y="35"/>
                  </a:lnTo>
                  <a:lnTo>
                    <a:pt x="37" y="32"/>
                  </a:lnTo>
                  <a:lnTo>
                    <a:pt x="34" y="30"/>
                  </a:lnTo>
                  <a:lnTo>
                    <a:pt x="32" y="27"/>
                  </a:lnTo>
                  <a:lnTo>
                    <a:pt x="29" y="27"/>
                  </a:lnTo>
                  <a:lnTo>
                    <a:pt x="26" y="26"/>
                  </a:lnTo>
                  <a:lnTo>
                    <a:pt x="25" y="24"/>
                  </a:lnTo>
                  <a:lnTo>
                    <a:pt x="22" y="24"/>
                  </a:lnTo>
                  <a:lnTo>
                    <a:pt x="20" y="23"/>
                  </a:lnTo>
                  <a:lnTo>
                    <a:pt x="17" y="23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0"/>
                  </a:lnTo>
                  <a:lnTo>
                    <a:pt x="8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694363" y="3500438"/>
              <a:ext cx="755650" cy="811213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67" y="24"/>
                </a:cxn>
                <a:cxn ang="0">
                  <a:pos x="97" y="27"/>
                </a:cxn>
                <a:cxn ang="0">
                  <a:pos x="130" y="22"/>
                </a:cxn>
                <a:cxn ang="0">
                  <a:pos x="154" y="32"/>
                </a:cxn>
                <a:cxn ang="0">
                  <a:pos x="183" y="30"/>
                </a:cxn>
                <a:cxn ang="0">
                  <a:pos x="211" y="20"/>
                </a:cxn>
                <a:cxn ang="0">
                  <a:pos x="215" y="5"/>
                </a:cxn>
                <a:cxn ang="0">
                  <a:pos x="245" y="14"/>
                </a:cxn>
                <a:cxn ang="0">
                  <a:pos x="281" y="43"/>
                </a:cxn>
                <a:cxn ang="0">
                  <a:pos x="311" y="53"/>
                </a:cxn>
                <a:cxn ang="0">
                  <a:pos x="339" y="57"/>
                </a:cxn>
                <a:cxn ang="0">
                  <a:pos x="365" y="69"/>
                </a:cxn>
                <a:cxn ang="0">
                  <a:pos x="400" y="99"/>
                </a:cxn>
                <a:cxn ang="0">
                  <a:pos x="428" y="122"/>
                </a:cxn>
                <a:cxn ang="0">
                  <a:pos x="434" y="154"/>
                </a:cxn>
                <a:cxn ang="0">
                  <a:pos x="457" y="180"/>
                </a:cxn>
                <a:cxn ang="0">
                  <a:pos x="476" y="209"/>
                </a:cxn>
                <a:cxn ang="0">
                  <a:pos x="448" y="208"/>
                </a:cxn>
                <a:cxn ang="0">
                  <a:pos x="416" y="175"/>
                </a:cxn>
                <a:cxn ang="0">
                  <a:pos x="411" y="142"/>
                </a:cxn>
                <a:cxn ang="0">
                  <a:pos x="394" y="116"/>
                </a:cxn>
                <a:cxn ang="0">
                  <a:pos x="356" y="99"/>
                </a:cxn>
                <a:cxn ang="0">
                  <a:pos x="338" y="100"/>
                </a:cxn>
                <a:cxn ang="0">
                  <a:pos x="342" y="136"/>
                </a:cxn>
                <a:cxn ang="0">
                  <a:pos x="345" y="172"/>
                </a:cxn>
                <a:cxn ang="0">
                  <a:pos x="347" y="204"/>
                </a:cxn>
                <a:cxn ang="0">
                  <a:pos x="347" y="234"/>
                </a:cxn>
                <a:cxn ang="0">
                  <a:pos x="344" y="244"/>
                </a:cxn>
                <a:cxn ang="0">
                  <a:pos x="338" y="278"/>
                </a:cxn>
                <a:cxn ang="0">
                  <a:pos x="349" y="300"/>
                </a:cxn>
                <a:cxn ang="0">
                  <a:pos x="345" y="321"/>
                </a:cxn>
                <a:cxn ang="0">
                  <a:pos x="345" y="357"/>
                </a:cxn>
                <a:cxn ang="0">
                  <a:pos x="344" y="392"/>
                </a:cxn>
                <a:cxn ang="0">
                  <a:pos x="344" y="435"/>
                </a:cxn>
                <a:cxn ang="0">
                  <a:pos x="345" y="474"/>
                </a:cxn>
                <a:cxn ang="0">
                  <a:pos x="330" y="504"/>
                </a:cxn>
                <a:cxn ang="0">
                  <a:pos x="328" y="473"/>
                </a:cxn>
                <a:cxn ang="0">
                  <a:pos x="328" y="436"/>
                </a:cxn>
                <a:cxn ang="0">
                  <a:pos x="328" y="413"/>
                </a:cxn>
                <a:cxn ang="0">
                  <a:pos x="330" y="384"/>
                </a:cxn>
                <a:cxn ang="0">
                  <a:pos x="331" y="358"/>
                </a:cxn>
                <a:cxn ang="0">
                  <a:pos x="334" y="327"/>
                </a:cxn>
                <a:cxn ang="0">
                  <a:pos x="336" y="296"/>
                </a:cxn>
                <a:cxn ang="0">
                  <a:pos x="322" y="264"/>
                </a:cxn>
                <a:cxn ang="0">
                  <a:pos x="332" y="232"/>
                </a:cxn>
                <a:cxn ang="0">
                  <a:pos x="331" y="202"/>
                </a:cxn>
                <a:cxn ang="0">
                  <a:pos x="326" y="166"/>
                </a:cxn>
                <a:cxn ang="0">
                  <a:pos x="325" y="130"/>
                </a:cxn>
                <a:cxn ang="0">
                  <a:pos x="322" y="104"/>
                </a:cxn>
                <a:cxn ang="0">
                  <a:pos x="321" y="77"/>
                </a:cxn>
                <a:cxn ang="0">
                  <a:pos x="301" y="68"/>
                </a:cxn>
                <a:cxn ang="0">
                  <a:pos x="271" y="52"/>
                </a:cxn>
                <a:cxn ang="0">
                  <a:pos x="245" y="34"/>
                </a:cxn>
                <a:cxn ang="0">
                  <a:pos x="216" y="32"/>
                </a:cxn>
                <a:cxn ang="0">
                  <a:pos x="187" y="43"/>
                </a:cxn>
                <a:cxn ang="0">
                  <a:pos x="160" y="45"/>
                </a:cxn>
                <a:cxn ang="0">
                  <a:pos x="131" y="36"/>
                </a:cxn>
                <a:cxn ang="0">
                  <a:pos x="93" y="36"/>
                </a:cxn>
                <a:cxn ang="0">
                  <a:pos x="65" y="36"/>
                </a:cxn>
                <a:cxn ang="0">
                  <a:pos x="33" y="30"/>
                </a:cxn>
                <a:cxn ang="0">
                  <a:pos x="5" y="36"/>
                </a:cxn>
              </a:cxnLst>
              <a:rect l="0" t="0" r="r" b="b"/>
              <a:pathLst>
                <a:path w="476" h="511">
                  <a:moveTo>
                    <a:pt x="0" y="26"/>
                  </a:moveTo>
                  <a:lnTo>
                    <a:pt x="1" y="24"/>
                  </a:lnTo>
                  <a:lnTo>
                    <a:pt x="3" y="23"/>
                  </a:lnTo>
                  <a:lnTo>
                    <a:pt x="7" y="23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7" y="22"/>
                  </a:lnTo>
                  <a:lnTo>
                    <a:pt x="31" y="22"/>
                  </a:lnTo>
                  <a:lnTo>
                    <a:pt x="35" y="20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4" y="20"/>
                  </a:lnTo>
                  <a:lnTo>
                    <a:pt x="56" y="20"/>
                  </a:lnTo>
                  <a:lnTo>
                    <a:pt x="60" y="22"/>
                  </a:lnTo>
                  <a:lnTo>
                    <a:pt x="61" y="22"/>
                  </a:lnTo>
                  <a:lnTo>
                    <a:pt x="64" y="23"/>
                  </a:lnTo>
                  <a:lnTo>
                    <a:pt x="67" y="24"/>
                  </a:lnTo>
                  <a:lnTo>
                    <a:pt x="69" y="24"/>
                  </a:lnTo>
                  <a:lnTo>
                    <a:pt x="71" y="26"/>
                  </a:lnTo>
                  <a:lnTo>
                    <a:pt x="73" y="26"/>
                  </a:lnTo>
                  <a:lnTo>
                    <a:pt x="76" y="27"/>
                  </a:lnTo>
                  <a:lnTo>
                    <a:pt x="79" y="27"/>
                  </a:lnTo>
                  <a:lnTo>
                    <a:pt x="81" y="28"/>
                  </a:lnTo>
                  <a:lnTo>
                    <a:pt x="85" y="28"/>
                  </a:lnTo>
                  <a:lnTo>
                    <a:pt x="88" y="28"/>
                  </a:lnTo>
                  <a:lnTo>
                    <a:pt x="92" y="28"/>
                  </a:lnTo>
                  <a:lnTo>
                    <a:pt x="94" y="27"/>
                  </a:lnTo>
                  <a:lnTo>
                    <a:pt x="97" y="27"/>
                  </a:lnTo>
                  <a:lnTo>
                    <a:pt x="99" y="27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6" y="24"/>
                  </a:lnTo>
                  <a:lnTo>
                    <a:pt x="119" y="23"/>
                  </a:lnTo>
                  <a:lnTo>
                    <a:pt x="123" y="23"/>
                  </a:lnTo>
                  <a:lnTo>
                    <a:pt x="126" y="22"/>
                  </a:lnTo>
                  <a:lnTo>
                    <a:pt x="128" y="22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3" y="22"/>
                  </a:lnTo>
                  <a:lnTo>
                    <a:pt x="136" y="23"/>
                  </a:lnTo>
                  <a:lnTo>
                    <a:pt x="139" y="24"/>
                  </a:lnTo>
                  <a:lnTo>
                    <a:pt x="141" y="26"/>
                  </a:lnTo>
                  <a:lnTo>
                    <a:pt x="144" y="27"/>
                  </a:lnTo>
                  <a:lnTo>
                    <a:pt x="147" y="28"/>
                  </a:lnTo>
                  <a:lnTo>
                    <a:pt x="148" y="30"/>
                  </a:lnTo>
                  <a:lnTo>
                    <a:pt x="149" y="30"/>
                  </a:lnTo>
                  <a:lnTo>
                    <a:pt x="152" y="31"/>
                  </a:lnTo>
                  <a:lnTo>
                    <a:pt x="154" y="32"/>
                  </a:lnTo>
                  <a:lnTo>
                    <a:pt x="157" y="32"/>
                  </a:lnTo>
                  <a:lnTo>
                    <a:pt x="160" y="32"/>
                  </a:lnTo>
                  <a:lnTo>
                    <a:pt x="164" y="32"/>
                  </a:lnTo>
                  <a:lnTo>
                    <a:pt x="168" y="32"/>
                  </a:lnTo>
                  <a:lnTo>
                    <a:pt x="169" y="32"/>
                  </a:lnTo>
                  <a:lnTo>
                    <a:pt x="171" y="32"/>
                  </a:lnTo>
                  <a:lnTo>
                    <a:pt x="174" y="31"/>
                  </a:lnTo>
                  <a:lnTo>
                    <a:pt x="175" y="31"/>
                  </a:lnTo>
                  <a:lnTo>
                    <a:pt x="178" y="30"/>
                  </a:lnTo>
                  <a:lnTo>
                    <a:pt x="181" y="30"/>
                  </a:lnTo>
                  <a:lnTo>
                    <a:pt x="183" y="30"/>
                  </a:lnTo>
                  <a:lnTo>
                    <a:pt x="185" y="28"/>
                  </a:lnTo>
                  <a:lnTo>
                    <a:pt x="187" y="28"/>
                  </a:lnTo>
                  <a:lnTo>
                    <a:pt x="190" y="27"/>
                  </a:lnTo>
                  <a:lnTo>
                    <a:pt x="192" y="27"/>
                  </a:lnTo>
                  <a:lnTo>
                    <a:pt x="194" y="26"/>
                  </a:lnTo>
                  <a:lnTo>
                    <a:pt x="196" y="26"/>
                  </a:lnTo>
                  <a:lnTo>
                    <a:pt x="199" y="24"/>
                  </a:lnTo>
                  <a:lnTo>
                    <a:pt x="202" y="24"/>
                  </a:lnTo>
                  <a:lnTo>
                    <a:pt x="204" y="24"/>
                  </a:lnTo>
                  <a:lnTo>
                    <a:pt x="207" y="22"/>
                  </a:lnTo>
                  <a:lnTo>
                    <a:pt x="211" y="20"/>
                  </a:lnTo>
                  <a:lnTo>
                    <a:pt x="215" y="19"/>
                  </a:lnTo>
                  <a:lnTo>
                    <a:pt x="217" y="18"/>
                  </a:lnTo>
                  <a:lnTo>
                    <a:pt x="220" y="17"/>
                  </a:lnTo>
                  <a:lnTo>
                    <a:pt x="221" y="17"/>
                  </a:lnTo>
                  <a:lnTo>
                    <a:pt x="222" y="17"/>
                  </a:lnTo>
                  <a:lnTo>
                    <a:pt x="224" y="17"/>
                  </a:lnTo>
                  <a:lnTo>
                    <a:pt x="222" y="15"/>
                  </a:lnTo>
                  <a:lnTo>
                    <a:pt x="221" y="14"/>
                  </a:lnTo>
                  <a:lnTo>
                    <a:pt x="219" y="11"/>
                  </a:lnTo>
                  <a:lnTo>
                    <a:pt x="216" y="9"/>
                  </a:lnTo>
                  <a:lnTo>
                    <a:pt x="215" y="5"/>
                  </a:lnTo>
                  <a:lnTo>
                    <a:pt x="213" y="2"/>
                  </a:lnTo>
                  <a:lnTo>
                    <a:pt x="213" y="1"/>
                  </a:lnTo>
                  <a:lnTo>
                    <a:pt x="215" y="0"/>
                  </a:lnTo>
                  <a:lnTo>
                    <a:pt x="219" y="0"/>
                  </a:lnTo>
                  <a:lnTo>
                    <a:pt x="221" y="1"/>
                  </a:lnTo>
                  <a:lnTo>
                    <a:pt x="225" y="1"/>
                  </a:lnTo>
                  <a:lnTo>
                    <a:pt x="230" y="3"/>
                  </a:lnTo>
                  <a:lnTo>
                    <a:pt x="233" y="5"/>
                  </a:lnTo>
                  <a:lnTo>
                    <a:pt x="237" y="7"/>
                  </a:lnTo>
                  <a:lnTo>
                    <a:pt x="241" y="10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7" y="17"/>
                  </a:lnTo>
                  <a:lnTo>
                    <a:pt x="250" y="19"/>
                  </a:lnTo>
                  <a:lnTo>
                    <a:pt x="254" y="22"/>
                  </a:lnTo>
                  <a:lnTo>
                    <a:pt x="256" y="24"/>
                  </a:lnTo>
                  <a:lnTo>
                    <a:pt x="260" y="27"/>
                  </a:lnTo>
                  <a:lnTo>
                    <a:pt x="264" y="30"/>
                  </a:lnTo>
                  <a:lnTo>
                    <a:pt x="270" y="34"/>
                  </a:lnTo>
                  <a:lnTo>
                    <a:pt x="274" y="36"/>
                  </a:lnTo>
                  <a:lnTo>
                    <a:pt x="277" y="39"/>
                  </a:lnTo>
                  <a:lnTo>
                    <a:pt x="281" y="43"/>
                  </a:lnTo>
                  <a:lnTo>
                    <a:pt x="285" y="45"/>
                  </a:lnTo>
                  <a:lnTo>
                    <a:pt x="288" y="47"/>
                  </a:lnTo>
                  <a:lnTo>
                    <a:pt x="292" y="49"/>
                  </a:lnTo>
                  <a:lnTo>
                    <a:pt x="293" y="51"/>
                  </a:lnTo>
                  <a:lnTo>
                    <a:pt x="296" y="52"/>
                  </a:lnTo>
                  <a:lnTo>
                    <a:pt x="298" y="52"/>
                  </a:lnTo>
                  <a:lnTo>
                    <a:pt x="301" y="52"/>
                  </a:lnTo>
                  <a:lnTo>
                    <a:pt x="304" y="53"/>
                  </a:lnTo>
                  <a:lnTo>
                    <a:pt x="308" y="53"/>
                  </a:lnTo>
                  <a:lnTo>
                    <a:pt x="310" y="53"/>
                  </a:lnTo>
                  <a:lnTo>
                    <a:pt x="311" y="53"/>
                  </a:lnTo>
                  <a:lnTo>
                    <a:pt x="314" y="54"/>
                  </a:lnTo>
                  <a:lnTo>
                    <a:pt x="317" y="54"/>
                  </a:lnTo>
                  <a:lnTo>
                    <a:pt x="319" y="54"/>
                  </a:lnTo>
                  <a:lnTo>
                    <a:pt x="322" y="54"/>
                  </a:lnTo>
                  <a:lnTo>
                    <a:pt x="325" y="54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1" y="56"/>
                  </a:lnTo>
                  <a:lnTo>
                    <a:pt x="332" y="56"/>
                  </a:lnTo>
                  <a:lnTo>
                    <a:pt x="335" y="56"/>
                  </a:lnTo>
                  <a:lnTo>
                    <a:pt x="339" y="57"/>
                  </a:lnTo>
                  <a:lnTo>
                    <a:pt x="343" y="57"/>
                  </a:lnTo>
                  <a:lnTo>
                    <a:pt x="345" y="58"/>
                  </a:lnTo>
                  <a:lnTo>
                    <a:pt x="348" y="58"/>
                  </a:lnTo>
                  <a:lnTo>
                    <a:pt x="351" y="58"/>
                  </a:lnTo>
                  <a:lnTo>
                    <a:pt x="352" y="60"/>
                  </a:lnTo>
                  <a:lnTo>
                    <a:pt x="353" y="60"/>
                  </a:lnTo>
                  <a:lnTo>
                    <a:pt x="356" y="62"/>
                  </a:lnTo>
                  <a:lnTo>
                    <a:pt x="357" y="64"/>
                  </a:lnTo>
                  <a:lnTo>
                    <a:pt x="360" y="65"/>
                  </a:lnTo>
                  <a:lnTo>
                    <a:pt x="363" y="68"/>
                  </a:lnTo>
                  <a:lnTo>
                    <a:pt x="365" y="69"/>
                  </a:lnTo>
                  <a:lnTo>
                    <a:pt x="368" y="71"/>
                  </a:lnTo>
                  <a:lnTo>
                    <a:pt x="372" y="74"/>
                  </a:lnTo>
                  <a:lnTo>
                    <a:pt x="374" y="77"/>
                  </a:lnTo>
                  <a:lnTo>
                    <a:pt x="377" y="79"/>
                  </a:lnTo>
                  <a:lnTo>
                    <a:pt x="381" y="82"/>
                  </a:lnTo>
                  <a:lnTo>
                    <a:pt x="385" y="85"/>
                  </a:lnTo>
                  <a:lnTo>
                    <a:pt x="387" y="87"/>
                  </a:lnTo>
                  <a:lnTo>
                    <a:pt x="391" y="91"/>
                  </a:lnTo>
                  <a:lnTo>
                    <a:pt x="395" y="92"/>
                  </a:lnTo>
                  <a:lnTo>
                    <a:pt x="398" y="96"/>
                  </a:lnTo>
                  <a:lnTo>
                    <a:pt x="400" y="99"/>
                  </a:lnTo>
                  <a:lnTo>
                    <a:pt x="404" y="102"/>
                  </a:lnTo>
                  <a:lnTo>
                    <a:pt x="407" y="104"/>
                  </a:lnTo>
                  <a:lnTo>
                    <a:pt x="411" y="107"/>
                  </a:lnTo>
                  <a:lnTo>
                    <a:pt x="414" y="109"/>
                  </a:lnTo>
                  <a:lnTo>
                    <a:pt x="416" y="111"/>
                  </a:lnTo>
                  <a:lnTo>
                    <a:pt x="419" y="113"/>
                  </a:lnTo>
                  <a:lnTo>
                    <a:pt x="421" y="116"/>
                  </a:lnTo>
                  <a:lnTo>
                    <a:pt x="423" y="117"/>
                  </a:lnTo>
                  <a:lnTo>
                    <a:pt x="425" y="119"/>
                  </a:lnTo>
                  <a:lnTo>
                    <a:pt x="427" y="121"/>
                  </a:lnTo>
                  <a:lnTo>
                    <a:pt x="428" y="122"/>
                  </a:lnTo>
                  <a:lnTo>
                    <a:pt x="428" y="124"/>
                  </a:lnTo>
                  <a:lnTo>
                    <a:pt x="428" y="126"/>
                  </a:lnTo>
                  <a:lnTo>
                    <a:pt x="427" y="129"/>
                  </a:lnTo>
                  <a:lnTo>
                    <a:pt x="427" y="132"/>
                  </a:lnTo>
                  <a:lnTo>
                    <a:pt x="427" y="136"/>
                  </a:lnTo>
                  <a:lnTo>
                    <a:pt x="427" y="138"/>
                  </a:lnTo>
                  <a:lnTo>
                    <a:pt x="427" y="142"/>
                  </a:lnTo>
                  <a:lnTo>
                    <a:pt x="428" y="146"/>
                  </a:lnTo>
                  <a:lnTo>
                    <a:pt x="429" y="147"/>
                  </a:lnTo>
                  <a:lnTo>
                    <a:pt x="432" y="150"/>
                  </a:lnTo>
                  <a:lnTo>
                    <a:pt x="434" y="154"/>
                  </a:lnTo>
                  <a:lnTo>
                    <a:pt x="437" y="158"/>
                  </a:lnTo>
                  <a:lnTo>
                    <a:pt x="438" y="159"/>
                  </a:lnTo>
                  <a:lnTo>
                    <a:pt x="441" y="162"/>
                  </a:lnTo>
                  <a:lnTo>
                    <a:pt x="442" y="163"/>
                  </a:lnTo>
                  <a:lnTo>
                    <a:pt x="445" y="166"/>
                  </a:lnTo>
                  <a:lnTo>
                    <a:pt x="446" y="168"/>
                  </a:lnTo>
                  <a:lnTo>
                    <a:pt x="449" y="171"/>
                  </a:lnTo>
                  <a:lnTo>
                    <a:pt x="450" y="172"/>
                  </a:lnTo>
                  <a:lnTo>
                    <a:pt x="453" y="175"/>
                  </a:lnTo>
                  <a:lnTo>
                    <a:pt x="454" y="177"/>
                  </a:lnTo>
                  <a:lnTo>
                    <a:pt x="457" y="180"/>
                  </a:lnTo>
                  <a:lnTo>
                    <a:pt x="458" y="181"/>
                  </a:lnTo>
                  <a:lnTo>
                    <a:pt x="461" y="184"/>
                  </a:lnTo>
                  <a:lnTo>
                    <a:pt x="463" y="188"/>
                  </a:lnTo>
                  <a:lnTo>
                    <a:pt x="467" y="192"/>
                  </a:lnTo>
                  <a:lnTo>
                    <a:pt x="470" y="196"/>
                  </a:lnTo>
                  <a:lnTo>
                    <a:pt x="472" y="198"/>
                  </a:lnTo>
                  <a:lnTo>
                    <a:pt x="474" y="200"/>
                  </a:lnTo>
                  <a:lnTo>
                    <a:pt x="475" y="202"/>
                  </a:lnTo>
                  <a:lnTo>
                    <a:pt x="475" y="204"/>
                  </a:lnTo>
                  <a:lnTo>
                    <a:pt x="476" y="206"/>
                  </a:lnTo>
                  <a:lnTo>
                    <a:pt x="476" y="209"/>
                  </a:lnTo>
                  <a:lnTo>
                    <a:pt x="476" y="211"/>
                  </a:lnTo>
                  <a:lnTo>
                    <a:pt x="475" y="213"/>
                  </a:lnTo>
                  <a:lnTo>
                    <a:pt x="472" y="214"/>
                  </a:lnTo>
                  <a:lnTo>
                    <a:pt x="471" y="214"/>
                  </a:lnTo>
                  <a:lnTo>
                    <a:pt x="469" y="214"/>
                  </a:lnTo>
                  <a:lnTo>
                    <a:pt x="466" y="214"/>
                  </a:lnTo>
                  <a:lnTo>
                    <a:pt x="462" y="214"/>
                  </a:lnTo>
                  <a:lnTo>
                    <a:pt x="458" y="213"/>
                  </a:lnTo>
                  <a:lnTo>
                    <a:pt x="455" y="211"/>
                  </a:lnTo>
                  <a:lnTo>
                    <a:pt x="452" y="209"/>
                  </a:lnTo>
                  <a:lnTo>
                    <a:pt x="448" y="208"/>
                  </a:lnTo>
                  <a:lnTo>
                    <a:pt x="444" y="205"/>
                  </a:lnTo>
                  <a:lnTo>
                    <a:pt x="441" y="202"/>
                  </a:lnTo>
                  <a:lnTo>
                    <a:pt x="437" y="198"/>
                  </a:lnTo>
                  <a:lnTo>
                    <a:pt x="434" y="196"/>
                  </a:lnTo>
                  <a:lnTo>
                    <a:pt x="431" y="193"/>
                  </a:lnTo>
                  <a:lnTo>
                    <a:pt x="428" y="189"/>
                  </a:lnTo>
                  <a:lnTo>
                    <a:pt x="425" y="187"/>
                  </a:lnTo>
                  <a:lnTo>
                    <a:pt x="423" y="183"/>
                  </a:lnTo>
                  <a:lnTo>
                    <a:pt x="420" y="180"/>
                  </a:lnTo>
                  <a:lnTo>
                    <a:pt x="419" y="177"/>
                  </a:lnTo>
                  <a:lnTo>
                    <a:pt x="416" y="175"/>
                  </a:lnTo>
                  <a:lnTo>
                    <a:pt x="416" y="174"/>
                  </a:lnTo>
                  <a:lnTo>
                    <a:pt x="415" y="171"/>
                  </a:lnTo>
                  <a:lnTo>
                    <a:pt x="414" y="168"/>
                  </a:lnTo>
                  <a:lnTo>
                    <a:pt x="414" y="166"/>
                  </a:lnTo>
                  <a:lnTo>
                    <a:pt x="412" y="163"/>
                  </a:lnTo>
                  <a:lnTo>
                    <a:pt x="412" y="159"/>
                  </a:lnTo>
                  <a:lnTo>
                    <a:pt x="411" y="155"/>
                  </a:lnTo>
                  <a:lnTo>
                    <a:pt x="411" y="153"/>
                  </a:lnTo>
                  <a:lnTo>
                    <a:pt x="411" y="149"/>
                  </a:lnTo>
                  <a:lnTo>
                    <a:pt x="411" y="146"/>
                  </a:lnTo>
                  <a:lnTo>
                    <a:pt x="411" y="142"/>
                  </a:lnTo>
                  <a:lnTo>
                    <a:pt x="410" y="139"/>
                  </a:lnTo>
                  <a:lnTo>
                    <a:pt x="410" y="137"/>
                  </a:lnTo>
                  <a:lnTo>
                    <a:pt x="408" y="134"/>
                  </a:lnTo>
                  <a:lnTo>
                    <a:pt x="408" y="132"/>
                  </a:lnTo>
                  <a:lnTo>
                    <a:pt x="407" y="130"/>
                  </a:lnTo>
                  <a:lnTo>
                    <a:pt x="407" y="129"/>
                  </a:lnTo>
                  <a:lnTo>
                    <a:pt x="404" y="126"/>
                  </a:lnTo>
                  <a:lnTo>
                    <a:pt x="402" y="125"/>
                  </a:lnTo>
                  <a:lnTo>
                    <a:pt x="399" y="121"/>
                  </a:lnTo>
                  <a:lnTo>
                    <a:pt x="397" y="119"/>
                  </a:lnTo>
                  <a:lnTo>
                    <a:pt x="394" y="116"/>
                  </a:lnTo>
                  <a:lnTo>
                    <a:pt x="391" y="113"/>
                  </a:lnTo>
                  <a:lnTo>
                    <a:pt x="387" y="111"/>
                  </a:lnTo>
                  <a:lnTo>
                    <a:pt x="383" y="109"/>
                  </a:lnTo>
                  <a:lnTo>
                    <a:pt x="381" y="107"/>
                  </a:lnTo>
                  <a:lnTo>
                    <a:pt x="378" y="105"/>
                  </a:lnTo>
                  <a:lnTo>
                    <a:pt x="374" y="105"/>
                  </a:lnTo>
                  <a:lnTo>
                    <a:pt x="372" y="104"/>
                  </a:lnTo>
                  <a:lnTo>
                    <a:pt x="368" y="102"/>
                  </a:lnTo>
                  <a:lnTo>
                    <a:pt x="364" y="100"/>
                  </a:lnTo>
                  <a:lnTo>
                    <a:pt x="360" y="100"/>
                  </a:lnTo>
                  <a:lnTo>
                    <a:pt x="356" y="99"/>
                  </a:lnTo>
                  <a:lnTo>
                    <a:pt x="352" y="98"/>
                  </a:lnTo>
                  <a:lnTo>
                    <a:pt x="348" y="96"/>
                  </a:lnTo>
                  <a:lnTo>
                    <a:pt x="345" y="95"/>
                  </a:lnTo>
                  <a:lnTo>
                    <a:pt x="343" y="94"/>
                  </a:lnTo>
                  <a:lnTo>
                    <a:pt x="340" y="92"/>
                  </a:lnTo>
                  <a:lnTo>
                    <a:pt x="338" y="92"/>
                  </a:lnTo>
                  <a:lnTo>
                    <a:pt x="336" y="92"/>
                  </a:lnTo>
                  <a:lnTo>
                    <a:pt x="336" y="94"/>
                  </a:lnTo>
                  <a:lnTo>
                    <a:pt x="336" y="96"/>
                  </a:lnTo>
                  <a:lnTo>
                    <a:pt x="336" y="98"/>
                  </a:lnTo>
                  <a:lnTo>
                    <a:pt x="338" y="100"/>
                  </a:lnTo>
                  <a:lnTo>
                    <a:pt x="338" y="103"/>
                  </a:lnTo>
                  <a:lnTo>
                    <a:pt x="338" y="105"/>
                  </a:lnTo>
                  <a:lnTo>
                    <a:pt x="338" y="108"/>
                  </a:lnTo>
                  <a:lnTo>
                    <a:pt x="339" y="112"/>
                  </a:lnTo>
                  <a:lnTo>
                    <a:pt x="339" y="116"/>
                  </a:lnTo>
                  <a:lnTo>
                    <a:pt x="340" y="120"/>
                  </a:lnTo>
                  <a:lnTo>
                    <a:pt x="340" y="124"/>
                  </a:lnTo>
                  <a:lnTo>
                    <a:pt x="340" y="128"/>
                  </a:lnTo>
                  <a:lnTo>
                    <a:pt x="340" y="130"/>
                  </a:lnTo>
                  <a:lnTo>
                    <a:pt x="340" y="133"/>
                  </a:lnTo>
                  <a:lnTo>
                    <a:pt x="342" y="136"/>
                  </a:lnTo>
                  <a:lnTo>
                    <a:pt x="342" y="137"/>
                  </a:lnTo>
                  <a:lnTo>
                    <a:pt x="342" y="141"/>
                  </a:lnTo>
                  <a:lnTo>
                    <a:pt x="343" y="146"/>
                  </a:lnTo>
                  <a:lnTo>
                    <a:pt x="343" y="147"/>
                  </a:lnTo>
                  <a:lnTo>
                    <a:pt x="343" y="150"/>
                  </a:lnTo>
                  <a:lnTo>
                    <a:pt x="343" y="153"/>
                  </a:lnTo>
                  <a:lnTo>
                    <a:pt x="343" y="155"/>
                  </a:lnTo>
                  <a:lnTo>
                    <a:pt x="343" y="159"/>
                  </a:lnTo>
                  <a:lnTo>
                    <a:pt x="344" y="163"/>
                  </a:lnTo>
                  <a:lnTo>
                    <a:pt x="344" y="167"/>
                  </a:lnTo>
                  <a:lnTo>
                    <a:pt x="345" y="172"/>
                  </a:lnTo>
                  <a:lnTo>
                    <a:pt x="345" y="176"/>
                  </a:lnTo>
                  <a:lnTo>
                    <a:pt x="345" y="179"/>
                  </a:lnTo>
                  <a:lnTo>
                    <a:pt x="345" y="183"/>
                  </a:lnTo>
                  <a:lnTo>
                    <a:pt x="345" y="185"/>
                  </a:lnTo>
                  <a:lnTo>
                    <a:pt x="345" y="188"/>
                  </a:lnTo>
                  <a:lnTo>
                    <a:pt x="345" y="191"/>
                  </a:lnTo>
                  <a:lnTo>
                    <a:pt x="345" y="193"/>
                  </a:lnTo>
                  <a:lnTo>
                    <a:pt x="347" y="196"/>
                  </a:lnTo>
                  <a:lnTo>
                    <a:pt x="347" y="197"/>
                  </a:lnTo>
                  <a:lnTo>
                    <a:pt x="347" y="201"/>
                  </a:lnTo>
                  <a:lnTo>
                    <a:pt x="347" y="204"/>
                  </a:lnTo>
                  <a:lnTo>
                    <a:pt x="347" y="208"/>
                  </a:lnTo>
                  <a:lnTo>
                    <a:pt x="347" y="210"/>
                  </a:lnTo>
                  <a:lnTo>
                    <a:pt x="347" y="213"/>
                  </a:lnTo>
                  <a:lnTo>
                    <a:pt x="347" y="217"/>
                  </a:lnTo>
                  <a:lnTo>
                    <a:pt x="347" y="219"/>
                  </a:lnTo>
                  <a:lnTo>
                    <a:pt x="347" y="222"/>
                  </a:lnTo>
                  <a:lnTo>
                    <a:pt x="347" y="225"/>
                  </a:lnTo>
                  <a:lnTo>
                    <a:pt x="347" y="227"/>
                  </a:lnTo>
                  <a:lnTo>
                    <a:pt x="347" y="230"/>
                  </a:lnTo>
                  <a:lnTo>
                    <a:pt x="347" y="232"/>
                  </a:lnTo>
                  <a:lnTo>
                    <a:pt x="347" y="234"/>
                  </a:lnTo>
                  <a:lnTo>
                    <a:pt x="348" y="234"/>
                  </a:lnTo>
                  <a:lnTo>
                    <a:pt x="351" y="234"/>
                  </a:lnTo>
                  <a:lnTo>
                    <a:pt x="355" y="236"/>
                  </a:lnTo>
                  <a:lnTo>
                    <a:pt x="356" y="239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5" y="244"/>
                  </a:lnTo>
                  <a:lnTo>
                    <a:pt x="352" y="244"/>
                  </a:lnTo>
                  <a:lnTo>
                    <a:pt x="348" y="244"/>
                  </a:lnTo>
                  <a:lnTo>
                    <a:pt x="345" y="244"/>
                  </a:lnTo>
                  <a:lnTo>
                    <a:pt x="344" y="244"/>
                  </a:lnTo>
                  <a:lnTo>
                    <a:pt x="343" y="245"/>
                  </a:lnTo>
                  <a:lnTo>
                    <a:pt x="342" y="247"/>
                  </a:lnTo>
                  <a:lnTo>
                    <a:pt x="340" y="249"/>
                  </a:lnTo>
                  <a:lnTo>
                    <a:pt x="339" y="253"/>
                  </a:lnTo>
                  <a:lnTo>
                    <a:pt x="338" y="257"/>
                  </a:lnTo>
                  <a:lnTo>
                    <a:pt x="336" y="260"/>
                  </a:lnTo>
                  <a:lnTo>
                    <a:pt x="336" y="265"/>
                  </a:lnTo>
                  <a:lnTo>
                    <a:pt x="335" y="268"/>
                  </a:lnTo>
                  <a:lnTo>
                    <a:pt x="336" y="272"/>
                  </a:lnTo>
                  <a:lnTo>
                    <a:pt x="336" y="274"/>
                  </a:lnTo>
                  <a:lnTo>
                    <a:pt x="338" y="278"/>
                  </a:lnTo>
                  <a:lnTo>
                    <a:pt x="340" y="281"/>
                  </a:lnTo>
                  <a:lnTo>
                    <a:pt x="342" y="285"/>
                  </a:lnTo>
                  <a:lnTo>
                    <a:pt x="344" y="286"/>
                  </a:lnTo>
                  <a:lnTo>
                    <a:pt x="347" y="289"/>
                  </a:lnTo>
                  <a:lnTo>
                    <a:pt x="349" y="290"/>
                  </a:lnTo>
                  <a:lnTo>
                    <a:pt x="351" y="293"/>
                  </a:lnTo>
                  <a:lnTo>
                    <a:pt x="352" y="294"/>
                  </a:lnTo>
                  <a:lnTo>
                    <a:pt x="352" y="296"/>
                  </a:lnTo>
                  <a:lnTo>
                    <a:pt x="351" y="298"/>
                  </a:lnTo>
                  <a:lnTo>
                    <a:pt x="351" y="299"/>
                  </a:lnTo>
                  <a:lnTo>
                    <a:pt x="349" y="300"/>
                  </a:lnTo>
                  <a:lnTo>
                    <a:pt x="349" y="303"/>
                  </a:lnTo>
                  <a:lnTo>
                    <a:pt x="347" y="304"/>
                  </a:lnTo>
                  <a:lnTo>
                    <a:pt x="347" y="304"/>
                  </a:lnTo>
                  <a:lnTo>
                    <a:pt x="345" y="304"/>
                  </a:lnTo>
                  <a:lnTo>
                    <a:pt x="345" y="307"/>
                  </a:lnTo>
                  <a:lnTo>
                    <a:pt x="345" y="310"/>
                  </a:lnTo>
                  <a:lnTo>
                    <a:pt x="345" y="312"/>
                  </a:lnTo>
                  <a:lnTo>
                    <a:pt x="345" y="315"/>
                  </a:lnTo>
                  <a:lnTo>
                    <a:pt x="345" y="316"/>
                  </a:lnTo>
                  <a:lnTo>
                    <a:pt x="345" y="319"/>
                  </a:lnTo>
                  <a:lnTo>
                    <a:pt x="345" y="321"/>
                  </a:lnTo>
                  <a:lnTo>
                    <a:pt x="345" y="324"/>
                  </a:lnTo>
                  <a:lnTo>
                    <a:pt x="345" y="327"/>
                  </a:lnTo>
                  <a:lnTo>
                    <a:pt x="345" y="330"/>
                  </a:lnTo>
                  <a:lnTo>
                    <a:pt x="345" y="333"/>
                  </a:lnTo>
                  <a:lnTo>
                    <a:pt x="345" y="336"/>
                  </a:lnTo>
                  <a:lnTo>
                    <a:pt x="345" y="340"/>
                  </a:lnTo>
                  <a:lnTo>
                    <a:pt x="345" y="342"/>
                  </a:lnTo>
                  <a:lnTo>
                    <a:pt x="345" y="346"/>
                  </a:lnTo>
                  <a:lnTo>
                    <a:pt x="345" y="350"/>
                  </a:lnTo>
                  <a:lnTo>
                    <a:pt x="345" y="353"/>
                  </a:lnTo>
                  <a:lnTo>
                    <a:pt x="345" y="357"/>
                  </a:lnTo>
                  <a:lnTo>
                    <a:pt x="345" y="361"/>
                  </a:lnTo>
                  <a:lnTo>
                    <a:pt x="345" y="363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5" y="374"/>
                  </a:lnTo>
                  <a:lnTo>
                    <a:pt x="345" y="376"/>
                  </a:lnTo>
                  <a:lnTo>
                    <a:pt x="345" y="380"/>
                  </a:lnTo>
                  <a:lnTo>
                    <a:pt x="345" y="383"/>
                  </a:lnTo>
                  <a:lnTo>
                    <a:pt x="345" y="387"/>
                  </a:lnTo>
                  <a:lnTo>
                    <a:pt x="344" y="389"/>
                  </a:lnTo>
                  <a:lnTo>
                    <a:pt x="344" y="392"/>
                  </a:lnTo>
                  <a:lnTo>
                    <a:pt x="344" y="396"/>
                  </a:lnTo>
                  <a:lnTo>
                    <a:pt x="344" y="400"/>
                  </a:lnTo>
                  <a:lnTo>
                    <a:pt x="344" y="402"/>
                  </a:lnTo>
                  <a:lnTo>
                    <a:pt x="344" y="406"/>
                  </a:lnTo>
                  <a:lnTo>
                    <a:pt x="344" y="410"/>
                  </a:lnTo>
                  <a:lnTo>
                    <a:pt x="344" y="415"/>
                  </a:lnTo>
                  <a:lnTo>
                    <a:pt x="344" y="418"/>
                  </a:lnTo>
                  <a:lnTo>
                    <a:pt x="344" y="423"/>
                  </a:lnTo>
                  <a:lnTo>
                    <a:pt x="344" y="427"/>
                  </a:lnTo>
                  <a:lnTo>
                    <a:pt x="344" y="431"/>
                  </a:lnTo>
                  <a:lnTo>
                    <a:pt x="344" y="435"/>
                  </a:lnTo>
                  <a:lnTo>
                    <a:pt x="344" y="439"/>
                  </a:lnTo>
                  <a:lnTo>
                    <a:pt x="344" y="443"/>
                  </a:lnTo>
                  <a:lnTo>
                    <a:pt x="344" y="448"/>
                  </a:lnTo>
                  <a:lnTo>
                    <a:pt x="344" y="452"/>
                  </a:lnTo>
                  <a:lnTo>
                    <a:pt x="344" y="455"/>
                  </a:lnTo>
                  <a:lnTo>
                    <a:pt x="344" y="459"/>
                  </a:lnTo>
                  <a:lnTo>
                    <a:pt x="345" y="463"/>
                  </a:lnTo>
                  <a:lnTo>
                    <a:pt x="345" y="465"/>
                  </a:lnTo>
                  <a:lnTo>
                    <a:pt x="345" y="469"/>
                  </a:lnTo>
                  <a:lnTo>
                    <a:pt x="345" y="472"/>
                  </a:lnTo>
                  <a:lnTo>
                    <a:pt x="345" y="474"/>
                  </a:lnTo>
                  <a:lnTo>
                    <a:pt x="345" y="477"/>
                  </a:lnTo>
                  <a:lnTo>
                    <a:pt x="345" y="480"/>
                  </a:lnTo>
                  <a:lnTo>
                    <a:pt x="345" y="481"/>
                  </a:lnTo>
                  <a:lnTo>
                    <a:pt x="345" y="483"/>
                  </a:lnTo>
                  <a:lnTo>
                    <a:pt x="345" y="485"/>
                  </a:lnTo>
                  <a:lnTo>
                    <a:pt x="347" y="486"/>
                  </a:lnTo>
                  <a:lnTo>
                    <a:pt x="330" y="511"/>
                  </a:lnTo>
                  <a:lnTo>
                    <a:pt x="330" y="510"/>
                  </a:lnTo>
                  <a:lnTo>
                    <a:pt x="330" y="508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0" y="502"/>
                  </a:lnTo>
                  <a:lnTo>
                    <a:pt x="330" y="500"/>
                  </a:lnTo>
                  <a:lnTo>
                    <a:pt x="328" y="498"/>
                  </a:lnTo>
                  <a:lnTo>
                    <a:pt x="328" y="495"/>
                  </a:lnTo>
                  <a:lnTo>
                    <a:pt x="328" y="491"/>
                  </a:lnTo>
                  <a:lnTo>
                    <a:pt x="328" y="489"/>
                  </a:lnTo>
                  <a:lnTo>
                    <a:pt x="328" y="486"/>
                  </a:lnTo>
                  <a:lnTo>
                    <a:pt x="328" y="482"/>
                  </a:lnTo>
                  <a:lnTo>
                    <a:pt x="328" y="480"/>
                  </a:lnTo>
                  <a:lnTo>
                    <a:pt x="328" y="476"/>
                  </a:lnTo>
                  <a:lnTo>
                    <a:pt x="328" y="473"/>
                  </a:lnTo>
                  <a:lnTo>
                    <a:pt x="328" y="469"/>
                  </a:lnTo>
                  <a:lnTo>
                    <a:pt x="328" y="465"/>
                  </a:lnTo>
                  <a:lnTo>
                    <a:pt x="328" y="461"/>
                  </a:lnTo>
                  <a:lnTo>
                    <a:pt x="328" y="459"/>
                  </a:lnTo>
                  <a:lnTo>
                    <a:pt x="328" y="455"/>
                  </a:lnTo>
                  <a:lnTo>
                    <a:pt x="328" y="451"/>
                  </a:lnTo>
                  <a:lnTo>
                    <a:pt x="328" y="448"/>
                  </a:lnTo>
                  <a:lnTo>
                    <a:pt x="328" y="444"/>
                  </a:lnTo>
                  <a:lnTo>
                    <a:pt x="328" y="442"/>
                  </a:lnTo>
                  <a:lnTo>
                    <a:pt x="328" y="439"/>
                  </a:lnTo>
                  <a:lnTo>
                    <a:pt x="328" y="436"/>
                  </a:lnTo>
                  <a:lnTo>
                    <a:pt x="328" y="434"/>
                  </a:lnTo>
                  <a:lnTo>
                    <a:pt x="328" y="431"/>
                  </a:lnTo>
                  <a:lnTo>
                    <a:pt x="328" y="429"/>
                  </a:lnTo>
                  <a:lnTo>
                    <a:pt x="328" y="427"/>
                  </a:lnTo>
                  <a:lnTo>
                    <a:pt x="328" y="426"/>
                  </a:lnTo>
                  <a:lnTo>
                    <a:pt x="328" y="423"/>
                  </a:lnTo>
                  <a:lnTo>
                    <a:pt x="328" y="422"/>
                  </a:lnTo>
                  <a:lnTo>
                    <a:pt x="328" y="419"/>
                  </a:lnTo>
                  <a:lnTo>
                    <a:pt x="328" y="417"/>
                  </a:lnTo>
                  <a:lnTo>
                    <a:pt x="328" y="414"/>
                  </a:lnTo>
                  <a:lnTo>
                    <a:pt x="328" y="413"/>
                  </a:lnTo>
                  <a:lnTo>
                    <a:pt x="330" y="410"/>
                  </a:lnTo>
                  <a:lnTo>
                    <a:pt x="330" y="408"/>
                  </a:lnTo>
                  <a:lnTo>
                    <a:pt x="330" y="405"/>
                  </a:lnTo>
                  <a:lnTo>
                    <a:pt x="330" y="402"/>
                  </a:lnTo>
                  <a:lnTo>
                    <a:pt x="330" y="400"/>
                  </a:lnTo>
                  <a:lnTo>
                    <a:pt x="330" y="397"/>
                  </a:lnTo>
                  <a:lnTo>
                    <a:pt x="330" y="395"/>
                  </a:lnTo>
                  <a:lnTo>
                    <a:pt x="330" y="392"/>
                  </a:lnTo>
                  <a:lnTo>
                    <a:pt x="330" y="389"/>
                  </a:lnTo>
                  <a:lnTo>
                    <a:pt x="330" y="387"/>
                  </a:lnTo>
                  <a:lnTo>
                    <a:pt x="330" y="384"/>
                  </a:lnTo>
                  <a:lnTo>
                    <a:pt x="330" y="381"/>
                  </a:lnTo>
                  <a:lnTo>
                    <a:pt x="330" y="379"/>
                  </a:lnTo>
                  <a:lnTo>
                    <a:pt x="330" y="376"/>
                  </a:lnTo>
                  <a:lnTo>
                    <a:pt x="330" y="374"/>
                  </a:lnTo>
                  <a:lnTo>
                    <a:pt x="330" y="372"/>
                  </a:lnTo>
                  <a:lnTo>
                    <a:pt x="330" y="370"/>
                  </a:lnTo>
                  <a:lnTo>
                    <a:pt x="330" y="367"/>
                  </a:lnTo>
                  <a:lnTo>
                    <a:pt x="330" y="366"/>
                  </a:lnTo>
                  <a:lnTo>
                    <a:pt x="330" y="363"/>
                  </a:lnTo>
                  <a:lnTo>
                    <a:pt x="330" y="362"/>
                  </a:lnTo>
                  <a:lnTo>
                    <a:pt x="331" y="358"/>
                  </a:lnTo>
                  <a:lnTo>
                    <a:pt x="331" y="357"/>
                  </a:lnTo>
                  <a:lnTo>
                    <a:pt x="331" y="353"/>
                  </a:lnTo>
                  <a:lnTo>
                    <a:pt x="332" y="350"/>
                  </a:lnTo>
                  <a:lnTo>
                    <a:pt x="332" y="346"/>
                  </a:lnTo>
                  <a:lnTo>
                    <a:pt x="332" y="341"/>
                  </a:lnTo>
                  <a:lnTo>
                    <a:pt x="332" y="338"/>
                  </a:lnTo>
                  <a:lnTo>
                    <a:pt x="334" y="336"/>
                  </a:lnTo>
                  <a:lnTo>
                    <a:pt x="334" y="334"/>
                  </a:lnTo>
                  <a:lnTo>
                    <a:pt x="334" y="332"/>
                  </a:lnTo>
                  <a:lnTo>
                    <a:pt x="334" y="329"/>
                  </a:lnTo>
                  <a:lnTo>
                    <a:pt x="334" y="327"/>
                  </a:lnTo>
                  <a:lnTo>
                    <a:pt x="335" y="324"/>
                  </a:lnTo>
                  <a:lnTo>
                    <a:pt x="335" y="321"/>
                  </a:lnTo>
                  <a:lnTo>
                    <a:pt x="335" y="319"/>
                  </a:lnTo>
                  <a:lnTo>
                    <a:pt x="335" y="316"/>
                  </a:lnTo>
                  <a:lnTo>
                    <a:pt x="335" y="313"/>
                  </a:lnTo>
                  <a:lnTo>
                    <a:pt x="335" y="311"/>
                  </a:lnTo>
                  <a:lnTo>
                    <a:pt x="335" y="307"/>
                  </a:lnTo>
                  <a:lnTo>
                    <a:pt x="336" y="303"/>
                  </a:lnTo>
                  <a:lnTo>
                    <a:pt x="336" y="300"/>
                  </a:lnTo>
                  <a:lnTo>
                    <a:pt x="336" y="298"/>
                  </a:lnTo>
                  <a:lnTo>
                    <a:pt x="336" y="296"/>
                  </a:lnTo>
                  <a:lnTo>
                    <a:pt x="336" y="296"/>
                  </a:lnTo>
                  <a:lnTo>
                    <a:pt x="336" y="295"/>
                  </a:lnTo>
                  <a:lnTo>
                    <a:pt x="334" y="293"/>
                  </a:lnTo>
                  <a:lnTo>
                    <a:pt x="331" y="290"/>
                  </a:lnTo>
                  <a:lnTo>
                    <a:pt x="330" y="286"/>
                  </a:lnTo>
                  <a:lnTo>
                    <a:pt x="326" y="282"/>
                  </a:lnTo>
                  <a:lnTo>
                    <a:pt x="325" y="278"/>
                  </a:lnTo>
                  <a:lnTo>
                    <a:pt x="322" y="274"/>
                  </a:lnTo>
                  <a:lnTo>
                    <a:pt x="322" y="270"/>
                  </a:lnTo>
                  <a:lnTo>
                    <a:pt x="322" y="266"/>
                  </a:lnTo>
                  <a:lnTo>
                    <a:pt x="322" y="264"/>
                  </a:lnTo>
                  <a:lnTo>
                    <a:pt x="322" y="260"/>
                  </a:lnTo>
                  <a:lnTo>
                    <a:pt x="322" y="256"/>
                  </a:lnTo>
                  <a:lnTo>
                    <a:pt x="323" y="253"/>
                  </a:lnTo>
                  <a:lnTo>
                    <a:pt x="323" y="251"/>
                  </a:lnTo>
                  <a:lnTo>
                    <a:pt x="323" y="248"/>
                  </a:lnTo>
                  <a:lnTo>
                    <a:pt x="325" y="245"/>
                  </a:lnTo>
                  <a:lnTo>
                    <a:pt x="325" y="243"/>
                  </a:lnTo>
                  <a:lnTo>
                    <a:pt x="327" y="240"/>
                  </a:lnTo>
                  <a:lnTo>
                    <a:pt x="328" y="238"/>
                  </a:lnTo>
                  <a:lnTo>
                    <a:pt x="330" y="235"/>
                  </a:lnTo>
                  <a:lnTo>
                    <a:pt x="332" y="232"/>
                  </a:lnTo>
                  <a:lnTo>
                    <a:pt x="334" y="231"/>
                  </a:lnTo>
                  <a:lnTo>
                    <a:pt x="334" y="230"/>
                  </a:lnTo>
                  <a:lnTo>
                    <a:pt x="334" y="227"/>
                  </a:lnTo>
                  <a:lnTo>
                    <a:pt x="332" y="225"/>
                  </a:lnTo>
                  <a:lnTo>
                    <a:pt x="332" y="222"/>
                  </a:lnTo>
                  <a:lnTo>
                    <a:pt x="332" y="219"/>
                  </a:lnTo>
                  <a:lnTo>
                    <a:pt x="332" y="217"/>
                  </a:lnTo>
                  <a:lnTo>
                    <a:pt x="331" y="213"/>
                  </a:lnTo>
                  <a:lnTo>
                    <a:pt x="331" y="210"/>
                  </a:lnTo>
                  <a:lnTo>
                    <a:pt x="331" y="206"/>
                  </a:lnTo>
                  <a:lnTo>
                    <a:pt x="331" y="202"/>
                  </a:lnTo>
                  <a:lnTo>
                    <a:pt x="330" y="198"/>
                  </a:lnTo>
                  <a:lnTo>
                    <a:pt x="330" y="194"/>
                  </a:lnTo>
                  <a:lnTo>
                    <a:pt x="330" y="191"/>
                  </a:lnTo>
                  <a:lnTo>
                    <a:pt x="330" y="187"/>
                  </a:lnTo>
                  <a:lnTo>
                    <a:pt x="328" y="184"/>
                  </a:lnTo>
                  <a:lnTo>
                    <a:pt x="328" y="183"/>
                  </a:lnTo>
                  <a:lnTo>
                    <a:pt x="328" y="180"/>
                  </a:lnTo>
                  <a:lnTo>
                    <a:pt x="328" y="177"/>
                  </a:lnTo>
                  <a:lnTo>
                    <a:pt x="327" y="174"/>
                  </a:lnTo>
                  <a:lnTo>
                    <a:pt x="327" y="170"/>
                  </a:lnTo>
                  <a:lnTo>
                    <a:pt x="326" y="166"/>
                  </a:lnTo>
                  <a:lnTo>
                    <a:pt x="326" y="162"/>
                  </a:lnTo>
                  <a:lnTo>
                    <a:pt x="326" y="158"/>
                  </a:lnTo>
                  <a:lnTo>
                    <a:pt x="326" y="154"/>
                  </a:lnTo>
                  <a:lnTo>
                    <a:pt x="325" y="151"/>
                  </a:lnTo>
                  <a:lnTo>
                    <a:pt x="325" y="147"/>
                  </a:lnTo>
                  <a:lnTo>
                    <a:pt x="325" y="145"/>
                  </a:lnTo>
                  <a:lnTo>
                    <a:pt x="325" y="142"/>
                  </a:lnTo>
                  <a:lnTo>
                    <a:pt x="325" y="138"/>
                  </a:lnTo>
                  <a:lnTo>
                    <a:pt x="325" y="136"/>
                  </a:lnTo>
                  <a:lnTo>
                    <a:pt x="325" y="134"/>
                  </a:lnTo>
                  <a:lnTo>
                    <a:pt x="325" y="130"/>
                  </a:lnTo>
                  <a:lnTo>
                    <a:pt x="323" y="129"/>
                  </a:lnTo>
                  <a:lnTo>
                    <a:pt x="323" y="126"/>
                  </a:lnTo>
                  <a:lnTo>
                    <a:pt x="323" y="124"/>
                  </a:lnTo>
                  <a:lnTo>
                    <a:pt x="323" y="122"/>
                  </a:lnTo>
                  <a:lnTo>
                    <a:pt x="323" y="120"/>
                  </a:lnTo>
                  <a:lnTo>
                    <a:pt x="323" y="117"/>
                  </a:lnTo>
                  <a:lnTo>
                    <a:pt x="323" y="115"/>
                  </a:lnTo>
                  <a:lnTo>
                    <a:pt x="323" y="112"/>
                  </a:lnTo>
                  <a:lnTo>
                    <a:pt x="322" y="109"/>
                  </a:lnTo>
                  <a:lnTo>
                    <a:pt x="322" y="107"/>
                  </a:lnTo>
                  <a:lnTo>
                    <a:pt x="322" y="104"/>
                  </a:lnTo>
                  <a:lnTo>
                    <a:pt x="322" y="102"/>
                  </a:lnTo>
                  <a:lnTo>
                    <a:pt x="322" y="99"/>
                  </a:lnTo>
                  <a:lnTo>
                    <a:pt x="322" y="96"/>
                  </a:lnTo>
                  <a:lnTo>
                    <a:pt x="321" y="94"/>
                  </a:lnTo>
                  <a:lnTo>
                    <a:pt x="321" y="91"/>
                  </a:lnTo>
                  <a:lnTo>
                    <a:pt x="321" y="88"/>
                  </a:lnTo>
                  <a:lnTo>
                    <a:pt x="321" y="86"/>
                  </a:lnTo>
                  <a:lnTo>
                    <a:pt x="321" y="85"/>
                  </a:lnTo>
                  <a:lnTo>
                    <a:pt x="321" y="83"/>
                  </a:lnTo>
                  <a:lnTo>
                    <a:pt x="321" y="79"/>
                  </a:lnTo>
                  <a:lnTo>
                    <a:pt x="321" y="77"/>
                  </a:lnTo>
                  <a:lnTo>
                    <a:pt x="321" y="75"/>
                  </a:lnTo>
                  <a:lnTo>
                    <a:pt x="321" y="74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3" y="71"/>
                  </a:lnTo>
                  <a:lnTo>
                    <a:pt x="310" y="70"/>
                  </a:lnTo>
                  <a:lnTo>
                    <a:pt x="308" y="69"/>
                  </a:lnTo>
                  <a:lnTo>
                    <a:pt x="305" y="69"/>
                  </a:lnTo>
                  <a:lnTo>
                    <a:pt x="301" y="68"/>
                  </a:lnTo>
                  <a:lnTo>
                    <a:pt x="297" y="66"/>
                  </a:lnTo>
                  <a:lnTo>
                    <a:pt x="294" y="65"/>
                  </a:lnTo>
                  <a:lnTo>
                    <a:pt x="292" y="64"/>
                  </a:lnTo>
                  <a:lnTo>
                    <a:pt x="289" y="64"/>
                  </a:lnTo>
                  <a:lnTo>
                    <a:pt x="287" y="62"/>
                  </a:lnTo>
                  <a:lnTo>
                    <a:pt x="285" y="61"/>
                  </a:lnTo>
                  <a:lnTo>
                    <a:pt x="284" y="61"/>
                  </a:lnTo>
                  <a:lnTo>
                    <a:pt x="280" y="58"/>
                  </a:lnTo>
                  <a:lnTo>
                    <a:pt x="276" y="56"/>
                  </a:lnTo>
                  <a:lnTo>
                    <a:pt x="274" y="54"/>
                  </a:lnTo>
                  <a:lnTo>
                    <a:pt x="271" y="52"/>
                  </a:lnTo>
                  <a:lnTo>
                    <a:pt x="268" y="49"/>
                  </a:lnTo>
                  <a:lnTo>
                    <a:pt x="267" y="48"/>
                  </a:lnTo>
                  <a:lnTo>
                    <a:pt x="264" y="45"/>
                  </a:lnTo>
                  <a:lnTo>
                    <a:pt x="262" y="44"/>
                  </a:lnTo>
                  <a:lnTo>
                    <a:pt x="259" y="41"/>
                  </a:lnTo>
                  <a:lnTo>
                    <a:pt x="256" y="39"/>
                  </a:lnTo>
                  <a:lnTo>
                    <a:pt x="254" y="37"/>
                  </a:lnTo>
                  <a:lnTo>
                    <a:pt x="253" y="36"/>
                  </a:lnTo>
                  <a:lnTo>
                    <a:pt x="250" y="35"/>
                  </a:lnTo>
                  <a:lnTo>
                    <a:pt x="249" y="35"/>
                  </a:lnTo>
                  <a:lnTo>
                    <a:pt x="245" y="34"/>
                  </a:lnTo>
                  <a:lnTo>
                    <a:pt x="241" y="32"/>
                  </a:lnTo>
                  <a:lnTo>
                    <a:pt x="237" y="31"/>
                  </a:lnTo>
                  <a:lnTo>
                    <a:pt x="234" y="30"/>
                  </a:lnTo>
                  <a:lnTo>
                    <a:pt x="232" y="28"/>
                  </a:lnTo>
                  <a:lnTo>
                    <a:pt x="229" y="28"/>
                  </a:lnTo>
                  <a:lnTo>
                    <a:pt x="228" y="28"/>
                  </a:lnTo>
                  <a:lnTo>
                    <a:pt x="226" y="28"/>
                  </a:lnTo>
                  <a:lnTo>
                    <a:pt x="225" y="28"/>
                  </a:lnTo>
                  <a:lnTo>
                    <a:pt x="222" y="30"/>
                  </a:lnTo>
                  <a:lnTo>
                    <a:pt x="220" y="31"/>
                  </a:lnTo>
                  <a:lnTo>
                    <a:pt x="216" y="32"/>
                  </a:lnTo>
                  <a:lnTo>
                    <a:pt x="212" y="34"/>
                  </a:lnTo>
                  <a:lnTo>
                    <a:pt x="209" y="35"/>
                  </a:lnTo>
                  <a:lnTo>
                    <a:pt x="207" y="36"/>
                  </a:lnTo>
                  <a:lnTo>
                    <a:pt x="204" y="36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8" y="39"/>
                  </a:lnTo>
                  <a:lnTo>
                    <a:pt x="195" y="40"/>
                  </a:lnTo>
                  <a:lnTo>
                    <a:pt x="192" y="41"/>
                  </a:lnTo>
                  <a:lnTo>
                    <a:pt x="190" y="41"/>
                  </a:lnTo>
                  <a:lnTo>
                    <a:pt x="187" y="43"/>
                  </a:lnTo>
                  <a:lnTo>
                    <a:pt x="186" y="44"/>
                  </a:lnTo>
                  <a:lnTo>
                    <a:pt x="183" y="44"/>
                  </a:lnTo>
                  <a:lnTo>
                    <a:pt x="179" y="45"/>
                  </a:lnTo>
                  <a:lnTo>
                    <a:pt x="175" y="47"/>
                  </a:lnTo>
                  <a:lnTo>
                    <a:pt x="173" y="47"/>
                  </a:lnTo>
                  <a:lnTo>
                    <a:pt x="171" y="48"/>
                  </a:lnTo>
                  <a:lnTo>
                    <a:pt x="169" y="47"/>
                  </a:lnTo>
                  <a:lnTo>
                    <a:pt x="168" y="47"/>
                  </a:lnTo>
                  <a:lnTo>
                    <a:pt x="165" y="47"/>
                  </a:lnTo>
                  <a:lnTo>
                    <a:pt x="162" y="47"/>
                  </a:lnTo>
                  <a:lnTo>
                    <a:pt x="160" y="45"/>
                  </a:lnTo>
                  <a:lnTo>
                    <a:pt x="157" y="45"/>
                  </a:lnTo>
                  <a:lnTo>
                    <a:pt x="154" y="44"/>
                  </a:lnTo>
                  <a:lnTo>
                    <a:pt x="152" y="44"/>
                  </a:lnTo>
                  <a:lnTo>
                    <a:pt x="149" y="43"/>
                  </a:lnTo>
                  <a:lnTo>
                    <a:pt x="145" y="43"/>
                  </a:lnTo>
                  <a:lnTo>
                    <a:pt x="144" y="41"/>
                  </a:lnTo>
                  <a:lnTo>
                    <a:pt x="141" y="41"/>
                  </a:lnTo>
                  <a:lnTo>
                    <a:pt x="137" y="39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1" y="36"/>
                  </a:lnTo>
                  <a:lnTo>
                    <a:pt x="128" y="36"/>
                  </a:lnTo>
                  <a:lnTo>
                    <a:pt x="126" y="36"/>
                  </a:lnTo>
                  <a:lnTo>
                    <a:pt x="122" y="36"/>
                  </a:lnTo>
                  <a:lnTo>
                    <a:pt x="119" y="36"/>
                  </a:lnTo>
                  <a:lnTo>
                    <a:pt x="115" y="36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3" y="36"/>
                  </a:lnTo>
                  <a:lnTo>
                    <a:pt x="90" y="37"/>
                  </a:lnTo>
                  <a:lnTo>
                    <a:pt x="89" y="37"/>
                  </a:lnTo>
                  <a:lnTo>
                    <a:pt x="86" y="37"/>
                  </a:lnTo>
                  <a:lnTo>
                    <a:pt x="84" y="37"/>
                  </a:lnTo>
                  <a:lnTo>
                    <a:pt x="79" y="37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2" y="37"/>
                  </a:lnTo>
                  <a:lnTo>
                    <a:pt x="69" y="37"/>
                  </a:lnTo>
                  <a:lnTo>
                    <a:pt x="68" y="36"/>
                  </a:lnTo>
                  <a:lnTo>
                    <a:pt x="65" y="36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56" y="34"/>
                  </a:lnTo>
                  <a:lnTo>
                    <a:pt x="54" y="32"/>
                  </a:lnTo>
                  <a:lnTo>
                    <a:pt x="51" y="31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1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31" y="31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7" y="34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9" y="36"/>
                  </a:lnTo>
                  <a:lnTo>
                    <a:pt x="7" y="36"/>
                  </a:lnTo>
                  <a:lnTo>
                    <a:pt x="5" y="36"/>
                  </a:lnTo>
                  <a:lnTo>
                    <a:pt x="1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6623050" y="3921125"/>
              <a:ext cx="38100" cy="1968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4"/>
                </a:cxn>
                <a:cxn ang="0">
                  <a:pos x="3" y="9"/>
                </a:cxn>
                <a:cxn ang="0">
                  <a:pos x="3" y="14"/>
                </a:cxn>
                <a:cxn ang="0">
                  <a:pos x="3" y="20"/>
                </a:cxn>
                <a:cxn ang="0">
                  <a:pos x="3" y="26"/>
                </a:cxn>
                <a:cxn ang="0">
                  <a:pos x="3" y="31"/>
                </a:cxn>
                <a:cxn ang="0">
                  <a:pos x="3" y="38"/>
                </a:cxn>
                <a:cxn ang="0">
                  <a:pos x="3" y="43"/>
                </a:cxn>
                <a:cxn ang="0">
                  <a:pos x="3" y="50"/>
                </a:cxn>
                <a:cxn ang="0">
                  <a:pos x="1" y="56"/>
                </a:cxn>
                <a:cxn ang="0">
                  <a:pos x="1" y="62"/>
                </a:cxn>
                <a:cxn ang="0">
                  <a:pos x="0" y="67"/>
                </a:cxn>
                <a:cxn ang="0">
                  <a:pos x="0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1" y="89"/>
                </a:cxn>
                <a:cxn ang="0">
                  <a:pos x="3" y="96"/>
                </a:cxn>
                <a:cxn ang="0">
                  <a:pos x="3" y="101"/>
                </a:cxn>
                <a:cxn ang="0">
                  <a:pos x="4" y="106"/>
                </a:cxn>
                <a:cxn ang="0">
                  <a:pos x="4" y="111"/>
                </a:cxn>
                <a:cxn ang="0">
                  <a:pos x="5" y="116"/>
                </a:cxn>
                <a:cxn ang="0">
                  <a:pos x="24" y="124"/>
                </a:cxn>
                <a:cxn ang="0">
                  <a:pos x="22" y="120"/>
                </a:cxn>
                <a:cxn ang="0">
                  <a:pos x="22" y="115"/>
                </a:cxn>
                <a:cxn ang="0">
                  <a:pos x="21" y="110"/>
                </a:cxn>
                <a:cxn ang="0">
                  <a:pos x="20" y="103"/>
                </a:cxn>
                <a:cxn ang="0">
                  <a:pos x="18" y="97"/>
                </a:cxn>
                <a:cxn ang="0">
                  <a:pos x="17" y="92"/>
                </a:cxn>
                <a:cxn ang="0">
                  <a:pos x="17" y="88"/>
                </a:cxn>
                <a:cxn ang="0">
                  <a:pos x="16" y="82"/>
                </a:cxn>
                <a:cxn ang="0">
                  <a:pos x="16" y="77"/>
                </a:cxn>
                <a:cxn ang="0">
                  <a:pos x="16" y="71"/>
                </a:cxn>
                <a:cxn ang="0">
                  <a:pos x="16" y="65"/>
                </a:cxn>
                <a:cxn ang="0">
                  <a:pos x="16" y="59"/>
                </a:cxn>
                <a:cxn ang="0">
                  <a:pos x="17" y="54"/>
                </a:cxn>
                <a:cxn ang="0">
                  <a:pos x="18" y="48"/>
                </a:cxn>
                <a:cxn ang="0">
                  <a:pos x="18" y="45"/>
                </a:cxn>
                <a:cxn ang="0">
                  <a:pos x="18" y="41"/>
                </a:cxn>
                <a:cxn ang="0">
                  <a:pos x="20" y="34"/>
                </a:cxn>
                <a:cxn ang="0">
                  <a:pos x="20" y="29"/>
                </a:cxn>
                <a:cxn ang="0">
                  <a:pos x="20" y="22"/>
                </a:cxn>
                <a:cxn ang="0">
                  <a:pos x="20" y="17"/>
                </a:cxn>
                <a:cxn ang="0">
                  <a:pos x="21" y="12"/>
                </a:cxn>
                <a:cxn ang="0">
                  <a:pos x="21" y="8"/>
                </a:cxn>
                <a:cxn ang="0">
                  <a:pos x="3" y="0"/>
                </a:cxn>
              </a:cxnLst>
              <a:rect l="0" t="0" r="r" b="b"/>
              <a:pathLst>
                <a:path w="24" h="124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1" y="52"/>
                  </a:lnTo>
                  <a:lnTo>
                    <a:pt x="1" y="56"/>
                  </a:lnTo>
                  <a:lnTo>
                    <a:pt x="1" y="59"/>
                  </a:lnTo>
                  <a:lnTo>
                    <a:pt x="1" y="62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1" y="86"/>
                  </a:lnTo>
                  <a:lnTo>
                    <a:pt x="1" y="89"/>
                  </a:lnTo>
                  <a:lnTo>
                    <a:pt x="1" y="92"/>
                  </a:lnTo>
                  <a:lnTo>
                    <a:pt x="3" y="96"/>
                  </a:lnTo>
                  <a:lnTo>
                    <a:pt x="3" y="98"/>
                  </a:lnTo>
                  <a:lnTo>
                    <a:pt x="3" y="101"/>
                  </a:lnTo>
                  <a:lnTo>
                    <a:pt x="4" y="105"/>
                  </a:lnTo>
                  <a:lnTo>
                    <a:pt x="4" y="106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24" y="124"/>
                  </a:lnTo>
                  <a:lnTo>
                    <a:pt x="24" y="123"/>
                  </a:lnTo>
                  <a:lnTo>
                    <a:pt x="22" y="120"/>
                  </a:lnTo>
                  <a:lnTo>
                    <a:pt x="22" y="118"/>
                  </a:lnTo>
                  <a:lnTo>
                    <a:pt x="22" y="115"/>
                  </a:lnTo>
                  <a:lnTo>
                    <a:pt x="21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20" y="103"/>
                  </a:lnTo>
                  <a:lnTo>
                    <a:pt x="18" y="101"/>
                  </a:lnTo>
                  <a:lnTo>
                    <a:pt x="18" y="97"/>
                  </a:lnTo>
                  <a:lnTo>
                    <a:pt x="18" y="94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17" y="88"/>
                  </a:lnTo>
                  <a:lnTo>
                    <a:pt x="16" y="85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77"/>
                  </a:lnTo>
                  <a:lnTo>
                    <a:pt x="16" y="75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38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6192838" y="4078288"/>
              <a:ext cx="858837" cy="450850"/>
            </a:xfrm>
            <a:custGeom>
              <a:avLst/>
              <a:gdLst/>
              <a:ahLst/>
              <a:cxnLst>
                <a:cxn ang="0">
                  <a:pos x="385" y="49"/>
                </a:cxn>
                <a:cxn ang="0">
                  <a:pos x="352" y="38"/>
                </a:cxn>
                <a:cxn ang="0">
                  <a:pos x="313" y="25"/>
                </a:cxn>
                <a:cxn ang="0">
                  <a:pos x="271" y="12"/>
                </a:cxn>
                <a:cxn ang="0">
                  <a:pos x="233" y="3"/>
                </a:cxn>
                <a:cxn ang="0">
                  <a:pos x="208" y="0"/>
                </a:cxn>
                <a:cxn ang="0">
                  <a:pos x="187" y="6"/>
                </a:cxn>
                <a:cxn ang="0">
                  <a:pos x="157" y="21"/>
                </a:cxn>
                <a:cxn ang="0">
                  <a:pos x="122" y="44"/>
                </a:cxn>
                <a:cxn ang="0">
                  <a:pos x="86" y="70"/>
                </a:cxn>
                <a:cxn ang="0">
                  <a:pos x="52" y="96"/>
                </a:cxn>
                <a:cxn ang="0">
                  <a:pos x="26" y="119"/>
                </a:cxn>
                <a:cxn ang="0">
                  <a:pos x="4" y="151"/>
                </a:cxn>
                <a:cxn ang="0">
                  <a:pos x="4" y="174"/>
                </a:cxn>
                <a:cxn ang="0">
                  <a:pos x="20" y="195"/>
                </a:cxn>
                <a:cxn ang="0">
                  <a:pos x="42" y="224"/>
                </a:cxn>
                <a:cxn ang="0">
                  <a:pos x="64" y="253"/>
                </a:cxn>
                <a:cxn ang="0">
                  <a:pos x="102" y="276"/>
                </a:cxn>
                <a:cxn ang="0">
                  <a:pos x="132" y="270"/>
                </a:cxn>
                <a:cxn ang="0">
                  <a:pos x="156" y="252"/>
                </a:cxn>
                <a:cxn ang="0">
                  <a:pos x="183" y="231"/>
                </a:cxn>
                <a:cxn ang="0">
                  <a:pos x="208" y="208"/>
                </a:cxn>
                <a:cxn ang="0">
                  <a:pos x="238" y="182"/>
                </a:cxn>
                <a:cxn ang="0">
                  <a:pos x="263" y="187"/>
                </a:cxn>
                <a:cxn ang="0">
                  <a:pos x="288" y="191"/>
                </a:cxn>
                <a:cxn ang="0">
                  <a:pos x="314" y="218"/>
                </a:cxn>
                <a:cxn ang="0">
                  <a:pos x="344" y="240"/>
                </a:cxn>
                <a:cxn ang="0">
                  <a:pos x="381" y="261"/>
                </a:cxn>
                <a:cxn ang="0">
                  <a:pos x="423" y="278"/>
                </a:cxn>
                <a:cxn ang="0">
                  <a:pos x="462" y="284"/>
                </a:cxn>
                <a:cxn ang="0">
                  <a:pos x="488" y="284"/>
                </a:cxn>
                <a:cxn ang="0">
                  <a:pos x="513" y="282"/>
                </a:cxn>
                <a:cxn ang="0">
                  <a:pos x="539" y="263"/>
                </a:cxn>
                <a:cxn ang="0">
                  <a:pos x="522" y="262"/>
                </a:cxn>
                <a:cxn ang="0">
                  <a:pos x="490" y="265"/>
                </a:cxn>
                <a:cxn ang="0">
                  <a:pos x="453" y="266"/>
                </a:cxn>
                <a:cxn ang="0">
                  <a:pos x="425" y="259"/>
                </a:cxn>
                <a:cxn ang="0">
                  <a:pos x="398" y="249"/>
                </a:cxn>
                <a:cxn ang="0">
                  <a:pos x="369" y="235"/>
                </a:cxn>
                <a:cxn ang="0">
                  <a:pos x="340" y="215"/>
                </a:cxn>
                <a:cxn ang="0">
                  <a:pos x="314" y="195"/>
                </a:cxn>
                <a:cxn ang="0">
                  <a:pos x="292" y="165"/>
                </a:cxn>
                <a:cxn ang="0">
                  <a:pos x="295" y="144"/>
                </a:cxn>
                <a:cxn ang="0">
                  <a:pos x="274" y="167"/>
                </a:cxn>
                <a:cxn ang="0">
                  <a:pos x="262" y="161"/>
                </a:cxn>
                <a:cxn ang="0">
                  <a:pos x="253" y="148"/>
                </a:cxn>
                <a:cxn ang="0">
                  <a:pos x="234" y="161"/>
                </a:cxn>
                <a:cxn ang="0">
                  <a:pos x="207" y="186"/>
                </a:cxn>
                <a:cxn ang="0">
                  <a:pos x="182" y="208"/>
                </a:cxn>
                <a:cxn ang="0">
                  <a:pos x="155" y="231"/>
                </a:cxn>
                <a:cxn ang="0">
                  <a:pos x="132" y="249"/>
                </a:cxn>
                <a:cxn ang="0">
                  <a:pos x="105" y="259"/>
                </a:cxn>
                <a:cxn ang="0">
                  <a:pos x="69" y="233"/>
                </a:cxn>
                <a:cxn ang="0">
                  <a:pos x="31" y="193"/>
                </a:cxn>
                <a:cxn ang="0">
                  <a:pos x="20" y="164"/>
                </a:cxn>
                <a:cxn ang="0">
                  <a:pos x="46" y="136"/>
                </a:cxn>
                <a:cxn ang="0">
                  <a:pos x="79" y="104"/>
                </a:cxn>
                <a:cxn ang="0">
                  <a:pos x="118" y="68"/>
                </a:cxn>
                <a:cxn ang="0">
                  <a:pos x="157" y="38"/>
                </a:cxn>
                <a:cxn ang="0">
                  <a:pos x="192" y="17"/>
                </a:cxn>
              </a:cxnLst>
              <a:rect l="0" t="0" r="r" b="b"/>
              <a:pathLst>
                <a:path w="541" h="284">
                  <a:moveTo>
                    <a:pt x="403" y="55"/>
                  </a:moveTo>
                  <a:lnTo>
                    <a:pt x="402" y="55"/>
                  </a:lnTo>
                  <a:lnTo>
                    <a:pt x="401" y="54"/>
                  </a:lnTo>
                  <a:lnTo>
                    <a:pt x="398" y="54"/>
                  </a:lnTo>
                  <a:lnTo>
                    <a:pt x="395" y="53"/>
                  </a:lnTo>
                  <a:lnTo>
                    <a:pt x="394" y="51"/>
                  </a:lnTo>
                  <a:lnTo>
                    <a:pt x="391" y="51"/>
                  </a:lnTo>
                  <a:lnTo>
                    <a:pt x="389" y="50"/>
                  </a:lnTo>
                  <a:lnTo>
                    <a:pt x="387" y="50"/>
                  </a:lnTo>
                  <a:lnTo>
                    <a:pt x="385" y="49"/>
                  </a:lnTo>
                  <a:lnTo>
                    <a:pt x="382" y="48"/>
                  </a:lnTo>
                  <a:lnTo>
                    <a:pt x="380" y="48"/>
                  </a:lnTo>
                  <a:lnTo>
                    <a:pt x="377" y="46"/>
                  </a:lnTo>
                  <a:lnTo>
                    <a:pt x="373" y="45"/>
                  </a:lnTo>
                  <a:lnTo>
                    <a:pt x="370" y="44"/>
                  </a:lnTo>
                  <a:lnTo>
                    <a:pt x="367" y="42"/>
                  </a:lnTo>
                  <a:lnTo>
                    <a:pt x="364" y="41"/>
                  </a:lnTo>
                  <a:lnTo>
                    <a:pt x="360" y="40"/>
                  </a:lnTo>
                  <a:lnTo>
                    <a:pt x="356" y="38"/>
                  </a:lnTo>
                  <a:lnTo>
                    <a:pt x="352" y="38"/>
                  </a:lnTo>
                  <a:lnTo>
                    <a:pt x="350" y="37"/>
                  </a:lnTo>
                  <a:lnTo>
                    <a:pt x="346" y="36"/>
                  </a:lnTo>
                  <a:lnTo>
                    <a:pt x="342" y="34"/>
                  </a:lnTo>
                  <a:lnTo>
                    <a:pt x="338" y="33"/>
                  </a:lnTo>
                  <a:lnTo>
                    <a:pt x="334" y="32"/>
                  </a:lnTo>
                  <a:lnTo>
                    <a:pt x="330" y="31"/>
                  </a:lnTo>
                  <a:lnTo>
                    <a:pt x="326" y="29"/>
                  </a:lnTo>
                  <a:lnTo>
                    <a:pt x="321" y="28"/>
                  </a:lnTo>
                  <a:lnTo>
                    <a:pt x="318" y="27"/>
                  </a:lnTo>
                  <a:lnTo>
                    <a:pt x="313" y="25"/>
                  </a:lnTo>
                  <a:lnTo>
                    <a:pt x="309" y="24"/>
                  </a:lnTo>
                  <a:lnTo>
                    <a:pt x="304" y="23"/>
                  </a:lnTo>
                  <a:lnTo>
                    <a:pt x="300" y="21"/>
                  </a:lnTo>
                  <a:lnTo>
                    <a:pt x="296" y="20"/>
                  </a:lnTo>
                  <a:lnTo>
                    <a:pt x="292" y="19"/>
                  </a:lnTo>
                  <a:lnTo>
                    <a:pt x="288" y="17"/>
                  </a:lnTo>
                  <a:lnTo>
                    <a:pt x="284" y="16"/>
                  </a:lnTo>
                  <a:lnTo>
                    <a:pt x="279" y="15"/>
                  </a:lnTo>
                  <a:lnTo>
                    <a:pt x="275" y="14"/>
                  </a:lnTo>
                  <a:lnTo>
                    <a:pt x="271" y="12"/>
                  </a:lnTo>
                  <a:lnTo>
                    <a:pt x="267" y="12"/>
                  </a:lnTo>
                  <a:lnTo>
                    <a:pt x="263" y="11"/>
                  </a:lnTo>
                  <a:lnTo>
                    <a:pt x="259" y="10"/>
                  </a:lnTo>
                  <a:lnTo>
                    <a:pt x="255" y="8"/>
                  </a:lnTo>
                  <a:lnTo>
                    <a:pt x="251" y="7"/>
                  </a:lnTo>
                  <a:lnTo>
                    <a:pt x="247" y="7"/>
                  </a:lnTo>
                  <a:lnTo>
                    <a:pt x="244" y="6"/>
                  </a:lnTo>
                  <a:lnTo>
                    <a:pt x="241" y="4"/>
                  </a:lnTo>
                  <a:lnTo>
                    <a:pt x="237" y="4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8" y="2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5" y="2"/>
                  </a:lnTo>
                  <a:lnTo>
                    <a:pt x="192" y="3"/>
                  </a:lnTo>
                  <a:lnTo>
                    <a:pt x="190" y="4"/>
                  </a:lnTo>
                  <a:lnTo>
                    <a:pt x="187" y="6"/>
                  </a:lnTo>
                  <a:lnTo>
                    <a:pt x="185" y="7"/>
                  </a:lnTo>
                  <a:lnTo>
                    <a:pt x="182" y="8"/>
                  </a:lnTo>
                  <a:lnTo>
                    <a:pt x="179" y="10"/>
                  </a:lnTo>
                  <a:lnTo>
                    <a:pt x="177" y="11"/>
                  </a:lnTo>
                  <a:lnTo>
                    <a:pt x="173" y="12"/>
                  </a:lnTo>
                  <a:lnTo>
                    <a:pt x="170" y="14"/>
                  </a:lnTo>
                  <a:lnTo>
                    <a:pt x="168" y="16"/>
                  </a:lnTo>
                  <a:lnTo>
                    <a:pt x="164" y="17"/>
                  </a:lnTo>
                  <a:lnTo>
                    <a:pt x="161" y="19"/>
                  </a:lnTo>
                  <a:lnTo>
                    <a:pt x="157" y="21"/>
                  </a:lnTo>
                  <a:lnTo>
                    <a:pt x="155" y="24"/>
                  </a:lnTo>
                  <a:lnTo>
                    <a:pt x="151" y="25"/>
                  </a:lnTo>
                  <a:lnTo>
                    <a:pt x="147" y="28"/>
                  </a:lnTo>
                  <a:lnTo>
                    <a:pt x="143" y="29"/>
                  </a:lnTo>
                  <a:lnTo>
                    <a:pt x="140" y="32"/>
                  </a:lnTo>
                  <a:lnTo>
                    <a:pt x="136" y="34"/>
                  </a:lnTo>
                  <a:lnTo>
                    <a:pt x="132" y="36"/>
                  </a:lnTo>
                  <a:lnTo>
                    <a:pt x="130" y="38"/>
                  </a:lnTo>
                  <a:lnTo>
                    <a:pt x="126" y="41"/>
                  </a:lnTo>
                  <a:lnTo>
                    <a:pt x="122" y="44"/>
                  </a:lnTo>
                  <a:lnTo>
                    <a:pt x="118" y="46"/>
                  </a:lnTo>
                  <a:lnTo>
                    <a:pt x="115" y="49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5" y="57"/>
                  </a:lnTo>
                  <a:lnTo>
                    <a:pt x="101" y="59"/>
                  </a:lnTo>
                  <a:lnTo>
                    <a:pt x="97" y="62"/>
                  </a:lnTo>
                  <a:lnTo>
                    <a:pt x="93" y="65"/>
                  </a:lnTo>
                  <a:lnTo>
                    <a:pt x="90" y="67"/>
                  </a:lnTo>
                  <a:lnTo>
                    <a:pt x="86" y="70"/>
                  </a:lnTo>
                  <a:lnTo>
                    <a:pt x="83" y="72"/>
                  </a:lnTo>
                  <a:lnTo>
                    <a:pt x="79" y="75"/>
                  </a:lnTo>
                  <a:lnTo>
                    <a:pt x="76" y="78"/>
                  </a:lnTo>
                  <a:lnTo>
                    <a:pt x="72" y="80"/>
                  </a:lnTo>
                  <a:lnTo>
                    <a:pt x="69" y="83"/>
                  </a:lnTo>
                  <a:lnTo>
                    <a:pt x="66" y="85"/>
                  </a:lnTo>
                  <a:lnTo>
                    <a:pt x="63" y="88"/>
                  </a:lnTo>
                  <a:lnTo>
                    <a:pt x="59" y="91"/>
                  </a:lnTo>
                  <a:lnTo>
                    <a:pt x="56" y="93"/>
                  </a:lnTo>
                  <a:lnTo>
                    <a:pt x="52" y="96"/>
                  </a:lnTo>
                  <a:lnTo>
                    <a:pt x="50" y="99"/>
                  </a:lnTo>
                  <a:lnTo>
                    <a:pt x="47" y="101"/>
                  </a:lnTo>
                  <a:lnTo>
                    <a:pt x="45" y="104"/>
                  </a:lnTo>
                  <a:lnTo>
                    <a:pt x="42" y="106"/>
                  </a:lnTo>
                  <a:lnTo>
                    <a:pt x="39" y="108"/>
                  </a:lnTo>
                  <a:lnTo>
                    <a:pt x="37" y="110"/>
                  </a:lnTo>
                  <a:lnTo>
                    <a:pt x="34" y="113"/>
                  </a:lnTo>
                  <a:lnTo>
                    <a:pt x="31" y="116"/>
                  </a:lnTo>
                  <a:lnTo>
                    <a:pt x="29" y="118"/>
                  </a:lnTo>
                  <a:lnTo>
                    <a:pt x="26" y="119"/>
                  </a:lnTo>
                  <a:lnTo>
                    <a:pt x="25" y="122"/>
                  </a:lnTo>
                  <a:lnTo>
                    <a:pt x="21" y="126"/>
                  </a:lnTo>
                  <a:lnTo>
                    <a:pt x="18" y="131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9" y="143"/>
                  </a:lnTo>
                  <a:lnTo>
                    <a:pt x="7" y="146"/>
                  </a:lnTo>
                  <a:lnTo>
                    <a:pt x="5" y="148"/>
                  </a:lnTo>
                  <a:lnTo>
                    <a:pt x="4" y="151"/>
                  </a:lnTo>
                  <a:lnTo>
                    <a:pt x="3" y="153"/>
                  </a:lnTo>
                  <a:lnTo>
                    <a:pt x="1" y="157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0"/>
                  </a:lnTo>
                  <a:lnTo>
                    <a:pt x="1" y="172"/>
                  </a:lnTo>
                  <a:lnTo>
                    <a:pt x="3" y="173"/>
                  </a:lnTo>
                  <a:lnTo>
                    <a:pt x="4" y="174"/>
                  </a:lnTo>
                  <a:lnTo>
                    <a:pt x="5" y="176"/>
                  </a:lnTo>
                  <a:lnTo>
                    <a:pt x="5" y="176"/>
                  </a:lnTo>
                  <a:lnTo>
                    <a:pt x="7" y="177"/>
                  </a:lnTo>
                  <a:lnTo>
                    <a:pt x="8" y="180"/>
                  </a:lnTo>
                  <a:lnTo>
                    <a:pt x="11" y="184"/>
                  </a:lnTo>
                  <a:lnTo>
                    <a:pt x="12" y="185"/>
                  </a:lnTo>
                  <a:lnTo>
                    <a:pt x="14" y="187"/>
                  </a:lnTo>
                  <a:lnTo>
                    <a:pt x="16" y="190"/>
                  </a:lnTo>
                  <a:lnTo>
                    <a:pt x="17" y="193"/>
                  </a:lnTo>
                  <a:lnTo>
                    <a:pt x="20" y="195"/>
                  </a:lnTo>
                  <a:lnTo>
                    <a:pt x="21" y="198"/>
                  </a:lnTo>
                  <a:lnTo>
                    <a:pt x="24" y="201"/>
                  </a:lnTo>
                  <a:lnTo>
                    <a:pt x="26" y="203"/>
                  </a:lnTo>
                  <a:lnTo>
                    <a:pt x="29" y="206"/>
                  </a:lnTo>
                  <a:lnTo>
                    <a:pt x="30" y="210"/>
                  </a:lnTo>
                  <a:lnTo>
                    <a:pt x="33" y="212"/>
                  </a:lnTo>
                  <a:lnTo>
                    <a:pt x="35" y="215"/>
                  </a:lnTo>
                  <a:lnTo>
                    <a:pt x="37" y="218"/>
                  </a:lnTo>
                  <a:lnTo>
                    <a:pt x="39" y="222"/>
                  </a:lnTo>
                  <a:lnTo>
                    <a:pt x="42" y="224"/>
                  </a:lnTo>
                  <a:lnTo>
                    <a:pt x="45" y="228"/>
                  </a:lnTo>
                  <a:lnTo>
                    <a:pt x="47" y="231"/>
                  </a:lnTo>
                  <a:lnTo>
                    <a:pt x="49" y="233"/>
                  </a:lnTo>
                  <a:lnTo>
                    <a:pt x="51" y="236"/>
                  </a:lnTo>
                  <a:lnTo>
                    <a:pt x="54" y="239"/>
                  </a:lnTo>
                  <a:lnTo>
                    <a:pt x="55" y="241"/>
                  </a:lnTo>
                  <a:lnTo>
                    <a:pt x="58" y="244"/>
                  </a:lnTo>
                  <a:lnTo>
                    <a:pt x="59" y="246"/>
                  </a:lnTo>
                  <a:lnTo>
                    <a:pt x="62" y="249"/>
                  </a:lnTo>
                  <a:lnTo>
                    <a:pt x="64" y="253"/>
                  </a:lnTo>
                  <a:lnTo>
                    <a:pt x="67" y="257"/>
                  </a:lnTo>
                  <a:lnTo>
                    <a:pt x="71" y="261"/>
                  </a:lnTo>
                  <a:lnTo>
                    <a:pt x="75" y="263"/>
                  </a:lnTo>
                  <a:lnTo>
                    <a:pt x="79" y="266"/>
                  </a:lnTo>
                  <a:lnTo>
                    <a:pt x="83" y="269"/>
                  </a:lnTo>
                  <a:lnTo>
                    <a:pt x="86" y="271"/>
                  </a:lnTo>
                  <a:lnTo>
                    <a:pt x="90" y="274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102" y="276"/>
                  </a:lnTo>
                  <a:lnTo>
                    <a:pt x="106" y="278"/>
                  </a:lnTo>
                  <a:lnTo>
                    <a:pt x="110" y="278"/>
                  </a:lnTo>
                  <a:lnTo>
                    <a:pt x="114" y="278"/>
                  </a:lnTo>
                  <a:lnTo>
                    <a:pt x="117" y="278"/>
                  </a:lnTo>
                  <a:lnTo>
                    <a:pt x="120" y="278"/>
                  </a:lnTo>
                  <a:lnTo>
                    <a:pt x="122" y="278"/>
                  </a:lnTo>
                  <a:lnTo>
                    <a:pt x="123" y="276"/>
                  </a:lnTo>
                  <a:lnTo>
                    <a:pt x="126" y="274"/>
                  </a:lnTo>
                  <a:lnTo>
                    <a:pt x="130" y="273"/>
                  </a:lnTo>
                  <a:lnTo>
                    <a:pt x="132" y="270"/>
                  </a:lnTo>
                  <a:lnTo>
                    <a:pt x="136" y="267"/>
                  </a:lnTo>
                  <a:lnTo>
                    <a:pt x="138" y="266"/>
                  </a:lnTo>
                  <a:lnTo>
                    <a:pt x="140" y="265"/>
                  </a:lnTo>
                  <a:lnTo>
                    <a:pt x="143" y="263"/>
                  </a:lnTo>
                  <a:lnTo>
                    <a:pt x="145" y="262"/>
                  </a:lnTo>
                  <a:lnTo>
                    <a:pt x="147" y="259"/>
                  </a:lnTo>
                  <a:lnTo>
                    <a:pt x="149" y="258"/>
                  </a:lnTo>
                  <a:lnTo>
                    <a:pt x="152" y="256"/>
                  </a:lnTo>
                  <a:lnTo>
                    <a:pt x="153" y="254"/>
                  </a:lnTo>
                  <a:lnTo>
                    <a:pt x="156" y="252"/>
                  </a:lnTo>
                  <a:lnTo>
                    <a:pt x="158" y="250"/>
                  </a:lnTo>
                  <a:lnTo>
                    <a:pt x="161" y="248"/>
                  </a:lnTo>
                  <a:lnTo>
                    <a:pt x="164" y="246"/>
                  </a:lnTo>
                  <a:lnTo>
                    <a:pt x="166" y="244"/>
                  </a:lnTo>
                  <a:lnTo>
                    <a:pt x="169" y="241"/>
                  </a:lnTo>
                  <a:lnTo>
                    <a:pt x="172" y="239"/>
                  </a:lnTo>
                  <a:lnTo>
                    <a:pt x="174" y="237"/>
                  </a:lnTo>
                  <a:lnTo>
                    <a:pt x="177" y="235"/>
                  </a:lnTo>
                  <a:lnTo>
                    <a:pt x="179" y="233"/>
                  </a:lnTo>
                  <a:lnTo>
                    <a:pt x="183" y="231"/>
                  </a:lnTo>
                  <a:lnTo>
                    <a:pt x="186" y="228"/>
                  </a:lnTo>
                  <a:lnTo>
                    <a:pt x="189" y="225"/>
                  </a:lnTo>
                  <a:lnTo>
                    <a:pt x="190" y="223"/>
                  </a:lnTo>
                  <a:lnTo>
                    <a:pt x="192" y="222"/>
                  </a:lnTo>
                  <a:lnTo>
                    <a:pt x="195" y="219"/>
                  </a:lnTo>
                  <a:lnTo>
                    <a:pt x="198" y="216"/>
                  </a:lnTo>
                  <a:lnTo>
                    <a:pt x="200" y="215"/>
                  </a:lnTo>
                  <a:lnTo>
                    <a:pt x="203" y="212"/>
                  </a:lnTo>
                  <a:lnTo>
                    <a:pt x="206" y="211"/>
                  </a:lnTo>
                  <a:lnTo>
                    <a:pt x="208" y="208"/>
                  </a:lnTo>
                  <a:lnTo>
                    <a:pt x="209" y="206"/>
                  </a:lnTo>
                  <a:lnTo>
                    <a:pt x="212" y="205"/>
                  </a:lnTo>
                  <a:lnTo>
                    <a:pt x="215" y="203"/>
                  </a:lnTo>
                  <a:lnTo>
                    <a:pt x="219" y="199"/>
                  </a:lnTo>
                  <a:lnTo>
                    <a:pt x="223" y="195"/>
                  </a:lnTo>
                  <a:lnTo>
                    <a:pt x="227" y="193"/>
                  </a:lnTo>
                  <a:lnTo>
                    <a:pt x="229" y="190"/>
                  </a:lnTo>
                  <a:lnTo>
                    <a:pt x="233" y="187"/>
                  </a:lnTo>
                  <a:lnTo>
                    <a:pt x="236" y="185"/>
                  </a:lnTo>
                  <a:lnTo>
                    <a:pt x="238" y="182"/>
                  </a:lnTo>
                  <a:lnTo>
                    <a:pt x="240" y="181"/>
                  </a:lnTo>
                  <a:lnTo>
                    <a:pt x="242" y="182"/>
                  </a:lnTo>
                  <a:lnTo>
                    <a:pt x="244" y="184"/>
                  </a:lnTo>
                  <a:lnTo>
                    <a:pt x="246" y="185"/>
                  </a:lnTo>
                  <a:lnTo>
                    <a:pt x="249" y="186"/>
                  </a:lnTo>
                  <a:lnTo>
                    <a:pt x="251" y="187"/>
                  </a:lnTo>
                  <a:lnTo>
                    <a:pt x="254" y="189"/>
                  </a:lnTo>
                  <a:lnTo>
                    <a:pt x="257" y="189"/>
                  </a:lnTo>
                  <a:lnTo>
                    <a:pt x="259" y="189"/>
                  </a:lnTo>
                  <a:lnTo>
                    <a:pt x="263" y="187"/>
                  </a:lnTo>
                  <a:lnTo>
                    <a:pt x="267" y="187"/>
                  </a:lnTo>
                  <a:lnTo>
                    <a:pt x="271" y="186"/>
                  </a:lnTo>
                  <a:lnTo>
                    <a:pt x="274" y="185"/>
                  </a:lnTo>
                  <a:lnTo>
                    <a:pt x="278" y="184"/>
                  </a:lnTo>
                  <a:lnTo>
                    <a:pt x="279" y="182"/>
                  </a:lnTo>
                  <a:lnTo>
                    <a:pt x="280" y="182"/>
                  </a:lnTo>
                  <a:lnTo>
                    <a:pt x="280" y="184"/>
                  </a:lnTo>
                  <a:lnTo>
                    <a:pt x="283" y="186"/>
                  </a:lnTo>
                  <a:lnTo>
                    <a:pt x="284" y="187"/>
                  </a:lnTo>
                  <a:lnTo>
                    <a:pt x="288" y="191"/>
                  </a:lnTo>
                  <a:lnTo>
                    <a:pt x="289" y="194"/>
                  </a:lnTo>
                  <a:lnTo>
                    <a:pt x="293" y="198"/>
                  </a:lnTo>
                  <a:lnTo>
                    <a:pt x="297" y="201"/>
                  </a:lnTo>
                  <a:lnTo>
                    <a:pt x="301" y="205"/>
                  </a:lnTo>
                  <a:lnTo>
                    <a:pt x="302" y="206"/>
                  </a:lnTo>
                  <a:lnTo>
                    <a:pt x="305" y="208"/>
                  </a:lnTo>
                  <a:lnTo>
                    <a:pt x="308" y="210"/>
                  </a:lnTo>
                  <a:lnTo>
                    <a:pt x="310" y="212"/>
                  </a:lnTo>
                  <a:lnTo>
                    <a:pt x="313" y="215"/>
                  </a:lnTo>
                  <a:lnTo>
                    <a:pt x="314" y="218"/>
                  </a:lnTo>
                  <a:lnTo>
                    <a:pt x="317" y="219"/>
                  </a:lnTo>
                  <a:lnTo>
                    <a:pt x="319" y="222"/>
                  </a:lnTo>
                  <a:lnTo>
                    <a:pt x="322" y="224"/>
                  </a:lnTo>
                  <a:lnTo>
                    <a:pt x="326" y="227"/>
                  </a:lnTo>
                  <a:lnTo>
                    <a:pt x="329" y="228"/>
                  </a:lnTo>
                  <a:lnTo>
                    <a:pt x="333" y="231"/>
                  </a:lnTo>
                  <a:lnTo>
                    <a:pt x="335" y="233"/>
                  </a:lnTo>
                  <a:lnTo>
                    <a:pt x="338" y="236"/>
                  </a:lnTo>
                  <a:lnTo>
                    <a:pt x="340" y="237"/>
                  </a:lnTo>
                  <a:lnTo>
                    <a:pt x="344" y="240"/>
                  </a:lnTo>
                  <a:lnTo>
                    <a:pt x="348" y="242"/>
                  </a:lnTo>
                  <a:lnTo>
                    <a:pt x="351" y="244"/>
                  </a:lnTo>
                  <a:lnTo>
                    <a:pt x="355" y="246"/>
                  </a:lnTo>
                  <a:lnTo>
                    <a:pt x="359" y="249"/>
                  </a:lnTo>
                  <a:lnTo>
                    <a:pt x="361" y="250"/>
                  </a:lnTo>
                  <a:lnTo>
                    <a:pt x="365" y="253"/>
                  </a:lnTo>
                  <a:lnTo>
                    <a:pt x="369" y="254"/>
                  </a:lnTo>
                  <a:lnTo>
                    <a:pt x="373" y="257"/>
                  </a:lnTo>
                  <a:lnTo>
                    <a:pt x="377" y="259"/>
                  </a:lnTo>
                  <a:lnTo>
                    <a:pt x="381" y="261"/>
                  </a:lnTo>
                  <a:lnTo>
                    <a:pt x="385" y="263"/>
                  </a:lnTo>
                  <a:lnTo>
                    <a:pt x="389" y="266"/>
                  </a:lnTo>
                  <a:lnTo>
                    <a:pt x="393" y="267"/>
                  </a:lnTo>
                  <a:lnTo>
                    <a:pt x="397" y="269"/>
                  </a:lnTo>
                  <a:lnTo>
                    <a:pt x="401" y="270"/>
                  </a:lnTo>
                  <a:lnTo>
                    <a:pt x="406" y="273"/>
                  </a:lnTo>
                  <a:lnTo>
                    <a:pt x="410" y="274"/>
                  </a:lnTo>
                  <a:lnTo>
                    <a:pt x="414" y="275"/>
                  </a:lnTo>
                  <a:lnTo>
                    <a:pt x="419" y="276"/>
                  </a:lnTo>
                  <a:lnTo>
                    <a:pt x="423" y="278"/>
                  </a:lnTo>
                  <a:lnTo>
                    <a:pt x="427" y="279"/>
                  </a:lnTo>
                  <a:lnTo>
                    <a:pt x="432" y="280"/>
                  </a:lnTo>
                  <a:lnTo>
                    <a:pt x="436" y="280"/>
                  </a:lnTo>
                  <a:lnTo>
                    <a:pt x="441" y="282"/>
                  </a:lnTo>
                  <a:lnTo>
                    <a:pt x="445" y="283"/>
                  </a:lnTo>
                  <a:lnTo>
                    <a:pt x="450" y="283"/>
                  </a:lnTo>
                  <a:lnTo>
                    <a:pt x="456" y="284"/>
                  </a:lnTo>
                  <a:lnTo>
                    <a:pt x="461" y="284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5" y="284"/>
                  </a:lnTo>
                  <a:lnTo>
                    <a:pt x="469" y="284"/>
                  </a:lnTo>
                  <a:lnTo>
                    <a:pt x="470" y="284"/>
                  </a:lnTo>
                  <a:lnTo>
                    <a:pt x="473" y="284"/>
                  </a:lnTo>
                  <a:lnTo>
                    <a:pt x="475" y="284"/>
                  </a:lnTo>
                  <a:lnTo>
                    <a:pt x="476" y="284"/>
                  </a:lnTo>
                  <a:lnTo>
                    <a:pt x="479" y="284"/>
                  </a:lnTo>
                  <a:lnTo>
                    <a:pt x="482" y="284"/>
                  </a:lnTo>
                  <a:lnTo>
                    <a:pt x="486" y="284"/>
                  </a:lnTo>
                  <a:lnTo>
                    <a:pt x="488" y="284"/>
                  </a:lnTo>
                  <a:lnTo>
                    <a:pt x="491" y="283"/>
                  </a:lnTo>
                  <a:lnTo>
                    <a:pt x="493" y="283"/>
                  </a:lnTo>
                  <a:lnTo>
                    <a:pt x="496" y="283"/>
                  </a:lnTo>
                  <a:lnTo>
                    <a:pt x="499" y="283"/>
                  </a:lnTo>
                  <a:lnTo>
                    <a:pt x="501" y="283"/>
                  </a:lnTo>
                  <a:lnTo>
                    <a:pt x="504" y="283"/>
                  </a:lnTo>
                  <a:lnTo>
                    <a:pt x="505" y="283"/>
                  </a:lnTo>
                  <a:lnTo>
                    <a:pt x="509" y="283"/>
                  </a:lnTo>
                  <a:lnTo>
                    <a:pt x="511" y="282"/>
                  </a:lnTo>
                  <a:lnTo>
                    <a:pt x="513" y="282"/>
                  </a:lnTo>
                  <a:lnTo>
                    <a:pt x="516" y="282"/>
                  </a:lnTo>
                  <a:lnTo>
                    <a:pt x="517" y="282"/>
                  </a:lnTo>
                  <a:lnTo>
                    <a:pt x="521" y="280"/>
                  </a:lnTo>
                  <a:lnTo>
                    <a:pt x="522" y="280"/>
                  </a:lnTo>
                  <a:lnTo>
                    <a:pt x="526" y="279"/>
                  </a:lnTo>
                  <a:lnTo>
                    <a:pt x="530" y="276"/>
                  </a:lnTo>
                  <a:lnTo>
                    <a:pt x="533" y="273"/>
                  </a:lnTo>
                  <a:lnTo>
                    <a:pt x="535" y="270"/>
                  </a:lnTo>
                  <a:lnTo>
                    <a:pt x="537" y="266"/>
                  </a:lnTo>
                  <a:lnTo>
                    <a:pt x="539" y="263"/>
                  </a:lnTo>
                  <a:lnTo>
                    <a:pt x="541" y="261"/>
                  </a:lnTo>
                  <a:lnTo>
                    <a:pt x="541" y="261"/>
                  </a:lnTo>
                  <a:lnTo>
                    <a:pt x="541" y="261"/>
                  </a:lnTo>
                  <a:lnTo>
                    <a:pt x="538" y="261"/>
                  </a:lnTo>
                  <a:lnTo>
                    <a:pt x="535" y="261"/>
                  </a:lnTo>
                  <a:lnTo>
                    <a:pt x="533" y="261"/>
                  </a:lnTo>
                  <a:lnTo>
                    <a:pt x="530" y="261"/>
                  </a:lnTo>
                  <a:lnTo>
                    <a:pt x="528" y="262"/>
                  </a:lnTo>
                  <a:lnTo>
                    <a:pt x="525" y="262"/>
                  </a:lnTo>
                  <a:lnTo>
                    <a:pt x="522" y="262"/>
                  </a:lnTo>
                  <a:lnTo>
                    <a:pt x="520" y="262"/>
                  </a:lnTo>
                  <a:lnTo>
                    <a:pt x="517" y="263"/>
                  </a:lnTo>
                  <a:lnTo>
                    <a:pt x="514" y="263"/>
                  </a:lnTo>
                  <a:lnTo>
                    <a:pt x="511" y="263"/>
                  </a:lnTo>
                  <a:lnTo>
                    <a:pt x="508" y="263"/>
                  </a:lnTo>
                  <a:lnTo>
                    <a:pt x="504" y="263"/>
                  </a:lnTo>
                  <a:lnTo>
                    <a:pt x="501" y="265"/>
                  </a:lnTo>
                  <a:lnTo>
                    <a:pt x="497" y="265"/>
                  </a:lnTo>
                  <a:lnTo>
                    <a:pt x="493" y="265"/>
                  </a:lnTo>
                  <a:lnTo>
                    <a:pt x="490" y="265"/>
                  </a:lnTo>
                  <a:lnTo>
                    <a:pt x="486" y="265"/>
                  </a:lnTo>
                  <a:lnTo>
                    <a:pt x="483" y="265"/>
                  </a:lnTo>
                  <a:lnTo>
                    <a:pt x="479" y="265"/>
                  </a:lnTo>
                  <a:lnTo>
                    <a:pt x="475" y="265"/>
                  </a:lnTo>
                  <a:lnTo>
                    <a:pt x="471" y="265"/>
                  </a:lnTo>
                  <a:lnTo>
                    <a:pt x="467" y="266"/>
                  </a:lnTo>
                  <a:lnTo>
                    <a:pt x="463" y="266"/>
                  </a:lnTo>
                  <a:lnTo>
                    <a:pt x="461" y="266"/>
                  </a:lnTo>
                  <a:lnTo>
                    <a:pt x="457" y="266"/>
                  </a:lnTo>
                  <a:lnTo>
                    <a:pt x="453" y="266"/>
                  </a:lnTo>
                  <a:lnTo>
                    <a:pt x="449" y="265"/>
                  </a:lnTo>
                  <a:lnTo>
                    <a:pt x="445" y="265"/>
                  </a:lnTo>
                  <a:lnTo>
                    <a:pt x="442" y="265"/>
                  </a:lnTo>
                  <a:lnTo>
                    <a:pt x="440" y="263"/>
                  </a:lnTo>
                  <a:lnTo>
                    <a:pt x="439" y="263"/>
                  </a:lnTo>
                  <a:lnTo>
                    <a:pt x="436" y="263"/>
                  </a:lnTo>
                  <a:lnTo>
                    <a:pt x="433" y="262"/>
                  </a:lnTo>
                  <a:lnTo>
                    <a:pt x="431" y="261"/>
                  </a:lnTo>
                  <a:lnTo>
                    <a:pt x="428" y="261"/>
                  </a:lnTo>
                  <a:lnTo>
                    <a:pt x="425" y="259"/>
                  </a:lnTo>
                  <a:lnTo>
                    <a:pt x="423" y="259"/>
                  </a:lnTo>
                  <a:lnTo>
                    <a:pt x="420" y="258"/>
                  </a:lnTo>
                  <a:lnTo>
                    <a:pt x="418" y="257"/>
                  </a:lnTo>
                  <a:lnTo>
                    <a:pt x="415" y="257"/>
                  </a:lnTo>
                  <a:lnTo>
                    <a:pt x="412" y="256"/>
                  </a:lnTo>
                  <a:lnTo>
                    <a:pt x="410" y="254"/>
                  </a:lnTo>
                  <a:lnTo>
                    <a:pt x="407" y="253"/>
                  </a:lnTo>
                  <a:lnTo>
                    <a:pt x="404" y="252"/>
                  </a:lnTo>
                  <a:lnTo>
                    <a:pt x="401" y="250"/>
                  </a:lnTo>
                  <a:lnTo>
                    <a:pt x="398" y="249"/>
                  </a:lnTo>
                  <a:lnTo>
                    <a:pt x="395" y="248"/>
                  </a:lnTo>
                  <a:lnTo>
                    <a:pt x="393" y="246"/>
                  </a:lnTo>
                  <a:lnTo>
                    <a:pt x="390" y="245"/>
                  </a:lnTo>
                  <a:lnTo>
                    <a:pt x="386" y="242"/>
                  </a:lnTo>
                  <a:lnTo>
                    <a:pt x="384" y="241"/>
                  </a:lnTo>
                  <a:lnTo>
                    <a:pt x="381" y="240"/>
                  </a:lnTo>
                  <a:lnTo>
                    <a:pt x="378" y="239"/>
                  </a:lnTo>
                  <a:lnTo>
                    <a:pt x="374" y="237"/>
                  </a:lnTo>
                  <a:lnTo>
                    <a:pt x="372" y="236"/>
                  </a:lnTo>
                  <a:lnTo>
                    <a:pt x="369" y="235"/>
                  </a:lnTo>
                  <a:lnTo>
                    <a:pt x="367" y="232"/>
                  </a:lnTo>
                  <a:lnTo>
                    <a:pt x="364" y="231"/>
                  </a:lnTo>
                  <a:lnTo>
                    <a:pt x="360" y="228"/>
                  </a:lnTo>
                  <a:lnTo>
                    <a:pt x="357" y="227"/>
                  </a:lnTo>
                  <a:lnTo>
                    <a:pt x="355" y="224"/>
                  </a:lnTo>
                  <a:lnTo>
                    <a:pt x="351" y="223"/>
                  </a:lnTo>
                  <a:lnTo>
                    <a:pt x="348" y="222"/>
                  </a:lnTo>
                  <a:lnTo>
                    <a:pt x="346" y="219"/>
                  </a:lnTo>
                  <a:lnTo>
                    <a:pt x="343" y="218"/>
                  </a:lnTo>
                  <a:lnTo>
                    <a:pt x="340" y="215"/>
                  </a:lnTo>
                  <a:lnTo>
                    <a:pt x="336" y="212"/>
                  </a:lnTo>
                  <a:lnTo>
                    <a:pt x="335" y="211"/>
                  </a:lnTo>
                  <a:lnTo>
                    <a:pt x="331" y="210"/>
                  </a:lnTo>
                  <a:lnTo>
                    <a:pt x="329" y="207"/>
                  </a:lnTo>
                  <a:lnTo>
                    <a:pt x="326" y="206"/>
                  </a:lnTo>
                  <a:lnTo>
                    <a:pt x="325" y="203"/>
                  </a:lnTo>
                  <a:lnTo>
                    <a:pt x="321" y="202"/>
                  </a:lnTo>
                  <a:lnTo>
                    <a:pt x="319" y="199"/>
                  </a:lnTo>
                  <a:lnTo>
                    <a:pt x="317" y="198"/>
                  </a:lnTo>
                  <a:lnTo>
                    <a:pt x="314" y="195"/>
                  </a:lnTo>
                  <a:lnTo>
                    <a:pt x="312" y="193"/>
                  </a:lnTo>
                  <a:lnTo>
                    <a:pt x="309" y="191"/>
                  </a:lnTo>
                  <a:lnTo>
                    <a:pt x="308" y="189"/>
                  </a:lnTo>
                  <a:lnTo>
                    <a:pt x="305" y="187"/>
                  </a:lnTo>
                  <a:lnTo>
                    <a:pt x="301" y="182"/>
                  </a:lnTo>
                  <a:lnTo>
                    <a:pt x="297" y="178"/>
                  </a:lnTo>
                  <a:lnTo>
                    <a:pt x="293" y="174"/>
                  </a:lnTo>
                  <a:lnTo>
                    <a:pt x="291" y="170"/>
                  </a:lnTo>
                  <a:lnTo>
                    <a:pt x="291" y="168"/>
                  </a:lnTo>
                  <a:lnTo>
                    <a:pt x="292" y="165"/>
                  </a:lnTo>
                  <a:lnTo>
                    <a:pt x="293" y="163"/>
                  </a:lnTo>
                  <a:lnTo>
                    <a:pt x="295" y="161"/>
                  </a:lnTo>
                  <a:lnTo>
                    <a:pt x="295" y="159"/>
                  </a:lnTo>
                  <a:lnTo>
                    <a:pt x="296" y="156"/>
                  </a:lnTo>
                  <a:lnTo>
                    <a:pt x="297" y="153"/>
                  </a:lnTo>
                  <a:lnTo>
                    <a:pt x="297" y="151"/>
                  </a:lnTo>
                  <a:lnTo>
                    <a:pt x="297" y="150"/>
                  </a:lnTo>
                  <a:lnTo>
                    <a:pt x="298" y="147"/>
                  </a:lnTo>
                  <a:lnTo>
                    <a:pt x="297" y="144"/>
                  </a:lnTo>
                  <a:lnTo>
                    <a:pt x="295" y="144"/>
                  </a:lnTo>
                  <a:lnTo>
                    <a:pt x="291" y="146"/>
                  </a:lnTo>
                  <a:lnTo>
                    <a:pt x="288" y="148"/>
                  </a:lnTo>
                  <a:lnTo>
                    <a:pt x="285" y="151"/>
                  </a:lnTo>
                  <a:lnTo>
                    <a:pt x="284" y="153"/>
                  </a:lnTo>
                  <a:lnTo>
                    <a:pt x="283" y="156"/>
                  </a:lnTo>
                  <a:lnTo>
                    <a:pt x="281" y="159"/>
                  </a:lnTo>
                  <a:lnTo>
                    <a:pt x="279" y="160"/>
                  </a:lnTo>
                  <a:lnTo>
                    <a:pt x="278" y="163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8"/>
                  </a:lnTo>
                  <a:lnTo>
                    <a:pt x="270" y="170"/>
                  </a:lnTo>
                  <a:lnTo>
                    <a:pt x="267" y="170"/>
                  </a:lnTo>
                  <a:lnTo>
                    <a:pt x="264" y="172"/>
                  </a:lnTo>
                  <a:lnTo>
                    <a:pt x="262" y="172"/>
                  </a:lnTo>
                  <a:lnTo>
                    <a:pt x="259" y="170"/>
                  </a:lnTo>
                  <a:lnTo>
                    <a:pt x="258" y="169"/>
                  </a:lnTo>
                  <a:lnTo>
                    <a:pt x="258" y="168"/>
                  </a:lnTo>
                  <a:lnTo>
                    <a:pt x="259" y="165"/>
                  </a:lnTo>
                  <a:lnTo>
                    <a:pt x="262" y="161"/>
                  </a:lnTo>
                  <a:lnTo>
                    <a:pt x="263" y="157"/>
                  </a:lnTo>
                  <a:lnTo>
                    <a:pt x="264" y="153"/>
                  </a:lnTo>
                  <a:lnTo>
                    <a:pt x="264" y="152"/>
                  </a:lnTo>
                  <a:lnTo>
                    <a:pt x="264" y="151"/>
                  </a:lnTo>
                  <a:lnTo>
                    <a:pt x="263" y="150"/>
                  </a:lnTo>
                  <a:lnTo>
                    <a:pt x="262" y="150"/>
                  </a:lnTo>
                  <a:lnTo>
                    <a:pt x="259" y="148"/>
                  </a:lnTo>
                  <a:lnTo>
                    <a:pt x="257" y="148"/>
                  </a:lnTo>
                  <a:lnTo>
                    <a:pt x="254" y="148"/>
                  </a:lnTo>
                  <a:lnTo>
                    <a:pt x="253" y="148"/>
                  </a:lnTo>
                  <a:lnTo>
                    <a:pt x="250" y="147"/>
                  </a:lnTo>
                  <a:lnTo>
                    <a:pt x="247" y="147"/>
                  </a:lnTo>
                  <a:lnTo>
                    <a:pt x="246" y="147"/>
                  </a:lnTo>
                  <a:lnTo>
                    <a:pt x="245" y="148"/>
                  </a:lnTo>
                  <a:lnTo>
                    <a:pt x="244" y="150"/>
                  </a:lnTo>
                  <a:lnTo>
                    <a:pt x="241" y="153"/>
                  </a:lnTo>
                  <a:lnTo>
                    <a:pt x="240" y="155"/>
                  </a:lnTo>
                  <a:lnTo>
                    <a:pt x="238" y="156"/>
                  </a:lnTo>
                  <a:lnTo>
                    <a:pt x="236" y="159"/>
                  </a:lnTo>
                  <a:lnTo>
                    <a:pt x="234" y="161"/>
                  </a:lnTo>
                  <a:lnTo>
                    <a:pt x="232" y="163"/>
                  </a:lnTo>
                  <a:lnTo>
                    <a:pt x="228" y="167"/>
                  </a:lnTo>
                  <a:lnTo>
                    <a:pt x="224" y="170"/>
                  </a:lnTo>
                  <a:lnTo>
                    <a:pt x="221" y="174"/>
                  </a:lnTo>
                  <a:lnTo>
                    <a:pt x="219" y="176"/>
                  </a:lnTo>
                  <a:lnTo>
                    <a:pt x="216" y="177"/>
                  </a:lnTo>
                  <a:lnTo>
                    <a:pt x="213" y="180"/>
                  </a:lnTo>
                  <a:lnTo>
                    <a:pt x="212" y="182"/>
                  </a:lnTo>
                  <a:lnTo>
                    <a:pt x="209" y="184"/>
                  </a:lnTo>
                  <a:lnTo>
                    <a:pt x="207" y="186"/>
                  </a:lnTo>
                  <a:lnTo>
                    <a:pt x="204" y="187"/>
                  </a:lnTo>
                  <a:lnTo>
                    <a:pt x="203" y="190"/>
                  </a:lnTo>
                  <a:lnTo>
                    <a:pt x="199" y="193"/>
                  </a:lnTo>
                  <a:lnTo>
                    <a:pt x="198" y="195"/>
                  </a:lnTo>
                  <a:lnTo>
                    <a:pt x="194" y="197"/>
                  </a:lnTo>
                  <a:lnTo>
                    <a:pt x="192" y="199"/>
                  </a:lnTo>
                  <a:lnTo>
                    <a:pt x="189" y="202"/>
                  </a:lnTo>
                  <a:lnTo>
                    <a:pt x="187" y="205"/>
                  </a:lnTo>
                  <a:lnTo>
                    <a:pt x="185" y="207"/>
                  </a:lnTo>
                  <a:lnTo>
                    <a:pt x="182" y="208"/>
                  </a:lnTo>
                  <a:lnTo>
                    <a:pt x="178" y="211"/>
                  </a:lnTo>
                  <a:lnTo>
                    <a:pt x="177" y="214"/>
                  </a:lnTo>
                  <a:lnTo>
                    <a:pt x="173" y="215"/>
                  </a:lnTo>
                  <a:lnTo>
                    <a:pt x="170" y="218"/>
                  </a:lnTo>
                  <a:lnTo>
                    <a:pt x="168" y="220"/>
                  </a:lnTo>
                  <a:lnTo>
                    <a:pt x="165" y="223"/>
                  </a:lnTo>
                  <a:lnTo>
                    <a:pt x="162" y="224"/>
                  </a:lnTo>
                  <a:lnTo>
                    <a:pt x="160" y="227"/>
                  </a:lnTo>
                  <a:lnTo>
                    <a:pt x="157" y="228"/>
                  </a:lnTo>
                  <a:lnTo>
                    <a:pt x="155" y="231"/>
                  </a:lnTo>
                  <a:lnTo>
                    <a:pt x="152" y="233"/>
                  </a:lnTo>
                  <a:lnTo>
                    <a:pt x="149" y="235"/>
                  </a:lnTo>
                  <a:lnTo>
                    <a:pt x="148" y="237"/>
                  </a:lnTo>
                  <a:lnTo>
                    <a:pt x="145" y="239"/>
                  </a:lnTo>
                  <a:lnTo>
                    <a:pt x="143" y="241"/>
                  </a:lnTo>
                  <a:lnTo>
                    <a:pt x="140" y="242"/>
                  </a:lnTo>
                  <a:lnTo>
                    <a:pt x="138" y="244"/>
                  </a:lnTo>
                  <a:lnTo>
                    <a:pt x="136" y="245"/>
                  </a:lnTo>
                  <a:lnTo>
                    <a:pt x="134" y="248"/>
                  </a:lnTo>
                  <a:lnTo>
                    <a:pt x="132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20" y="256"/>
                  </a:lnTo>
                  <a:lnTo>
                    <a:pt x="118" y="258"/>
                  </a:lnTo>
                  <a:lnTo>
                    <a:pt x="117" y="259"/>
                  </a:lnTo>
                  <a:lnTo>
                    <a:pt x="114" y="261"/>
                  </a:lnTo>
                  <a:lnTo>
                    <a:pt x="113" y="261"/>
                  </a:lnTo>
                  <a:lnTo>
                    <a:pt x="110" y="261"/>
                  </a:lnTo>
                  <a:lnTo>
                    <a:pt x="107" y="259"/>
                  </a:lnTo>
                  <a:lnTo>
                    <a:pt x="105" y="259"/>
                  </a:lnTo>
                  <a:lnTo>
                    <a:pt x="102" y="258"/>
                  </a:lnTo>
                  <a:lnTo>
                    <a:pt x="100" y="256"/>
                  </a:lnTo>
                  <a:lnTo>
                    <a:pt x="96" y="254"/>
                  </a:lnTo>
                  <a:lnTo>
                    <a:pt x="93" y="252"/>
                  </a:lnTo>
                  <a:lnTo>
                    <a:pt x="89" y="249"/>
                  </a:lnTo>
                  <a:lnTo>
                    <a:pt x="85" y="246"/>
                  </a:lnTo>
                  <a:lnTo>
                    <a:pt x="81" y="242"/>
                  </a:lnTo>
                  <a:lnTo>
                    <a:pt x="77" y="240"/>
                  </a:lnTo>
                  <a:lnTo>
                    <a:pt x="73" y="236"/>
                  </a:lnTo>
                  <a:lnTo>
                    <a:pt x="69" y="233"/>
                  </a:lnTo>
                  <a:lnTo>
                    <a:pt x="66" y="229"/>
                  </a:lnTo>
                  <a:lnTo>
                    <a:pt x="62" y="225"/>
                  </a:lnTo>
                  <a:lnTo>
                    <a:pt x="58" y="222"/>
                  </a:lnTo>
                  <a:lnTo>
                    <a:pt x="52" y="218"/>
                  </a:lnTo>
                  <a:lnTo>
                    <a:pt x="49" y="212"/>
                  </a:lnTo>
                  <a:lnTo>
                    <a:pt x="46" y="208"/>
                  </a:lnTo>
                  <a:lnTo>
                    <a:pt x="42" y="205"/>
                  </a:lnTo>
                  <a:lnTo>
                    <a:pt x="38" y="201"/>
                  </a:lnTo>
                  <a:lnTo>
                    <a:pt x="35" y="197"/>
                  </a:lnTo>
                  <a:lnTo>
                    <a:pt x="31" y="193"/>
                  </a:lnTo>
                  <a:lnTo>
                    <a:pt x="29" y="187"/>
                  </a:lnTo>
                  <a:lnTo>
                    <a:pt x="26" y="185"/>
                  </a:lnTo>
                  <a:lnTo>
                    <a:pt x="24" y="181"/>
                  </a:lnTo>
                  <a:lnTo>
                    <a:pt x="22" y="177"/>
                  </a:lnTo>
                  <a:lnTo>
                    <a:pt x="21" y="173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8" y="167"/>
                  </a:lnTo>
                  <a:lnTo>
                    <a:pt x="18" y="165"/>
                  </a:lnTo>
                  <a:lnTo>
                    <a:pt x="20" y="164"/>
                  </a:lnTo>
                  <a:lnTo>
                    <a:pt x="21" y="161"/>
                  </a:lnTo>
                  <a:lnTo>
                    <a:pt x="25" y="159"/>
                  </a:lnTo>
                  <a:lnTo>
                    <a:pt x="28" y="156"/>
                  </a:lnTo>
                  <a:lnTo>
                    <a:pt x="31" y="151"/>
                  </a:lnTo>
                  <a:lnTo>
                    <a:pt x="33" y="150"/>
                  </a:lnTo>
                  <a:lnTo>
                    <a:pt x="35" y="147"/>
                  </a:lnTo>
                  <a:lnTo>
                    <a:pt x="38" y="144"/>
                  </a:lnTo>
                  <a:lnTo>
                    <a:pt x="41" y="142"/>
                  </a:lnTo>
                  <a:lnTo>
                    <a:pt x="43" y="139"/>
                  </a:lnTo>
                  <a:lnTo>
                    <a:pt x="46" y="136"/>
                  </a:lnTo>
                  <a:lnTo>
                    <a:pt x="49" y="134"/>
                  </a:lnTo>
                  <a:lnTo>
                    <a:pt x="52" y="131"/>
                  </a:lnTo>
                  <a:lnTo>
                    <a:pt x="55" y="127"/>
                  </a:lnTo>
                  <a:lnTo>
                    <a:pt x="58" y="125"/>
                  </a:lnTo>
                  <a:lnTo>
                    <a:pt x="62" y="121"/>
                  </a:lnTo>
                  <a:lnTo>
                    <a:pt x="64" y="118"/>
                  </a:lnTo>
                  <a:lnTo>
                    <a:pt x="68" y="114"/>
                  </a:lnTo>
                  <a:lnTo>
                    <a:pt x="72" y="110"/>
                  </a:lnTo>
                  <a:lnTo>
                    <a:pt x="75" y="108"/>
                  </a:lnTo>
                  <a:lnTo>
                    <a:pt x="79" y="104"/>
                  </a:lnTo>
                  <a:lnTo>
                    <a:pt x="83" y="101"/>
                  </a:lnTo>
                  <a:lnTo>
                    <a:pt x="86" y="97"/>
                  </a:lnTo>
                  <a:lnTo>
                    <a:pt x="90" y="93"/>
                  </a:lnTo>
                  <a:lnTo>
                    <a:pt x="94" y="91"/>
                  </a:lnTo>
                  <a:lnTo>
                    <a:pt x="97" y="87"/>
                  </a:lnTo>
                  <a:lnTo>
                    <a:pt x="101" y="83"/>
                  </a:lnTo>
                  <a:lnTo>
                    <a:pt x="105" y="79"/>
                  </a:lnTo>
                  <a:lnTo>
                    <a:pt x="109" y="76"/>
                  </a:lnTo>
                  <a:lnTo>
                    <a:pt x="113" y="72"/>
                  </a:lnTo>
                  <a:lnTo>
                    <a:pt x="118" y="68"/>
                  </a:lnTo>
                  <a:lnTo>
                    <a:pt x="120" y="66"/>
                  </a:lnTo>
                  <a:lnTo>
                    <a:pt x="126" y="62"/>
                  </a:lnTo>
                  <a:lnTo>
                    <a:pt x="128" y="59"/>
                  </a:lnTo>
                  <a:lnTo>
                    <a:pt x="132" y="55"/>
                  </a:lnTo>
                  <a:lnTo>
                    <a:pt x="138" y="53"/>
                  </a:lnTo>
                  <a:lnTo>
                    <a:pt x="141" y="49"/>
                  </a:lnTo>
                  <a:lnTo>
                    <a:pt x="145" y="46"/>
                  </a:lnTo>
                  <a:lnTo>
                    <a:pt x="149" y="44"/>
                  </a:lnTo>
                  <a:lnTo>
                    <a:pt x="153" y="41"/>
                  </a:lnTo>
                  <a:lnTo>
                    <a:pt x="157" y="38"/>
                  </a:lnTo>
                  <a:lnTo>
                    <a:pt x="161" y="36"/>
                  </a:lnTo>
                  <a:lnTo>
                    <a:pt x="164" y="33"/>
                  </a:lnTo>
                  <a:lnTo>
                    <a:pt x="168" y="31"/>
                  </a:lnTo>
                  <a:lnTo>
                    <a:pt x="172" y="28"/>
                  </a:lnTo>
                  <a:lnTo>
                    <a:pt x="175" y="25"/>
                  </a:lnTo>
                  <a:lnTo>
                    <a:pt x="178" y="24"/>
                  </a:lnTo>
                  <a:lnTo>
                    <a:pt x="182" y="23"/>
                  </a:lnTo>
                  <a:lnTo>
                    <a:pt x="186" y="21"/>
                  </a:lnTo>
                  <a:lnTo>
                    <a:pt x="189" y="19"/>
                  </a:lnTo>
                  <a:lnTo>
                    <a:pt x="192" y="17"/>
                  </a:lnTo>
                  <a:lnTo>
                    <a:pt x="195" y="16"/>
                  </a:lnTo>
                  <a:lnTo>
                    <a:pt x="199" y="16"/>
                  </a:lnTo>
                  <a:lnTo>
                    <a:pt x="202" y="15"/>
                  </a:lnTo>
                  <a:lnTo>
                    <a:pt x="204" y="14"/>
                  </a:lnTo>
                  <a:lnTo>
                    <a:pt x="207" y="14"/>
                  </a:lnTo>
                  <a:lnTo>
                    <a:pt x="209" y="14"/>
                  </a:lnTo>
                  <a:lnTo>
                    <a:pt x="414" y="78"/>
                  </a:lnTo>
                  <a:lnTo>
                    <a:pt x="403" y="55"/>
                  </a:lnTo>
                  <a:lnTo>
                    <a:pt x="40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6699250" y="4438650"/>
              <a:ext cx="488950" cy="595313"/>
            </a:xfrm>
            <a:custGeom>
              <a:avLst/>
              <a:gdLst/>
              <a:ahLst/>
              <a:cxnLst>
                <a:cxn ang="0">
                  <a:pos x="287" y="8"/>
                </a:cxn>
                <a:cxn ang="0">
                  <a:pos x="280" y="23"/>
                </a:cxn>
                <a:cxn ang="0">
                  <a:pos x="269" y="46"/>
                </a:cxn>
                <a:cxn ang="0">
                  <a:pos x="248" y="64"/>
                </a:cxn>
                <a:cxn ang="0">
                  <a:pos x="233" y="73"/>
                </a:cxn>
                <a:cxn ang="0">
                  <a:pos x="215" y="80"/>
                </a:cxn>
                <a:cxn ang="0">
                  <a:pos x="194" y="83"/>
                </a:cxn>
                <a:cxn ang="0">
                  <a:pos x="172" y="90"/>
                </a:cxn>
                <a:cxn ang="0">
                  <a:pos x="151" y="97"/>
                </a:cxn>
                <a:cxn ang="0">
                  <a:pos x="130" y="104"/>
                </a:cxn>
                <a:cxn ang="0">
                  <a:pos x="112" y="112"/>
                </a:cxn>
                <a:cxn ang="0">
                  <a:pos x="93" y="120"/>
                </a:cxn>
                <a:cxn ang="0">
                  <a:pos x="78" y="128"/>
                </a:cxn>
                <a:cxn ang="0">
                  <a:pos x="62" y="136"/>
                </a:cxn>
                <a:cxn ang="0">
                  <a:pos x="44" y="148"/>
                </a:cxn>
                <a:cxn ang="0">
                  <a:pos x="38" y="155"/>
                </a:cxn>
                <a:cxn ang="0">
                  <a:pos x="49" y="176"/>
                </a:cxn>
                <a:cxn ang="0">
                  <a:pos x="58" y="192"/>
                </a:cxn>
                <a:cxn ang="0">
                  <a:pos x="67" y="206"/>
                </a:cxn>
                <a:cxn ang="0">
                  <a:pos x="74" y="223"/>
                </a:cxn>
                <a:cxn ang="0">
                  <a:pos x="79" y="243"/>
                </a:cxn>
                <a:cxn ang="0">
                  <a:pos x="83" y="263"/>
                </a:cxn>
                <a:cxn ang="0">
                  <a:pos x="85" y="277"/>
                </a:cxn>
                <a:cxn ang="0">
                  <a:pos x="0" y="311"/>
                </a:cxn>
                <a:cxn ang="0">
                  <a:pos x="75" y="320"/>
                </a:cxn>
                <a:cxn ang="0">
                  <a:pos x="78" y="336"/>
                </a:cxn>
                <a:cxn ang="0">
                  <a:pos x="72" y="354"/>
                </a:cxn>
                <a:cxn ang="0">
                  <a:pos x="59" y="369"/>
                </a:cxn>
                <a:cxn ang="0">
                  <a:pos x="74" y="370"/>
                </a:cxn>
                <a:cxn ang="0">
                  <a:pos x="91" y="353"/>
                </a:cxn>
                <a:cxn ang="0">
                  <a:pos x="93" y="338"/>
                </a:cxn>
                <a:cxn ang="0">
                  <a:pos x="91" y="321"/>
                </a:cxn>
                <a:cxn ang="0">
                  <a:pos x="91" y="311"/>
                </a:cxn>
                <a:cxn ang="0">
                  <a:pos x="104" y="303"/>
                </a:cxn>
                <a:cxn ang="0">
                  <a:pos x="105" y="286"/>
                </a:cxn>
                <a:cxn ang="0">
                  <a:pos x="103" y="273"/>
                </a:cxn>
                <a:cxn ang="0">
                  <a:pos x="101" y="257"/>
                </a:cxn>
                <a:cxn ang="0">
                  <a:pos x="100" y="240"/>
                </a:cxn>
                <a:cxn ang="0">
                  <a:pos x="97" y="225"/>
                </a:cxn>
                <a:cxn ang="0">
                  <a:pos x="89" y="205"/>
                </a:cxn>
                <a:cxn ang="0">
                  <a:pos x="76" y="182"/>
                </a:cxn>
                <a:cxn ang="0">
                  <a:pos x="66" y="163"/>
                </a:cxn>
                <a:cxn ang="0">
                  <a:pos x="76" y="154"/>
                </a:cxn>
                <a:cxn ang="0">
                  <a:pos x="91" y="145"/>
                </a:cxn>
                <a:cxn ang="0">
                  <a:pos x="108" y="134"/>
                </a:cxn>
                <a:cxn ang="0">
                  <a:pos x="126" y="127"/>
                </a:cxn>
                <a:cxn ang="0">
                  <a:pos x="138" y="121"/>
                </a:cxn>
                <a:cxn ang="0">
                  <a:pos x="152" y="117"/>
                </a:cxn>
                <a:cxn ang="0">
                  <a:pos x="169" y="112"/>
                </a:cxn>
                <a:cxn ang="0">
                  <a:pos x="186" y="107"/>
                </a:cxn>
                <a:cxn ang="0">
                  <a:pos x="202" y="103"/>
                </a:cxn>
                <a:cxn ang="0">
                  <a:pos x="212" y="100"/>
                </a:cxn>
                <a:cxn ang="0">
                  <a:pos x="229" y="98"/>
                </a:cxn>
                <a:cxn ang="0">
                  <a:pos x="244" y="93"/>
                </a:cxn>
                <a:cxn ang="0">
                  <a:pos x="261" y="83"/>
                </a:cxn>
                <a:cxn ang="0">
                  <a:pos x="278" y="70"/>
                </a:cxn>
                <a:cxn ang="0">
                  <a:pos x="290" y="52"/>
                </a:cxn>
                <a:cxn ang="0">
                  <a:pos x="299" y="34"/>
                </a:cxn>
                <a:cxn ang="0">
                  <a:pos x="304" y="18"/>
                </a:cxn>
                <a:cxn ang="0">
                  <a:pos x="288" y="0"/>
                </a:cxn>
              </a:cxnLst>
              <a:rect l="0" t="0" r="r" b="b"/>
              <a:pathLst>
                <a:path w="308" h="375">
                  <a:moveTo>
                    <a:pt x="288" y="0"/>
                  </a:moveTo>
                  <a:lnTo>
                    <a:pt x="288" y="0"/>
                  </a:lnTo>
                  <a:lnTo>
                    <a:pt x="288" y="2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6" y="10"/>
                  </a:lnTo>
                  <a:lnTo>
                    <a:pt x="286" y="12"/>
                  </a:lnTo>
                  <a:lnTo>
                    <a:pt x="284" y="14"/>
                  </a:lnTo>
                  <a:lnTo>
                    <a:pt x="283" y="17"/>
                  </a:lnTo>
                  <a:lnTo>
                    <a:pt x="282" y="21"/>
                  </a:lnTo>
                  <a:lnTo>
                    <a:pt x="280" y="23"/>
                  </a:lnTo>
                  <a:lnTo>
                    <a:pt x="279" y="27"/>
                  </a:lnTo>
                  <a:lnTo>
                    <a:pt x="278" y="31"/>
                  </a:lnTo>
                  <a:lnTo>
                    <a:pt x="277" y="35"/>
                  </a:lnTo>
                  <a:lnTo>
                    <a:pt x="274" y="38"/>
                  </a:lnTo>
                  <a:lnTo>
                    <a:pt x="271" y="42"/>
                  </a:lnTo>
                  <a:lnTo>
                    <a:pt x="269" y="46"/>
                  </a:lnTo>
                  <a:lnTo>
                    <a:pt x="266" y="48"/>
                  </a:lnTo>
                  <a:lnTo>
                    <a:pt x="262" y="52"/>
                  </a:lnTo>
                  <a:lnTo>
                    <a:pt x="258" y="56"/>
                  </a:lnTo>
                  <a:lnTo>
                    <a:pt x="254" y="59"/>
                  </a:lnTo>
                  <a:lnTo>
                    <a:pt x="250" y="63"/>
                  </a:lnTo>
                  <a:lnTo>
                    <a:pt x="248" y="64"/>
                  </a:lnTo>
                  <a:lnTo>
                    <a:pt x="246" y="65"/>
                  </a:lnTo>
                  <a:lnTo>
                    <a:pt x="244" y="66"/>
                  </a:lnTo>
                  <a:lnTo>
                    <a:pt x="241" y="68"/>
                  </a:lnTo>
                  <a:lnTo>
                    <a:pt x="239" y="69"/>
                  </a:lnTo>
                  <a:lnTo>
                    <a:pt x="236" y="72"/>
                  </a:lnTo>
                  <a:lnTo>
                    <a:pt x="233" y="73"/>
                  </a:lnTo>
                  <a:lnTo>
                    <a:pt x="231" y="74"/>
                  </a:lnTo>
                  <a:lnTo>
                    <a:pt x="228" y="76"/>
                  </a:lnTo>
                  <a:lnTo>
                    <a:pt x="224" y="77"/>
                  </a:lnTo>
                  <a:lnTo>
                    <a:pt x="222" y="77"/>
                  </a:lnTo>
                  <a:lnTo>
                    <a:pt x="219" y="78"/>
                  </a:lnTo>
                  <a:lnTo>
                    <a:pt x="215" y="80"/>
                  </a:lnTo>
                  <a:lnTo>
                    <a:pt x="212" y="81"/>
                  </a:lnTo>
                  <a:lnTo>
                    <a:pt x="209" y="81"/>
                  </a:lnTo>
                  <a:lnTo>
                    <a:pt x="206" y="82"/>
                  </a:lnTo>
                  <a:lnTo>
                    <a:pt x="202" y="82"/>
                  </a:lnTo>
                  <a:lnTo>
                    <a:pt x="198" y="83"/>
                  </a:lnTo>
                  <a:lnTo>
                    <a:pt x="194" y="83"/>
                  </a:lnTo>
                  <a:lnTo>
                    <a:pt x="190" y="85"/>
                  </a:lnTo>
                  <a:lnTo>
                    <a:pt x="186" y="86"/>
                  </a:lnTo>
                  <a:lnTo>
                    <a:pt x="184" y="87"/>
                  </a:lnTo>
                  <a:lnTo>
                    <a:pt x="180" y="87"/>
                  </a:lnTo>
                  <a:lnTo>
                    <a:pt x="176" y="89"/>
                  </a:lnTo>
                  <a:lnTo>
                    <a:pt x="172" y="90"/>
                  </a:lnTo>
                  <a:lnTo>
                    <a:pt x="169" y="91"/>
                  </a:lnTo>
                  <a:lnTo>
                    <a:pt x="165" y="93"/>
                  </a:lnTo>
                  <a:lnTo>
                    <a:pt x="161" y="93"/>
                  </a:lnTo>
                  <a:lnTo>
                    <a:pt x="157" y="94"/>
                  </a:lnTo>
                  <a:lnTo>
                    <a:pt x="155" y="95"/>
                  </a:lnTo>
                  <a:lnTo>
                    <a:pt x="151" y="97"/>
                  </a:lnTo>
                  <a:lnTo>
                    <a:pt x="148" y="98"/>
                  </a:lnTo>
                  <a:lnTo>
                    <a:pt x="144" y="99"/>
                  </a:lnTo>
                  <a:lnTo>
                    <a:pt x="140" y="100"/>
                  </a:lnTo>
                  <a:lnTo>
                    <a:pt x="137" y="102"/>
                  </a:lnTo>
                  <a:lnTo>
                    <a:pt x="134" y="103"/>
                  </a:lnTo>
                  <a:lnTo>
                    <a:pt x="130" y="104"/>
                  </a:lnTo>
                  <a:lnTo>
                    <a:pt x="127" y="106"/>
                  </a:lnTo>
                  <a:lnTo>
                    <a:pt x="123" y="107"/>
                  </a:lnTo>
                  <a:lnTo>
                    <a:pt x="121" y="108"/>
                  </a:lnTo>
                  <a:lnTo>
                    <a:pt x="117" y="110"/>
                  </a:lnTo>
                  <a:lnTo>
                    <a:pt x="114" y="111"/>
                  </a:lnTo>
                  <a:lnTo>
                    <a:pt x="112" y="112"/>
                  </a:lnTo>
                  <a:lnTo>
                    <a:pt x="109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0" y="117"/>
                  </a:lnTo>
                  <a:lnTo>
                    <a:pt x="97" y="119"/>
                  </a:lnTo>
                  <a:lnTo>
                    <a:pt x="93" y="120"/>
                  </a:lnTo>
                  <a:lnTo>
                    <a:pt x="91" y="121"/>
                  </a:lnTo>
                  <a:lnTo>
                    <a:pt x="88" y="123"/>
                  </a:lnTo>
                  <a:lnTo>
                    <a:pt x="85" y="124"/>
                  </a:lnTo>
                  <a:lnTo>
                    <a:pt x="83" y="125"/>
                  </a:lnTo>
                  <a:lnTo>
                    <a:pt x="80" y="127"/>
                  </a:lnTo>
                  <a:lnTo>
                    <a:pt x="78" y="128"/>
                  </a:lnTo>
                  <a:lnTo>
                    <a:pt x="76" y="129"/>
                  </a:lnTo>
                  <a:lnTo>
                    <a:pt x="74" y="131"/>
                  </a:lnTo>
                  <a:lnTo>
                    <a:pt x="71" y="132"/>
                  </a:lnTo>
                  <a:lnTo>
                    <a:pt x="68" y="133"/>
                  </a:lnTo>
                  <a:lnTo>
                    <a:pt x="66" y="134"/>
                  </a:lnTo>
                  <a:lnTo>
                    <a:pt x="62" y="136"/>
                  </a:lnTo>
                  <a:lnTo>
                    <a:pt x="59" y="138"/>
                  </a:lnTo>
                  <a:lnTo>
                    <a:pt x="55" y="140"/>
                  </a:lnTo>
                  <a:lnTo>
                    <a:pt x="51" y="142"/>
                  </a:lnTo>
                  <a:lnTo>
                    <a:pt x="49" y="144"/>
                  </a:lnTo>
                  <a:lnTo>
                    <a:pt x="46" y="146"/>
                  </a:lnTo>
                  <a:lnTo>
                    <a:pt x="44" y="148"/>
                  </a:lnTo>
                  <a:lnTo>
                    <a:pt x="42" y="149"/>
                  </a:lnTo>
                  <a:lnTo>
                    <a:pt x="41" y="149"/>
                  </a:lnTo>
                  <a:lnTo>
                    <a:pt x="40" y="150"/>
                  </a:lnTo>
                  <a:lnTo>
                    <a:pt x="38" y="151"/>
                  </a:lnTo>
                  <a:lnTo>
                    <a:pt x="38" y="154"/>
                  </a:lnTo>
                  <a:lnTo>
                    <a:pt x="38" y="155"/>
                  </a:lnTo>
                  <a:lnTo>
                    <a:pt x="38" y="159"/>
                  </a:lnTo>
                  <a:lnTo>
                    <a:pt x="40" y="161"/>
                  </a:lnTo>
                  <a:lnTo>
                    <a:pt x="41" y="165"/>
                  </a:lnTo>
                  <a:lnTo>
                    <a:pt x="44" y="168"/>
                  </a:lnTo>
                  <a:lnTo>
                    <a:pt x="46" y="172"/>
                  </a:lnTo>
                  <a:lnTo>
                    <a:pt x="49" y="176"/>
                  </a:lnTo>
                  <a:lnTo>
                    <a:pt x="50" y="180"/>
                  </a:lnTo>
                  <a:lnTo>
                    <a:pt x="51" y="183"/>
                  </a:lnTo>
                  <a:lnTo>
                    <a:pt x="54" y="185"/>
                  </a:lnTo>
                  <a:lnTo>
                    <a:pt x="55" y="187"/>
                  </a:lnTo>
                  <a:lnTo>
                    <a:pt x="57" y="189"/>
                  </a:lnTo>
                  <a:lnTo>
                    <a:pt x="58" y="192"/>
                  </a:lnTo>
                  <a:lnTo>
                    <a:pt x="59" y="195"/>
                  </a:lnTo>
                  <a:lnTo>
                    <a:pt x="61" y="197"/>
                  </a:lnTo>
                  <a:lnTo>
                    <a:pt x="62" y="200"/>
                  </a:lnTo>
                  <a:lnTo>
                    <a:pt x="63" y="201"/>
                  </a:lnTo>
                  <a:lnTo>
                    <a:pt x="66" y="205"/>
                  </a:lnTo>
                  <a:lnTo>
                    <a:pt x="67" y="206"/>
                  </a:lnTo>
                  <a:lnTo>
                    <a:pt x="68" y="210"/>
                  </a:lnTo>
                  <a:lnTo>
                    <a:pt x="70" y="212"/>
                  </a:lnTo>
                  <a:lnTo>
                    <a:pt x="71" y="216"/>
                  </a:lnTo>
                  <a:lnTo>
                    <a:pt x="71" y="218"/>
                  </a:lnTo>
                  <a:lnTo>
                    <a:pt x="72" y="221"/>
                  </a:lnTo>
                  <a:lnTo>
                    <a:pt x="74" y="223"/>
                  </a:lnTo>
                  <a:lnTo>
                    <a:pt x="75" y="227"/>
                  </a:lnTo>
                  <a:lnTo>
                    <a:pt x="76" y="230"/>
                  </a:lnTo>
                  <a:lnTo>
                    <a:pt x="76" y="234"/>
                  </a:lnTo>
                  <a:lnTo>
                    <a:pt x="78" y="236"/>
                  </a:lnTo>
                  <a:lnTo>
                    <a:pt x="79" y="240"/>
                  </a:lnTo>
                  <a:lnTo>
                    <a:pt x="79" y="243"/>
                  </a:lnTo>
                  <a:lnTo>
                    <a:pt x="80" y="247"/>
                  </a:lnTo>
                  <a:lnTo>
                    <a:pt x="80" y="250"/>
                  </a:lnTo>
                  <a:lnTo>
                    <a:pt x="82" y="253"/>
                  </a:lnTo>
                  <a:lnTo>
                    <a:pt x="82" y="256"/>
                  </a:lnTo>
                  <a:lnTo>
                    <a:pt x="83" y="259"/>
                  </a:lnTo>
                  <a:lnTo>
                    <a:pt x="83" y="263"/>
                  </a:lnTo>
                  <a:lnTo>
                    <a:pt x="84" y="265"/>
                  </a:lnTo>
                  <a:lnTo>
                    <a:pt x="84" y="268"/>
                  </a:lnTo>
                  <a:lnTo>
                    <a:pt x="85" y="270"/>
                  </a:lnTo>
                  <a:lnTo>
                    <a:pt x="85" y="273"/>
                  </a:lnTo>
                  <a:lnTo>
                    <a:pt x="85" y="274"/>
                  </a:lnTo>
                  <a:lnTo>
                    <a:pt x="85" y="277"/>
                  </a:lnTo>
                  <a:lnTo>
                    <a:pt x="87" y="280"/>
                  </a:lnTo>
                  <a:lnTo>
                    <a:pt x="87" y="282"/>
                  </a:lnTo>
                  <a:lnTo>
                    <a:pt x="87" y="285"/>
                  </a:lnTo>
                  <a:lnTo>
                    <a:pt x="87" y="287"/>
                  </a:lnTo>
                  <a:lnTo>
                    <a:pt x="88" y="287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70" y="312"/>
                  </a:lnTo>
                  <a:lnTo>
                    <a:pt x="70" y="312"/>
                  </a:lnTo>
                  <a:lnTo>
                    <a:pt x="71" y="314"/>
                  </a:lnTo>
                  <a:lnTo>
                    <a:pt x="72" y="316"/>
                  </a:lnTo>
                  <a:lnTo>
                    <a:pt x="75" y="320"/>
                  </a:lnTo>
                  <a:lnTo>
                    <a:pt x="75" y="323"/>
                  </a:lnTo>
                  <a:lnTo>
                    <a:pt x="76" y="324"/>
                  </a:lnTo>
                  <a:lnTo>
                    <a:pt x="76" y="327"/>
                  </a:lnTo>
                  <a:lnTo>
                    <a:pt x="78" y="329"/>
                  </a:lnTo>
                  <a:lnTo>
                    <a:pt x="78" y="332"/>
                  </a:lnTo>
                  <a:lnTo>
                    <a:pt x="78" y="336"/>
                  </a:lnTo>
                  <a:lnTo>
                    <a:pt x="78" y="338"/>
                  </a:lnTo>
                  <a:lnTo>
                    <a:pt x="78" y="342"/>
                  </a:lnTo>
                  <a:lnTo>
                    <a:pt x="76" y="345"/>
                  </a:lnTo>
                  <a:lnTo>
                    <a:pt x="76" y="348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57"/>
                  </a:lnTo>
                  <a:lnTo>
                    <a:pt x="67" y="359"/>
                  </a:lnTo>
                  <a:lnTo>
                    <a:pt x="66" y="362"/>
                  </a:lnTo>
                  <a:lnTo>
                    <a:pt x="63" y="365"/>
                  </a:lnTo>
                  <a:lnTo>
                    <a:pt x="61" y="366"/>
                  </a:lnTo>
                  <a:lnTo>
                    <a:pt x="59" y="369"/>
                  </a:lnTo>
                  <a:lnTo>
                    <a:pt x="57" y="370"/>
                  </a:lnTo>
                  <a:lnTo>
                    <a:pt x="55" y="373"/>
                  </a:lnTo>
                  <a:lnTo>
                    <a:pt x="53" y="374"/>
                  </a:lnTo>
                  <a:lnTo>
                    <a:pt x="53" y="375"/>
                  </a:lnTo>
                  <a:lnTo>
                    <a:pt x="72" y="371"/>
                  </a:lnTo>
                  <a:lnTo>
                    <a:pt x="74" y="370"/>
                  </a:lnTo>
                  <a:lnTo>
                    <a:pt x="76" y="369"/>
                  </a:lnTo>
                  <a:lnTo>
                    <a:pt x="79" y="366"/>
                  </a:lnTo>
                  <a:lnTo>
                    <a:pt x="83" y="363"/>
                  </a:lnTo>
                  <a:lnTo>
                    <a:pt x="85" y="359"/>
                  </a:lnTo>
                  <a:lnTo>
                    <a:pt x="89" y="355"/>
                  </a:lnTo>
                  <a:lnTo>
                    <a:pt x="91" y="353"/>
                  </a:lnTo>
                  <a:lnTo>
                    <a:pt x="92" y="350"/>
                  </a:lnTo>
                  <a:lnTo>
                    <a:pt x="92" y="349"/>
                  </a:lnTo>
                  <a:lnTo>
                    <a:pt x="93" y="346"/>
                  </a:lnTo>
                  <a:lnTo>
                    <a:pt x="93" y="344"/>
                  </a:lnTo>
                  <a:lnTo>
                    <a:pt x="93" y="341"/>
                  </a:lnTo>
                  <a:lnTo>
                    <a:pt x="93" y="338"/>
                  </a:lnTo>
                  <a:lnTo>
                    <a:pt x="93" y="335"/>
                  </a:lnTo>
                  <a:lnTo>
                    <a:pt x="92" y="332"/>
                  </a:lnTo>
                  <a:lnTo>
                    <a:pt x="92" y="329"/>
                  </a:lnTo>
                  <a:lnTo>
                    <a:pt x="92" y="327"/>
                  </a:lnTo>
                  <a:lnTo>
                    <a:pt x="92" y="324"/>
                  </a:lnTo>
                  <a:lnTo>
                    <a:pt x="91" y="321"/>
                  </a:lnTo>
                  <a:lnTo>
                    <a:pt x="91" y="319"/>
                  </a:lnTo>
                  <a:lnTo>
                    <a:pt x="91" y="316"/>
                  </a:lnTo>
                  <a:lnTo>
                    <a:pt x="89" y="315"/>
                  </a:lnTo>
                  <a:lnTo>
                    <a:pt x="89" y="312"/>
                  </a:lnTo>
                  <a:lnTo>
                    <a:pt x="89" y="311"/>
                  </a:lnTo>
                  <a:lnTo>
                    <a:pt x="91" y="311"/>
                  </a:lnTo>
                  <a:lnTo>
                    <a:pt x="92" y="310"/>
                  </a:lnTo>
                  <a:lnTo>
                    <a:pt x="96" y="308"/>
                  </a:lnTo>
                  <a:lnTo>
                    <a:pt x="100" y="307"/>
                  </a:lnTo>
                  <a:lnTo>
                    <a:pt x="101" y="306"/>
                  </a:lnTo>
                  <a:lnTo>
                    <a:pt x="103" y="304"/>
                  </a:lnTo>
                  <a:lnTo>
                    <a:pt x="104" y="303"/>
                  </a:lnTo>
                  <a:lnTo>
                    <a:pt x="105" y="301"/>
                  </a:lnTo>
                  <a:lnTo>
                    <a:pt x="105" y="298"/>
                  </a:lnTo>
                  <a:lnTo>
                    <a:pt x="106" y="295"/>
                  </a:lnTo>
                  <a:lnTo>
                    <a:pt x="106" y="293"/>
                  </a:lnTo>
                  <a:lnTo>
                    <a:pt x="105" y="289"/>
                  </a:lnTo>
                  <a:lnTo>
                    <a:pt x="105" y="286"/>
                  </a:lnTo>
                  <a:lnTo>
                    <a:pt x="104" y="285"/>
                  </a:lnTo>
                  <a:lnTo>
                    <a:pt x="104" y="282"/>
                  </a:lnTo>
                  <a:lnTo>
                    <a:pt x="104" y="280"/>
                  </a:lnTo>
                  <a:lnTo>
                    <a:pt x="104" y="278"/>
                  </a:lnTo>
                  <a:lnTo>
                    <a:pt x="104" y="276"/>
                  </a:lnTo>
                  <a:lnTo>
                    <a:pt x="103" y="273"/>
                  </a:lnTo>
                  <a:lnTo>
                    <a:pt x="103" y="270"/>
                  </a:lnTo>
                  <a:lnTo>
                    <a:pt x="103" y="268"/>
                  </a:lnTo>
                  <a:lnTo>
                    <a:pt x="103" y="265"/>
                  </a:lnTo>
                  <a:lnTo>
                    <a:pt x="103" y="263"/>
                  </a:lnTo>
                  <a:lnTo>
                    <a:pt x="103" y="260"/>
                  </a:lnTo>
                  <a:lnTo>
                    <a:pt x="101" y="257"/>
                  </a:lnTo>
                  <a:lnTo>
                    <a:pt x="101" y="255"/>
                  </a:lnTo>
                  <a:lnTo>
                    <a:pt x="101" y="252"/>
                  </a:lnTo>
                  <a:lnTo>
                    <a:pt x="101" y="250"/>
                  </a:lnTo>
                  <a:lnTo>
                    <a:pt x="101" y="246"/>
                  </a:lnTo>
                  <a:lnTo>
                    <a:pt x="101" y="243"/>
                  </a:lnTo>
                  <a:lnTo>
                    <a:pt x="100" y="240"/>
                  </a:lnTo>
                  <a:lnTo>
                    <a:pt x="100" y="238"/>
                  </a:lnTo>
                  <a:lnTo>
                    <a:pt x="100" y="235"/>
                  </a:lnTo>
                  <a:lnTo>
                    <a:pt x="99" y="233"/>
                  </a:lnTo>
                  <a:lnTo>
                    <a:pt x="99" y="230"/>
                  </a:lnTo>
                  <a:lnTo>
                    <a:pt x="99" y="227"/>
                  </a:lnTo>
                  <a:lnTo>
                    <a:pt x="97" y="225"/>
                  </a:lnTo>
                  <a:lnTo>
                    <a:pt x="96" y="222"/>
                  </a:lnTo>
                  <a:lnTo>
                    <a:pt x="96" y="221"/>
                  </a:lnTo>
                  <a:lnTo>
                    <a:pt x="96" y="218"/>
                  </a:lnTo>
                  <a:lnTo>
                    <a:pt x="93" y="213"/>
                  </a:lnTo>
                  <a:lnTo>
                    <a:pt x="92" y="210"/>
                  </a:lnTo>
                  <a:lnTo>
                    <a:pt x="89" y="205"/>
                  </a:lnTo>
                  <a:lnTo>
                    <a:pt x="87" y="201"/>
                  </a:lnTo>
                  <a:lnTo>
                    <a:pt x="84" y="197"/>
                  </a:lnTo>
                  <a:lnTo>
                    <a:pt x="83" y="193"/>
                  </a:lnTo>
                  <a:lnTo>
                    <a:pt x="80" y="189"/>
                  </a:lnTo>
                  <a:lnTo>
                    <a:pt x="78" y="185"/>
                  </a:lnTo>
                  <a:lnTo>
                    <a:pt x="76" y="182"/>
                  </a:lnTo>
                  <a:lnTo>
                    <a:pt x="74" y="178"/>
                  </a:lnTo>
                  <a:lnTo>
                    <a:pt x="72" y="175"/>
                  </a:lnTo>
                  <a:lnTo>
                    <a:pt x="71" y="171"/>
                  </a:lnTo>
                  <a:lnTo>
                    <a:pt x="70" y="168"/>
                  </a:lnTo>
                  <a:lnTo>
                    <a:pt x="68" y="166"/>
                  </a:lnTo>
                  <a:lnTo>
                    <a:pt x="66" y="163"/>
                  </a:lnTo>
                  <a:lnTo>
                    <a:pt x="66" y="162"/>
                  </a:lnTo>
                  <a:lnTo>
                    <a:pt x="66" y="161"/>
                  </a:lnTo>
                  <a:lnTo>
                    <a:pt x="68" y="161"/>
                  </a:lnTo>
                  <a:lnTo>
                    <a:pt x="71" y="158"/>
                  </a:lnTo>
                  <a:lnTo>
                    <a:pt x="74" y="157"/>
                  </a:lnTo>
                  <a:lnTo>
                    <a:pt x="76" y="154"/>
                  </a:lnTo>
                  <a:lnTo>
                    <a:pt x="78" y="153"/>
                  </a:lnTo>
                  <a:lnTo>
                    <a:pt x="80" y="151"/>
                  </a:lnTo>
                  <a:lnTo>
                    <a:pt x="83" y="150"/>
                  </a:lnTo>
                  <a:lnTo>
                    <a:pt x="85" y="149"/>
                  </a:lnTo>
                  <a:lnTo>
                    <a:pt x="88" y="148"/>
                  </a:lnTo>
                  <a:lnTo>
                    <a:pt x="91" y="145"/>
                  </a:lnTo>
                  <a:lnTo>
                    <a:pt x="95" y="144"/>
                  </a:lnTo>
                  <a:lnTo>
                    <a:pt x="96" y="142"/>
                  </a:lnTo>
                  <a:lnTo>
                    <a:pt x="100" y="140"/>
                  </a:lnTo>
                  <a:lnTo>
                    <a:pt x="103" y="138"/>
                  </a:lnTo>
                  <a:lnTo>
                    <a:pt x="106" y="137"/>
                  </a:lnTo>
                  <a:lnTo>
                    <a:pt x="108" y="134"/>
                  </a:lnTo>
                  <a:lnTo>
                    <a:pt x="112" y="133"/>
                  </a:lnTo>
                  <a:lnTo>
                    <a:pt x="114" y="132"/>
                  </a:lnTo>
                  <a:lnTo>
                    <a:pt x="117" y="131"/>
                  </a:lnTo>
                  <a:lnTo>
                    <a:pt x="120" y="129"/>
                  </a:lnTo>
                  <a:lnTo>
                    <a:pt x="122" y="128"/>
                  </a:lnTo>
                  <a:lnTo>
                    <a:pt x="126" y="127"/>
                  </a:lnTo>
                  <a:lnTo>
                    <a:pt x="129" y="125"/>
                  </a:lnTo>
                  <a:lnTo>
                    <a:pt x="130" y="124"/>
                  </a:lnTo>
                  <a:lnTo>
                    <a:pt x="133" y="123"/>
                  </a:lnTo>
                  <a:lnTo>
                    <a:pt x="135" y="123"/>
                  </a:lnTo>
                  <a:lnTo>
                    <a:pt x="137" y="123"/>
                  </a:lnTo>
                  <a:lnTo>
                    <a:pt x="138" y="121"/>
                  </a:lnTo>
                  <a:lnTo>
                    <a:pt x="140" y="121"/>
                  </a:lnTo>
                  <a:lnTo>
                    <a:pt x="143" y="120"/>
                  </a:lnTo>
                  <a:lnTo>
                    <a:pt x="146" y="120"/>
                  </a:lnTo>
                  <a:lnTo>
                    <a:pt x="147" y="119"/>
                  </a:lnTo>
                  <a:lnTo>
                    <a:pt x="150" y="119"/>
                  </a:lnTo>
                  <a:lnTo>
                    <a:pt x="152" y="117"/>
                  </a:lnTo>
                  <a:lnTo>
                    <a:pt x="156" y="117"/>
                  </a:lnTo>
                  <a:lnTo>
                    <a:pt x="157" y="116"/>
                  </a:lnTo>
                  <a:lnTo>
                    <a:pt x="161" y="115"/>
                  </a:lnTo>
                  <a:lnTo>
                    <a:pt x="164" y="115"/>
                  </a:lnTo>
                  <a:lnTo>
                    <a:pt x="167" y="114"/>
                  </a:lnTo>
                  <a:lnTo>
                    <a:pt x="169" y="112"/>
                  </a:lnTo>
                  <a:lnTo>
                    <a:pt x="173" y="112"/>
                  </a:lnTo>
                  <a:lnTo>
                    <a:pt x="176" y="111"/>
                  </a:lnTo>
                  <a:lnTo>
                    <a:pt x="178" y="110"/>
                  </a:lnTo>
                  <a:lnTo>
                    <a:pt x="181" y="110"/>
                  </a:lnTo>
                  <a:lnTo>
                    <a:pt x="184" y="108"/>
                  </a:lnTo>
                  <a:lnTo>
                    <a:pt x="186" y="107"/>
                  </a:lnTo>
                  <a:lnTo>
                    <a:pt x="189" y="107"/>
                  </a:lnTo>
                  <a:lnTo>
                    <a:pt x="192" y="106"/>
                  </a:lnTo>
                  <a:lnTo>
                    <a:pt x="194" y="106"/>
                  </a:lnTo>
                  <a:lnTo>
                    <a:pt x="195" y="104"/>
                  </a:lnTo>
                  <a:lnTo>
                    <a:pt x="198" y="104"/>
                  </a:lnTo>
                  <a:lnTo>
                    <a:pt x="202" y="103"/>
                  </a:lnTo>
                  <a:lnTo>
                    <a:pt x="205" y="102"/>
                  </a:lnTo>
                  <a:lnTo>
                    <a:pt x="206" y="102"/>
                  </a:lnTo>
                  <a:lnTo>
                    <a:pt x="207" y="102"/>
                  </a:lnTo>
                  <a:lnTo>
                    <a:pt x="207" y="102"/>
                  </a:lnTo>
                  <a:lnTo>
                    <a:pt x="211" y="102"/>
                  </a:lnTo>
                  <a:lnTo>
                    <a:pt x="212" y="100"/>
                  </a:lnTo>
                  <a:lnTo>
                    <a:pt x="216" y="100"/>
                  </a:lnTo>
                  <a:lnTo>
                    <a:pt x="219" y="100"/>
                  </a:lnTo>
                  <a:lnTo>
                    <a:pt x="223" y="100"/>
                  </a:lnTo>
                  <a:lnTo>
                    <a:pt x="226" y="99"/>
                  </a:lnTo>
                  <a:lnTo>
                    <a:pt x="227" y="99"/>
                  </a:lnTo>
                  <a:lnTo>
                    <a:pt x="229" y="98"/>
                  </a:lnTo>
                  <a:lnTo>
                    <a:pt x="232" y="98"/>
                  </a:lnTo>
                  <a:lnTo>
                    <a:pt x="233" y="97"/>
                  </a:lnTo>
                  <a:lnTo>
                    <a:pt x="236" y="97"/>
                  </a:lnTo>
                  <a:lnTo>
                    <a:pt x="239" y="95"/>
                  </a:lnTo>
                  <a:lnTo>
                    <a:pt x="241" y="94"/>
                  </a:lnTo>
                  <a:lnTo>
                    <a:pt x="244" y="93"/>
                  </a:lnTo>
                  <a:lnTo>
                    <a:pt x="246" y="91"/>
                  </a:lnTo>
                  <a:lnTo>
                    <a:pt x="249" y="90"/>
                  </a:lnTo>
                  <a:lnTo>
                    <a:pt x="252" y="89"/>
                  </a:lnTo>
                  <a:lnTo>
                    <a:pt x="254" y="87"/>
                  </a:lnTo>
                  <a:lnTo>
                    <a:pt x="258" y="86"/>
                  </a:lnTo>
                  <a:lnTo>
                    <a:pt x="261" y="83"/>
                  </a:lnTo>
                  <a:lnTo>
                    <a:pt x="263" y="82"/>
                  </a:lnTo>
                  <a:lnTo>
                    <a:pt x="267" y="80"/>
                  </a:lnTo>
                  <a:lnTo>
                    <a:pt x="270" y="77"/>
                  </a:lnTo>
                  <a:lnTo>
                    <a:pt x="273" y="76"/>
                  </a:lnTo>
                  <a:lnTo>
                    <a:pt x="275" y="73"/>
                  </a:lnTo>
                  <a:lnTo>
                    <a:pt x="278" y="70"/>
                  </a:lnTo>
                  <a:lnTo>
                    <a:pt x="279" y="68"/>
                  </a:lnTo>
                  <a:lnTo>
                    <a:pt x="282" y="64"/>
                  </a:lnTo>
                  <a:lnTo>
                    <a:pt x="284" y="61"/>
                  </a:lnTo>
                  <a:lnTo>
                    <a:pt x="286" y="59"/>
                  </a:lnTo>
                  <a:lnTo>
                    <a:pt x="288" y="55"/>
                  </a:lnTo>
                  <a:lnTo>
                    <a:pt x="290" y="52"/>
                  </a:lnTo>
                  <a:lnTo>
                    <a:pt x="292" y="49"/>
                  </a:lnTo>
                  <a:lnTo>
                    <a:pt x="294" y="46"/>
                  </a:lnTo>
                  <a:lnTo>
                    <a:pt x="295" y="43"/>
                  </a:lnTo>
                  <a:lnTo>
                    <a:pt x="296" y="40"/>
                  </a:lnTo>
                  <a:lnTo>
                    <a:pt x="299" y="38"/>
                  </a:lnTo>
                  <a:lnTo>
                    <a:pt x="299" y="34"/>
                  </a:lnTo>
                  <a:lnTo>
                    <a:pt x="300" y="31"/>
                  </a:lnTo>
                  <a:lnTo>
                    <a:pt x="301" y="29"/>
                  </a:lnTo>
                  <a:lnTo>
                    <a:pt x="303" y="26"/>
                  </a:lnTo>
                  <a:lnTo>
                    <a:pt x="303" y="23"/>
                  </a:lnTo>
                  <a:lnTo>
                    <a:pt x="304" y="21"/>
                  </a:lnTo>
                  <a:lnTo>
                    <a:pt x="304" y="18"/>
                  </a:lnTo>
                  <a:lnTo>
                    <a:pt x="305" y="17"/>
                  </a:lnTo>
                  <a:lnTo>
                    <a:pt x="307" y="13"/>
                  </a:lnTo>
                  <a:lnTo>
                    <a:pt x="307" y="10"/>
                  </a:lnTo>
                  <a:lnTo>
                    <a:pt x="308" y="9"/>
                  </a:lnTo>
                  <a:lnTo>
                    <a:pt x="308" y="9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829300" y="4284663"/>
              <a:ext cx="517525" cy="350838"/>
            </a:xfrm>
            <a:custGeom>
              <a:avLst/>
              <a:gdLst/>
              <a:ahLst/>
              <a:cxnLst>
                <a:cxn ang="0">
                  <a:pos x="237" y="72"/>
                </a:cxn>
                <a:cxn ang="0">
                  <a:pos x="238" y="88"/>
                </a:cxn>
                <a:cxn ang="0">
                  <a:pos x="236" y="106"/>
                </a:cxn>
                <a:cxn ang="0">
                  <a:pos x="230" y="85"/>
                </a:cxn>
                <a:cxn ang="0">
                  <a:pos x="226" y="68"/>
                </a:cxn>
                <a:cxn ang="0">
                  <a:pos x="224" y="52"/>
                </a:cxn>
                <a:cxn ang="0">
                  <a:pos x="208" y="37"/>
                </a:cxn>
                <a:cxn ang="0">
                  <a:pos x="186" y="22"/>
                </a:cxn>
                <a:cxn ang="0">
                  <a:pos x="165" y="17"/>
                </a:cxn>
                <a:cxn ang="0">
                  <a:pos x="149" y="21"/>
                </a:cxn>
                <a:cxn ang="0">
                  <a:pos x="131" y="26"/>
                </a:cxn>
                <a:cxn ang="0">
                  <a:pos x="113" y="42"/>
                </a:cxn>
                <a:cxn ang="0">
                  <a:pos x="117" y="59"/>
                </a:cxn>
                <a:cxn ang="0">
                  <a:pos x="130" y="77"/>
                </a:cxn>
                <a:cxn ang="0">
                  <a:pos x="144" y="93"/>
                </a:cxn>
                <a:cxn ang="0">
                  <a:pos x="161" y="112"/>
                </a:cxn>
                <a:cxn ang="0">
                  <a:pos x="181" y="133"/>
                </a:cxn>
                <a:cxn ang="0">
                  <a:pos x="199" y="152"/>
                </a:cxn>
                <a:cxn ang="0">
                  <a:pos x="216" y="170"/>
                </a:cxn>
                <a:cxn ang="0">
                  <a:pos x="240" y="192"/>
                </a:cxn>
                <a:cxn ang="0">
                  <a:pos x="260" y="201"/>
                </a:cxn>
                <a:cxn ang="0">
                  <a:pos x="285" y="196"/>
                </a:cxn>
                <a:cxn ang="0">
                  <a:pos x="301" y="178"/>
                </a:cxn>
                <a:cxn ang="0">
                  <a:pos x="306" y="160"/>
                </a:cxn>
                <a:cxn ang="0">
                  <a:pos x="310" y="141"/>
                </a:cxn>
                <a:cxn ang="0">
                  <a:pos x="326" y="137"/>
                </a:cxn>
                <a:cxn ang="0">
                  <a:pos x="322" y="154"/>
                </a:cxn>
                <a:cxn ang="0">
                  <a:pos x="317" y="174"/>
                </a:cxn>
                <a:cxn ang="0">
                  <a:pos x="310" y="192"/>
                </a:cxn>
                <a:cxn ang="0">
                  <a:pos x="296" y="211"/>
                </a:cxn>
                <a:cxn ang="0">
                  <a:pos x="274" y="221"/>
                </a:cxn>
                <a:cxn ang="0">
                  <a:pos x="249" y="216"/>
                </a:cxn>
                <a:cxn ang="0">
                  <a:pos x="228" y="197"/>
                </a:cxn>
                <a:cxn ang="0">
                  <a:pos x="209" y="179"/>
                </a:cxn>
                <a:cxn ang="0">
                  <a:pos x="190" y="160"/>
                </a:cxn>
                <a:cxn ang="0">
                  <a:pos x="170" y="140"/>
                </a:cxn>
                <a:cxn ang="0">
                  <a:pos x="153" y="119"/>
                </a:cxn>
                <a:cxn ang="0">
                  <a:pos x="137" y="103"/>
                </a:cxn>
                <a:cxn ang="0">
                  <a:pos x="124" y="88"/>
                </a:cxn>
                <a:cxn ang="0">
                  <a:pos x="4" y="4"/>
                </a:cxn>
                <a:cxn ang="0">
                  <a:pos x="22" y="6"/>
                </a:cxn>
                <a:cxn ang="0">
                  <a:pos x="47" y="22"/>
                </a:cxn>
                <a:cxn ang="0">
                  <a:pos x="69" y="35"/>
                </a:cxn>
                <a:cxn ang="0">
                  <a:pos x="94" y="52"/>
                </a:cxn>
                <a:cxn ang="0">
                  <a:pos x="105" y="57"/>
                </a:cxn>
                <a:cxn ang="0">
                  <a:pos x="100" y="39"/>
                </a:cxn>
                <a:cxn ang="0">
                  <a:pos x="102" y="22"/>
                </a:cxn>
                <a:cxn ang="0">
                  <a:pos x="117" y="14"/>
                </a:cxn>
                <a:cxn ang="0">
                  <a:pos x="136" y="10"/>
                </a:cxn>
                <a:cxn ang="0">
                  <a:pos x="157" y="5"/>
                </a:cxn>
                <a:cxn ang="0">
                  <a:pos x="178" y="5"/>
                </a:cxn>
                <a:cxn ang="0">
                  <a:pos x="196" y="12"/>
                </a:cxn>
                <a:cxn ang="0">
                  <a:pos x="215" y="22"/>
                </a:cxn>
                <a:cxn ang="0">
                  <a:pos x="230" y="31"/>
                </a:cxn>
                <a:cxn ang="0">
                  <a:pos x="260" y="69"/>
                </a:cxn>
              </a:cxnLst>
              <a:rect l="0" t="0" r="r" b="b"/>
              <a:pathLst>
                <a:path w="326" h="221">
                  <a:moveTo>
                    <a:pt x="260" y="69"/>
                  </a:moveTo>
                  <a:lnTo>
                    <a:pt x="237" y="63"/>
                  </a:lnTo>
                  <a:lnTo>
                    <a:pt x="237" y="63"/>
                  </a:lnTo>
                  <a:lnTo>
                    <a:pt x="237" y="64"/>
                  </a:lnTo>
                  <a:lnTo>
                    <a:pt x="237" y="67"/>
                  </a:lnTo>
                  <a:lnTo>
                    <a:pt x="237" y="71"/>
                  </a:lnTo>
                  <a:lnTo>
                    <a:pt x="237" y="72"/>
                  </a:lnTo>
                  <a:lnTo>
                    <a:pt x="237" y="73"/>
                  </a:lnTo>
                  <a:lnTo>
                    <a:pt x="237" y="76"/>
                  </a:lnTo>
                  <a:lnTo>
                    <a:pt x="237" y="78"/>
                  </a:lnTo>
                  <a:lnTo>
                    <a:pt x="237" y="81"/>
                  </a:lnTo>
                  <a:lnTo>
                    <a:pt x="238" y="84"/>
                  </a:lnTo>
                  <a:lnTo>
                    <a:pt x="238" y="86"/>
                  </a:lnTo>
                  <a:lnTo>
                    <a:pt x="238" y="88"/>
                  </a:lnTo>
                  <a:lnTo>
                    <a:pt x="238" y="93"/>
                  </a:lnTo>
                  <a:lnTo>
                    <a:pt x="238" y="97"/>
                  </a:lnTo>
                  <a:lnTo>
                    <a:pt x="238" y="99"/>
                  </a:lnTo>
                  <a:lnTo>
                    <a:pt x="238" y="103"/>
                  </a:lnTo>
                  <a:lnTo>
                    <a:pt x="237" y="105"/>
                  </a:lnTo>
                  <a:lnTo>
                    <a:pt x="237" y="106"/>
                  </a:lnTo>
                  <a:lnTo>
                    <a:pt x="236" y="106"/>
                  </a:lnTo>
                  <a:lnTo>
                    <a:pt x="236" y="105"/>
                  </a:lnTo>
                  <a:lnTo>
                    <a:pt x="234" y="101"/>
                  </a:lnTo>
                  <a:lnTo>
                    <a:pt x="233" y="98"/>
                  </a:lnTo>
                  <a:lnTo>
                    <a:pt x="232" y="93"/>
                  </a:lnTo>
                  <a:lnTo>
                    <a:pt x="230" y="90"/>
                  </a:lnTo>
                  <a:lnTo>
                    <a:pt x="230" y="88"/>
                  </a:lnTo>
                  <a:lnTo>
                    <a:pt x="230" y="85"/>
                  </a:lnTo>
                  <a:lnTo>
                    <a:pt x="229" y="82"/>
                  </a:lnTo>
                  <a:lnTo>
                    <a:pt x="229" y="80"/>
                  </a:lnTo>
                  <a:lnTo>
                    <a:pt x="229" y="77"/>
                  </a:lnTo>
                  <a:lnTo>
                    <a:pt x="228" y="76"/>
                  </a:lnTo>
                  <a:lnTo>
                    <a:pt x="228" y="73"/>
                  </a:lnTo>
                  <a:lnTo>
                    <a:pt x="228" y="71"/>
                  </a:lnTo>
                  <a:lnTo>
                    <a:pt x="226" y="68"/>
                  </a:lnTo>
                  <a:lnTo>
                    <a:pt x="226" y="65"/>
                  </a:lnTo>
                  <a:lnTo>
                    <a:pt x="225" y="63"/>
                  </a:lnTo>
                  <a:lnTo>
                    <a:pt x="225" y="61"/>
                  </a:lnTo>
                  <a:lnTo>
                    <a:pt x="225" y="59"/>
                  </a:lnTo>
                  <a:lnTo>
                    <a:pt x="224" y="56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1" y="48"/>
                  </a:lnTo>
                  <a:lnTo>
                    <a:pt x="220" y="46"/>
                  </a:lnTo>
                  <a:lnTo>
                    <a:pt x="219" y="43"/>
                  </a:lnTo>
                  <a:lnTo>
                    <a:pt x="216" y="42"/>
                  </a:lnTo>
                  <a:lnTo>
                    <a:pt x="213" y="39"/>
                  </a:lnTo>
                  <a:lnTo>
                    <a:pt x="211" y="38"/>
                  </a:lnTo>
                  <a:lnTo>
                    <a:pt x="208" y="37"/>
                  </a:lnTo>
                  <a:lnTo>
                    <a:pt x="206" y="34"/>
                  </a:lnTo>
                  <a:lnTo>
                    <a:pt x="202" y="31"/>
                  </a:lnTo>
                  <a:lnTo>
                    <a:pt x="198" y="30"/>
                  </a:lnTo>
                  <a:lnTo>
                    <a:pt x="194" y="27"/>
                  </a:lnTo>
                  <a:lnTo>
                    <a:pt x="190" y="25"/>
                  </a:lnTo>
                  <a:lnTo>
                    <a:pt x="187" y="23"/>
                  </a:lnTo>
                  <a:lnTo>
                    <a:pt x="186" y="22"/>
                  </a:lnTo>
                  <a:lnTo>
                    <a:pt x="183" y="22"/>
                  </a:lnTo>
                  <a:lnTo>
                    <a:pt x="181" y="21"/>
                  </a:lnTo>
                  <a:lnTo>
                    <a:pt x="177" y="20"/>
                  </a:lnTo>
                  <a:lnTo>
                    <a:pt x="173" y="18"/>
                  </a:lnTo>
                  <a:lnTo>
                    <a:pt x="170" y="18"/>
                  </a:lnTo>
                  <a:lnTo>
                    <a:pt x="168" y="17"/>
                  </a:lnTo>
                  <a:lnTo>
                    <a:pt x="165" y="17"/>
                  </a:lnTo>
                  <a:lnTo>
                    <a:pt x="164" y="18"/>
                  </a:lnTo>
                  <a:lnTo>
                    <a:pt x="161" y="18"/>
                  </a:lnTo>
                  <a:lnTo>
                    <a:pt x="160" y="18"/>
                  </a:lnTo>
                  <a:lnTo>
                    <a:pt x="157" y="18"/>
                  </a:lnTo>
                  <a:lnTo>
                    <a:pt x="154" y="20"/>
                  </a:lnTo>
                  <a:lnTo>
                    <a:pt x="152" y="20"/>
                  </a:lnTo>
                  <a:lnTo>
                    <a:pt x="149" y="21"/>
                  </a:lnTo>
                  <a:lnTo>
                    <a:pt x="148" y="21"/>
                  </a:lnTo>
                  <a:lnTo>
                    <a:pt x="145" y="22"/>
                  </a:lnTo>
                  <a:lnTo>
                    <a:pt x="143" y="22"/>
                  </a:lnTo>
                  <a:lnTo>
                    <a:pt x="140" y="23"/>
                  </a:lnTo>
                  <a:lnTo>
                    <a:pt x="137" y="23"/>
                  </a:lnTo>
                  <a:lnTo>
                    <a:pt x="136" y="25"/>
                  </a:lnTo>
                  <a:lnTo>
                    <a:pt x="131" y="26"/>
                  </a:lnTo>
                  <a:lnTo>
                    <a:pt x="128" y="27"/>
                  </a:lnTo>
                  <a:lnTo>
                    <a:pt x="124" y="30"/>
                  </a:lnTo>
                  <a:lnTo>
                    <a:pt x="120" y="31"/>
                  </a:lnTo>
                  <a:lnTo>
                    <a:pt x="118" y="34"/>
                  </a:lnTo>
                  <a:lnTo>
                    <a:pt x="115" y="37"/>
                  </a:lnTo>
                  <a:lnTo>
                    <a:pt x="114" y="38"/>
                  </a:lnTo>
                  <a:lnTo>
                    <a:pt x="113" y="42"/>
                  </a:lnTo>
                  <a:lnTo>
                    <a:pt x="113" y="44"/>
                  </a:lnTo>
                  <a:lnTo>
                    <a:pt x="113" y="47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4" y="54"/>
                  </a:lnTo>
                  <a:lnTo>
                    <a:pt x="115" y="56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20" y="64"/>
                  </a:lnTo>
                  <a:lnTo>
                    <a:pt x="123" y="68"/>
                  </a:lnTo>
                  <a:lnTo>
                    <a:pt x="124" y="69"/>
                  </a:lnTo>
                  <a:lnTo>
                    <a:pt x="126" y="72"/>
                  </a:lnTo>
                  <a:lnTo>
                    <a:pt x="127" y="75"/>
                  </a:lnTo>
                  <a:lnTo>
                    <a:pt x="130" y="77"/>
                  </a:lnTo>
                  <a:lnTo>
                    <a:pt x="131" y="78"/>
                  </a:lnTo>
                  <a:lnTo>
                    <a:pt x="134" y="81"/>
                  </a:lnTo>
                  <a:lnTo>
                    <a:pt x="135" y="84"/>
                  </a:lnTo>
                  <a:lnTo>
                    <a:pt x="137" y="86"/>
                  </a:lnTo>
                  <a:lnTo>
                    <a:pt x="140" y="89"/>
                  </a:lnTo>
                  <a:lnTo>
                    <a:pt x="141" y="92"/>
                  </a:lnTo>
                  <a:lnTo>
                    <a:pt x="144" y="93"/>
                  </a:lnTo>
                  <a:lnTo>
                    <a:pt x="147" y="97"/>
                  </a:lnTo>
                  <a:lnTo>
                    <a:pt x="149" y="98"/>
                  </a:lnTo>
                  <a:lnTo>
                    <a:pt x="151" y="102"/>
                  </a:lnTo>
                  <a:lnTo>
                    <a:pt x="153" y="105"/>
                  </a:lnTo>
                  <a:lnTo>
                    <a:pt x="156" y="107"/>
                  </a:lnTo>
                  <a:lnTo>
                    <a:pt x="158" y="110"/>
                  </a:lnTo>
                  <a:lnTo>
                    <a:pt x="161" y="112"/>
                  </a:lnTo>
                  <a:lnTo>
                    <a:pt x="165" y="115"/>
                  </a:lnTo>
                  <a:lnTo>
                    <a:pt x="168" y="119"/>
                  </a:lnTo>
                  <a:lnTo>
                    <a:pt x="169" y="122"/>
                  </a:lnTo>
                  <a:lnTo>
                    <a:pt x="173" y="124"/>
                  </a:lnTo>
                  <a:lnTo>
                    <a:pt x="175" y="127"/>
                  </a:lnTo>
                  <a:lnTo>
                    <a:pt x="178" y="131"/>
                  </a:lnTo>
                  <a:lnTo>
                    <a:pt x="181" y="133"/>
                  </a:lnTo>
                  <a:lnTo>
                    <a:pt x="183" y="136"/>
                  </a:lnTo>
                  <a:lnTo>
                    <a:pt x="186" y="139"/>
                  </a:lnTo>
                  <a:lnTo>
                    <a:pt x="189" y="141"/>
                  </a:lnTo>
                  <a:lnTo>
                    <a:pt x="191" y="144"/>
                  </a:lnTo>
                  <a:lnTo>
                    <a:pt x="194" y="146"/>
                  </a:lnTo>
                  <a:lnTo>
                    <a:pt x="196" y="149"/>
                  </a:lnTo>
                  <a:lnTo>
                    <a:pt x="199" y="152"/>
                  </a:lnTo>
                  <a:lnTo>
                    <a:pt x="202" y="154"/>
                  </a:lnTo>
                  <a:lnTo>
                    <a:pt x="204" y="157"/>
                  </a:lnTo>
                  <a:lnTo>
                    <a:pt x="207" y="160"/>
                  </a:lnTo>
                  <a:lnTo>
                    <a:pt x="209" y="162"/>
                  </a:lnTo>
                  <a:lnTo>
                    <a:pt x="212" y="165"/>
                  </a:lnTo>
                  <a:lnTo>
                    <a:pt x="215" y="167"/>
                  </a:lnTo>
                  <a:lnTo>
                    <a:pt x="216" y="170"/>
                  </a:lnTo>
                  <a:lnTo>
                    <a:pt x="219" y="173"/>
                  </a:lnTo>
                  <a:lnTo>
                    <a:pt x="223" y="177"/>
                  </a:lnTo>
                  <a:lnTo>
                    <a:pt x="228" y="180"/>
                  </a:lnTo>
                  <a:lnTo>
                    <a:pt x="230" y="183"/>
                  </a:lnTo>
                  <a:lnTo>
                    <a:pt x="234" y="187"/>
                  </a:lnTo>
                  <a:lnTo>
                    <a:pt x="237" y="190"/>
                  </a:lnTo>
                  <a:lnTo>
                    <a:pt x="240" y="192"/>
                  </a:lnTo>
                  <a:lnTo>
                    <a:pt x="242" y="195"/>
                  </a:lnTo>
                  <a:lnTo>
                    <a:pt x="245" y="196"/>
                  </a:lnTo>
                  <a:lnTo>
                    <a:pt x="247" y="197"/>
                  </a:lnTo>
                  <a:lnTo>
                    <a:pt x="250" y="199"/>
                  </a:lnTo>
                  <a:lnTo>
                    <a:pt x="254" y="200"/>
                  </a:lnTo>
                  <a:lnTo>
                    <a:pt x="258" y="201"/>
                  </a:lnTo>
                  <a:lnTo>
                    <a:pt x="260" y="201"/>
                  </a:lnTo>
                  <a:lnTo>
                    <a:pt x="264" y="201"/>
                  </a:lnTo>
                  <a:lnTo>
                    <a:pt x="268" y="201"/>
                  </a:lnTo>
                  <a:lnTo>
                    <a:pt x="271" y="201"/>
                  </a:lnTo>
                  <a:lnTo>
                    <a:pt x="275" y="200"/>
                  </a:lnTo>
                  <a:lnTo>
                    <a:pt x="279" y="199"/>
                  </a:lnTo>
                  <a:lnTo>
                    <a:pt x="281" y="197"/>
                  </a:lnTo>
                  <a:lnTo>
                    <a:pt x="285" y="196"/>
                  </a:lnTo>
                  <a:lnTo>
                    <a:pt x="288" y="195"/>
                  </a:lnTo>
                  <a:lnTo>
                    <a:pt x="291" y="192"/>
                  </a:lnTo>
                  <a:lnTo>
                    <a:pt x="293" y="190"/>
                  </a:lnTo>
                  <a:lnTo>
                    <a:pt x="296" y="188"/>
                  </a:lnTo>
                  <a:lnTo>
                    <a:pt x="297" y="184"/>
                  </a:lnTo>
                  <a:lnTo>
                    <a:pt x="298" y="182"/>
                  </a:lnTo>
                  <a:lnTo>
                    <a:pt x="301" y="178"/>
                  </a:lnTo>
                  <a:lnTo>
                    <a:pt x="302" y="174"/>
                  </a:lnTo>
                  <a:lnTo>
                    <a:pt x="302" y="171"/>
                  </a:lnTo>
                  <a:lnTo>
                    <a:pt x="304" y="169"/>
                  </a:lnTo>
                  <a:lnTo>
                    <a:pt x="305" y="166"/>
                  </a:lnTo>
                  <a:lnTo>
                    <a:pt x="306" y="165"/>
                  </a:lnTo>
                  <a:lnTo>
                    <a:pt x="306" y="162"/>
                  </a:lnTo>
                  <a:lnTo>
                    <a:pt x="306" y="160"/>
                  </a:lnTo>
                  <a:lnTo>
                    <a:pt x="308" y="157"/>
                  </a:lnTo>
                  <a:lnTo>
                    <a:pt x="309" y="154"/>
                  </a:lnTo>
                  <a:lnTo>
                    <a:pt x="309" y="153"/>
                  </a:lnTo>
                  <a:lnTo>
                    <a:pt x="309" y="150"/>
                  </a:lnTo>
                  <a:lnTo>
                    <a:pt x="309" y="148"/>
                  </a:lnTo>
                  <a:lnTo>
                    <a:pt x="310" y="145"/>
                  </a:lnTo>
                  <a:lnTo>
                    <a:pt x="310" y="141"/>
                  </a:lnTo>
                  <a:lnTo>
                    <a:pt x="312" y="139"/>
                  </a:lnTo>
                  <a:lnTo>
                    <a:pt x="312" y="135"/>
                  </a:lnTo>
                  <a:lnTo>
                    <a:pt x="313" y="133"/>
                  </a:lnTo>
                  <a:lnTo>
                    <a:pt x="313" y="132"/>
                  </a:lnTo>
                  <a:lnTo>
                    <a:pt x="313" y="132"/>
                  </a:lnTo>
                  <a:lnTo>
                    <a:pt x="326" y="137"/>
                  </a:lnTo>
                  <a:lnTo>
                    <a:pt x="326" y="137"/>
                  </a:lnTo>
                  <a:lnTo>
                    <a:pt x="325" y="140"/>
                  </a:lnTo>
                  <a:lnTo>
                    <a:pt x="325" y="141"/>
                  </a:lnTo>
                  <a:lnTo>
                    <a:pt x="323" y="145"/>
                  </a:lnTo>
                  <a:lnTo>
                    <a:pt x="323" y="148"/>
                  </a:lnTo>
                  <a:lnTo>
                    <a:pt x="322" y="149"/>
                  </a:lnTo>
                  <a:lnTo>
                    <a:pt x="322" y="152"/>
                  </a:lnTo>
                  <a:lnTo>
                    <a:pt x="322" y="154"/>
                  </a:lnTo>
                  <a:lnTo>
                    <a:pt x="321" y="157"/>
                  </a:lnTo>
                  <a:lnTo>
                    <a:pt x="321" y="160"/>
                  </a:lnTo>
                  <a:lnTo>
                    <a:pt x="319" y="162"/>
                  </a:lnTo>
                  <a:lnTo>
                    <a:pt x="319" y="165"/>
                  </a:lnTo>
                  <a:lnTo>
                    <a:pt x="318" y="167"/>
                  </a:lnTo>
                  <a:lnTo>
                    <a:pt x="317" y="171"/>
                  </a:lnTo>
                  <a:lnTo>
                    <a:pt x="317" y="174"/>
                  </a:lnTo>
                  <a:lnTo>
                    <a:pt x="315" y="177"/>
                  </a:lnTo>
                  <a:lnTo>
                    <a:pt x="314" y="179"/>
                  </a:lnTo>
                  <a:lnTo>
                    <a:pt x="314" y="182"/>
                  </a:lnTo>
                  <a:lnTo>
                    <a:pt x="313" y="184"/>
                  </a:lnTo>
                  <a:lnTo>
                    <a:pt x="312" y="188"/>
                  </a:lnTo>
                  <a:lnTo>
                    <a:pt x="310" y="190"/>
                  </a:lnTo>
                  <a:lnTo>
                    <a:pt x="310" y="192"/>
                  </a:lnTo>
                  <a:lnTo>
                    <a:pt x="309" y="195"/>
                  </a:lnTo>
                  <a:lnTo>
                    <a:pt x="308" y="197"/>
                  </a:lnTo>
                  <a:lnTo>
                    <a:pt x="306" y="201"/>
                  </a:lnTo>
                  <a:lnTo>
                    <a:pt x="304" y="204"/>
                  </a:lnTo>
                  <a:lnTo>
                    <a:pt x="301" y="207"/>
                  </a:lnTo>
                  <a:lnTo>
                    <a:pt x="298" y="209"/>
                  </a:lnTo>
                  <a:lnTo>
                    <a:pt x="296" y="211"/>
                  </a:lnTo>
                  <a:lnTo>
                    <a:pt x="293" y="213"/>
                  </a:lnTo>
                  <a:lnTo>
                    <a:pt x="291" y="214"/>
                  </a:lnTo>
                  <a:lnTo>
                    <a:pt x="287" y="217"/>
                  </a:lnTo>
                  <a:lnTo>
                    <a:pt x="284" y="218"/>
                  </a:lnTo>
                  <a:lnTo>
                    <a:pt x="281" y="220"/>
                  </a:lnTo>
                  <a:lnTo>
                    <a:pt x="278" y="220"/>
                  </a:lnTo>
                  <a:lnTo>
                    <a:pt x="274" y="221"/>
                  </a:lnTo>
                  <a:lnTo>
                    <a:pt x="270" y="221"/>
                  </a:lnTo>
                  <a:lnTo>
                    <a:pt x="267" y="221"/>
                  </a:lnTo>
                  <a:lnTo>
                    <a:pt x="263" y="221"/>
                  </a:lnTo>
                  <a:lnTo>
                    <a:pt x="259" y="220"/>
                  </a:lnTo>
                  <a:lnTo>
                    <a:pt x="255" y="218"/>
                  </a:lnTo>
                  <a:lnTo>
                    <a:pt x="251" y="218"/>
                  </a:lnTo>
                  <a:lnTo>
                    <a:pt x="249" y="216"/>
                  </a:lnTo>
                  <a:lnTo>
                    <a:pt x="246" y="214"/>
                  </a:lnTo>
                  <a:lnTo>
                    <a:pt x="243" y="212"/>
                  </a:lnTo>
                  <a:lnTo>
                    <a:pt x="240" y="209"/>
                  </a:lnTo>
                  <a:lnTo>
                    <a:pt x="236" y="205"/>
                  </a:lnTo>
                  <a:lnTo>
                    <a:pt x="232" y="201"/>
                  </a:lnTo>
                  <a:lnTo>
                    <a:pt x="229" y="200"/>
                  </a:lnTo>
                  <a:lnTo>
                    <a:pt x="228" y="197"/>
                  </a:lnTo>
                  <a:lnTo>
                    <a:pt x="225" y="195"/>
                  </a:lnTo>
                  <a:lnTo>
                    <a:pt x="223" y="194"/>
                  </a:lnTo>
                  <a:lnTo>
                    <a:pt x="220" y="190"/>
                  </a:lnTo>
                  <a:lnTo>
                    <a:pt x="217" y="188"/>
                  </a:lnTo>
                  <a:lnTo>
                    <a:pt x="215" y="184"/>
                  </a:lnTo>
                  <a:lnTo>
                    <a:pt x="212" y="183"/>
                  </a:lnTo>
                  <a:lnTo>
                    <a:pt x="209" y="179"/>
                  </a:lnTo>
                  <a:lnTo>
                    <a:pt x="207" y="177"/>
                  </a:lnTo>
                  <a:lnTo>
                    <a:pt x="204" y="174"/>
                  </a:lnTo>
                  <a:lnTo>
                    <a:pt x="202" y="171"/>
                  </a:lnTo>
                  <a:lnTo>
                    <a:pt x="199" y="169"/>
                  </a:lnTo>
                  <a:lnTo>
                    <a:pt x="196" y="166"/>
                  </a:lnTo>
                  <a:lnTo>
                    <a:pt x="192" y="162"/>
                  </a:lnTo>
                  <a:lnTo>
                    <a:pt x="190" y="160"/>
                  </a:lnTo>
                  <a:lnTo>
                    <a:pt x="187" y="157"/>
                  </a:lnTo>
                  <a:lnTo>
                    <a:pt x="185" y="154"/>
                  </a:lnTo>
                  <a:lnTo>
                    <a:pt x="182" y="150"/>
                  </a:lnTo>
                  <a:lnTo>
                    <a:pt x="179" y="149"/>
                  </a:lnTo>
                  <a:lnTo>
                    <a:pt x="177" y="145"/>
                  </a:lnTo>
                  <a:lnTo>
                    <a:pt x="174" y="143"/>
                  </a:lnTo>
                  <a:lnTo>
                    <a:pt x="170" y="140"/>
                  </a:lnTo>
                  <a:lnTo>
                    <a:pt x="169" y="136"/>
                  </a:lnTo>
                  <a:lnTo>
                    <a:pt x="165" y="133"/>
                  </a:lnTo>
                  <a:lnTo>
                    <a:pt x="162" y="131"/>
                  </a:lnTo>
                  <a:lnTo>
                    <a:pt x="160" y="128"/>
                  </a:lnTo>
                  <a:lnTo>
                    <a:pt x="158" y="126"/>
                  </a:lnTo>
                  <a:lnTo>
                    <a:pt x="156" y="123"/>
                  </a:lnTo>
                  <a:lnTo>
                    <a:pt x="153" y="119"/>
                  </a:lnTo>
                  <a:lnTo>
                    <a:pt x="151" y="118"/>
                  </a:lnTo>
                  <a:lnTo>
                    <a:pt x="148" y="115"/>
                  </a:lnTo>
                  <a:lnTo>
                    <a:pt x="145" y="112"/>
                  </a:lnTo>
                  <a:lnTo>
                    <a:pt x="144" y="110"/>
                  </a:lnTo>
                  <a:lnTo>
                    <a:pt x="141" y="107"/>
                  </a:lnTo>
                  <a:lnTo>
                    <a:pt x="140" y="106"/>
                  </a:lnTo>
                  <a:lnTo>
                    <a:pt x="137" y="103"/>
                  </a:lnTo>
                  <a:lnTo>
                    <a:pt x="136" y="101"/>
                  </a:lnTo>
                  <a:lnTo>
                    <a:pt x="135" y="98"/>
                  </a:lnTo>
                  <a:lnTo>
                    <a:pt x="134" y="97"/>
                  </a:lnTo>
                  <a:lnTo>
                    <a:pt x="130" y="94"/>
                  </a:lnTo>
                  <a:lnTo>
                    <a:pt x="128" y="92"/>
                  </a:lnTo>
                  <a:lnTo>
                    <a:pt x="126" y="89"/>
                  </a:lnTo>
                  <a:lnTo>
                    <a:pt x="124" y="88"/>
                  </a:lnTo>
                  <a:lnTo>
                    <a:pt x="123" y="86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3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5" y="8"/>
                  </a:lnTo>
                  <a:lnTo>
                    <a:pt x="29" y="10"/>
                  </a:lnTo>
                  <a:lnTo>
                    <a:pt x="31" y="12"/>
                  </a:lnTo>
                  <a:lnTo>
                    <a:pt x="35" y="14"/>
                  </a:lnTo>
                  <a:lnTo>
                    <a:pt x="39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2" y="25"/>
                  </a:lnTo>
                  <a:lnTo>
                    <a:pt x="54" y="26"/>
                  </a:lnTo>
                  <a:lnTo>
                    <a:pt x="56" y="27"/>
                  </a:lnTo>
                  <a:lnTo>
                    <a:pt x="59" y="29"/>
                  </a:lnTo>
                  <a:lnTo>
                    <a:pt x="60" y="30"/>
                  </a:lnTo>
                  <a:lnTo>
                    <a:pt x="64" y="33"/>
                  </a:lnTo>
                  <a:lnTo>
                    <a:pt x="69" y="35"/>
                  </a:lnTo>
                  <a:lnTo>
                    <a:pt x="73" y="38"/>
                  </a:lnTo>
                  <a:lnTo>
                    <a:pt x="77" y="40"/>
                  </a:lnTo>
                  <a:lnTo>
                    <a:pt x="81" y="43"/>
                  </a:lnTo>
                  <a:lnTo>
                    <a:pt x="84" y="46"/>
                  </a:lnTo>
                  <a:lnTo>
                    <a:pt x="88" y="47"/>
                  </a:lnTo>
                  <a:lnTo>
                    <a:pt x="92" y="50"/>
                  </a:lnTo>
                  <a:lnTo>
                    <a:pt x="94" y="52"/>
                  </a:lnTo>
                  <a:lnTo>
                    <a:pt x="97" y="54"/>
                  </a:lnTo>
                  <a:lnTo>
                    <a:pt x="100" y="55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6" y="59"/>
                  </a:lnTo>
                  <a:lnTo>
                    <a:pt x="105" y="59"/>
                  </a:lnTo>
                  <a:lnTo>
                    <a:pt x="105" y="57"/>
                  </a:lnTo>
                  <a:lnTo>
                    <a:pt x="103" y="56"/>
                  </a:lnTo>
                  <a:lnTo>
                    <a:pt x="103" y="54"/>
                  </a:lnTo>
                  <a:lnTo>
                    <a:pt x="102" y="51"/>
                  </a:lnTo>
                  <a:lnTo>
                    <a:pt x="102" y="48"/>
                  </a:lnTo>
                  <a:lnTo>
                    <a:pt x="101" y="46"/>
                  </a:lnTo>
                  <a:lnTo>
                    <a:pt x="101" y="43"/>
                  </a:lnTo>
                  <a:lnTo>
                    <a:pt x="100" y="39"/>
                  </a:lnTo>
                  <a:lnTo>
                    <a:pt x="98" y="37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98" y="27"/>
                  </a:lnTo>
                  <a:lnTo>
                    <a:pt x="98" y="26"/>
                  </a:lnTo>
                  <a:lnTo>
                    <a:pt x="100" y="23"/>
                  </a:lnTo>
                  <a:lnTo>
                    <a:pt x="102" y="22"/>
                  </a:lnTo>
                  <a:lnTo>
                    <a:pt x="103" y="21"/>
                  </a:lnTo>
                  <a:lnTo>
                    <a:pt x="106" y="20"/>
                  </a:lnTo>
                  <a:lnTo>
                    <a:pt x="107" y="18"/>
                  </a:lnTo>
                  <a:lnTo>
                    <a:pt x="109" y="17"/>
                  </a:lnTo>
                  <a:lnTo>
                    <a:pt x="111" y="16"/>
                  </a:lnTo>
                  <a:lnTo>
                    <a:pt x="114" y="16"/>
                  </a:lnTo>
                  <a:lnTo>
                    <a:pt x="117" y="14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4" y="12"/>
                  </a:lnTo>
                  <a:lnTo>
                    <a:pt x="127" y="12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9" y="9"/>
                  </a:lnTo>
                  <a:lnTo>
                    <a:pt x="141" y="8"/>
                  </a:lnTo>
                  <a:lnTo>
                    <a:pt x="145" y="8"/>
                  </a:lnTo>
                  <a:lnTo>
                    <a:pt x="148" y="6"/>
                  </a:lnTo>
                  <a:lnTo>
                    <a:pt x="151" y="6"/>
                  </a:lnTo>
                  <a:lnTo>
                    <a:pt x="154" y="6"/>
                  </a:lnTo>
                  <a:lnTo>
                    <a:pt x="157" y="5"/>
                  </a:lnTo>
                  <a:lnTo>
                    <a:pt x="160" y="5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8" y="4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8" y="5"/>
                  </a:lnTo>
                  <a:lnTo>
                    <a:pt x="181" y="5"/>
                  </a:lnTo>
                  <a:lnTo>
                    <a:pt x="185" y="6"/>
                  </a:lnTo>
                  <a:lnTo>
                    <a:pt x="186" y="6"/>
                  </a:lnTo>
                  <a:lnTo>
                    <a:pt x="189" y="8"/>
                  </a:lnTo>
                  <a:lnTo>
                    <a:pt x="191" y="9"/>
                  </a:lnTo>
                  <a:lnTo>
                    <a:pt x="194" y="10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200" y="14"/>
                  </a:lnTo>
                  <a:lnTo>
                    <a:pt x="204" y="16"/>
                  </a:lnTo>
                  <a:lnTo>
                    <a:pt x="206" y="17"/>
                  </a:lnTo>
                  <a:lnTo>
                    <a:pt x="208" y="18"/>
                  </a:lnTo>
                  <a:lnTo>
                    <a:pt x="211" y="20"/>
                  </a:lnTo>
                  <a:lnTo>
                    <a:pt x="215" y="22"/>
                  </a:lnTo>
                  <a:lnTo>
                    <a:pt x="216" y="23"/>
                  </a:lnTo>
                  <a:lnTo>
                    <a:pt x="219" y="25"/>
                  </a:lnTo>
                  <a:lnTo>
                    <a:pt x="221" y="26"/>
                  </a:lnTo>
                  <a:lnTo>
                    <a:pt x="224" y="27"/>
                  </a:lnTo>
                  <a:lnTo>
                    <a:pt x="225" y="29"/>
                  </a:lnTo>
                  <a:lnTo>
                    <a:pt x="228" y="30"/>
                  </a:lnTo>
                  <a:lnTo>
                    <a:pt x="230" y="31"/>
                  </a:lnTo>
                  <a:lnTo>
                    <a:pt x="232" y="33"/>
                  </a:lnTo>
                  <a:lnTo>
                    <a:pt x="234" y="35"/>
                  </a:lnTo>
                  <a:lnTo>
                    <a:pt x="237" y="37"/>
                  </a:lnTo>
                  <a:lnTo>
                    <a:pt x="238" y="38"/>
                  </a:lnTo>
                  <a:lnTo>
                    <a:pt x="240" y="39"/>
                  </a:lnTo>
                  <a:lnTo>
                    <a:pt x="260" y="69"/>
                  </a:lnTo>
                  <a:lnTo>
                    <a:pt x="26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5807075" y="4454525"/>
              <a:ext cx="479425" cy="53340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23" y="9"/>
                </a:cxn>
                <a:cxn ang="0">
                  <a:pos x="39" y="16"/>
                </a:cxn>
                <a:cxn ang="0">
                  <a:pos x="53" y="24"/>
                </a:cxn>
                <a:cxn ang="0">
                  <a:pos x="70" y="38"/>
                </a:cxn>
                <a:cxn ang="0">
                  <a:pos x="90" y="47"/>
                </a:cxn>
                <a:cxn ang="0">
                  <a:pos x="104" y="53"/>
                </a:cxn>
                <a:cxn ang="0">
                  <a:pos x="124" y="60"/>
                </a:cxn>
                <a:cxn ang="0">
                  <a:pos x="141" y="72"/>
                </a:cxn>
                <a:cxn ang="0">
                  <a:pos x="155" y="84"/>
                </a:cxn>
                <a:cxn ang="0">
                  <a:pos x="170" y="98"/>
                </a:cxn>
                <a:cxn ang="0">
                  <a:pos x="184" y="113"/>
                </a:cxn>
                <a:cxn ang="0">
                  <a:pos x="201" y="132"/>
                </a:cxn>
                <a:cxn ang="0">
                  <a:pos x="221" y="145"/>
                </a:cxn>
                <a:cxn ang="0">
                  <a:pos x="234" y="153"/>
                </a:cxn>
                <a:cxn ang="0">
                  <a:pos x="251" y="161"/>
                </a:cxn>
                <a:cxn ang="0">
                  <a:pos x="265" y="162"/>
                </a:cxn>
                <a:cxn ang="0">
                  <a:pos x="281" y="161"/>
                </a:cxn>
                <a:cxn ang="0">
                  <a:pos x="294" y="170"/>
                </a:cxn>
                <a:cxn ang="0">
                  <a:pos x="301" y="187"/>
                </a:cxn>
                <a:cxn ang="0">
                  <a:pos x="288" y="200"/>
                </a:cxn>
                <a:cxn ang="0">
                  <a:pos x="264" y="196"/>
                </a:cxn>
                <a:cxn ang="0">
                  <a:pos x="248" y="189"/>
                </a:cxn>
                <a:cxn ang="0">
                  <a:pos x="243" y="194"/>
                </a:cxn>
                <a:cxn ang="0">
                  <a:pos x="242" y="213"/>
                </a:cxn>
                <a:cxn ang="0">
                  <a:pos x="242" y="226"/>
                </a:cxn>
                <a:cxn ang="0">
                  <a:pos x="243" y="245"/>
                </a:cxn>
                <a:cxn ang="0">
                  <a:pos x="246" y="262"/>
                </a:cxn>
                <a:cxn ang="0">
                  <a:pos x="247" y="275"/>
                </a:cxn>
                <a:cxn ang="0">
                  <a:pos x="250" y="288"/>
                </a:cxn>
                <a:cxn ang="0">
                  <a:pos x="251" y="306"/>
                </a:cxn>
                <a:cxn ang="0">
                  <a:pos x="252" y="328"/>
                </a:cxn>
                <a:cxn ang="0">
                  <a:pos x="250" y="336"/>
                </a:cxn>
                <a:cxn ang="0">
                  <a:pos x="242" y="322"/>
                </a:cxn>
                <a:cxn ang="0">
                  <a:pos x="237" y="301"/>
                </a:cxn>
                <a:cxn ang="0">
                  <a:pos x="230" y="279"/>
                </a:cxn>
                <a:cxn ang="0">
                  <a:pos x="227" y="255"/>
                </a:cxn>
                <a:cxn ang="0">
                  <a:pos x="226" y="241"/>
                </a:cxn>
                <a:cxn ang="0">
                  <a:pos x="226" y="226"/>
                </a:cxn>
                <a:cxn ang="0">
                  <a:pos x="226" y="212"/>
                </a:cxn>
                <a:cxn ang="0">
                  <a:pos x="226" y="199"/>
                </a:cxn>
                <a:cxn ang="0">
                  <a:pos x="227" y="178"/>
                </a:cxn>
                <a:cxn ang="0">
                  <a:pos x="226" y="170"/>
                </a:cxn>
                <a:cxn ang="0">
                  <a:pos x="213" y="166"/>
                </a:cxn>
                <a:cxn ang="0">
                  <a:pos x="195" y="149"/>
                </a:cxn>
                <a:cxn ang="0">
                  <a:pos x="179" y="132"/>
                </a:cxn>
                <a:cxn ang="0">
                  <a:pos x="162" y="114"/>
                </a:cxn>
                <a:cxn ang="0">
                  <a:pos x="145" y="96"/>
                </a:cxn>
                <a:cxn ang="0">
                  <a:pos x="129" y="87"/>
                </a:cxn>
                <a:cxn ang="0">
                  <a:pos x="110" y="73"/>
                </a:cxn>
                <a:cxn ang="0">
                  <a:pos x="89" y="62"/>
                </a:cxn>
                <a:cxn ang="0">
                  <a:pos x="70" y="53"/>
                </a:cxn>
                <a:cxn ang="0">
                  <a:pos x="52" y="41"/>
                </a:cxn>
                <a:cxn ang="0">
                  <a:pos x="34" y="26"/>
                </a:cxn>
                <a:cxn ang="0">
                  <a:pos x="19" y="15"/>
                </a:cxn>
                <a:cxn ang="0">
                  <a:pos x="1" y="2"/>
                </a:cxn>
              </a:cxnLst>
              <a:rect l="0" t="0" r="r" b="b"/>
              <a:pathLst>
                <a:path w="302" h="33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8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3" y="9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31" y="12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4" y="19"/>
                  </a:lnTo>
                  <a:lnTo>
                    <a:pt x="47" y="21"/>
                  </a:lnTo>
                  <a:lnTo>
                    <a:pt x="49" y="22"/>
                  </a:lnTo>
                  <a:lnTo>
                    <a:pt x="52" y="22"/>
                  </a:lnTo>
                  <a:lnTo>
                    <a:pt x="53" y="24"/>
                  </a:lnTo>
                  <a:lnTo>
                    <a:pt x="56" y="26"/>
                  </a:lnTo>
                  <a:lnTo>
                    <a:pt x="59" y="29"/>
                  </a:lnTo>
                  <a:lnTo>
                    <a:pt x="62" y="32"/>
                  </a:lnTo>
                  <a:lnTo>
                    <a:pt x="64" y="33"/>
                  </a:lnTo>
                  <a:lnTo>
                    <a:pt x="68" y="36"/>
                  </a:lnTo>
                  <a:lnTo>
                    <a:pt x="70" y="38"/>
                  </a:lnTo>
                  <a:lnTo>
                    <a:pt x="76" y="41"/>
                  </a:lnTo>
                  <a:lnTo>
                    <a:pt x="78" y="42"/>
                  </a:lnTo>
                  <a:lnTo>
                    <a:pt x="83" y="43"/>
                  </a:lnTo>
                  <a:lnTo>
                    <a:pt x="86" y="45"/>
                  </a:lnTo>
                  <a:lnTo>
                    <a:pt x="89" y="46"/>
                  </a:lnTo>
                  <a:lnTo>
                    <a:pt x="90" y="47"/>
                  </a:lnTo>
                  <a:lnTo>
                    <a:pt x="93" y="47"/>
                  </a:lnTo>
                  <a:lnTo>
                    <a:pt x="95" y="49"/>
                  </a:lnTo>
                  <a:lnTo>
                    <a:pt x="98" y="50"/>
                  </a:lnTo>
                  <a:lnTo>
                    <a:pt x="99" y="50"/>
                  </a:lnTo>
                  <a:lnTo>
                    <a:pt x="102" y="51"/>
                  </a:lnTo>
                  <a:lnTo>
                    <a:pt x="104" y="53"/>
                  </a:lnTo>
                  <a:lnTo>
                    <a:pt x="107" y="53"/>
                  </a:lnTo>
                  <a:lnTo>
                    <a:pt x="110" y="54"/>
                  </a:lnTo>
                  <a:lnTo>
                    <a:pt x="112" y="55"/>
                  </a:lnTo>
                  <a:lnTo>
                    <a:pt x="116" y="56"/>
                  </a:lnTo>
                  <a:lnTo>
                    <a:pt x="120" y="59"/>
                  </a:lnTo>
                  <a:lnTo>
                    <a:pt x="124" y="60"/>
                  </a:lnTo>
                  <a:lnTo>
                    <a:pt x="128" y="63"/>
                  </a:lnTo>
                  <a:lnTo>
                    <a:pt x="131" y="66"/>
                  </a:lnTo>
                  <a:lnTo>
                    <a:pt x="134" y="67"/>
                  </a:lnTo>
                  <a:lnTo>
                    <a:pt x="136" y="68"/>
                  </a:lnTo>
                  <a:lnTo>
                    <a:pt x="138" y="71"/>
                  </a:lnTo>
                  <a:lnTo>
                    <a:pt x="141" y="72"/>
                  </a:lnTo>
                  <a:lnTo>
                    <a:pt x="144" y="75"/>
                  </a:lnTo>
                  <a:lnTo>
                    <a:pt x="145" y="76"/>
                  </a:lnTo>
                  <a:lnTo>
                    <a:pt x="148" y="79"/>
                  </a:lnTo>
                  <a:lnTo>
                    <a:pt x="150" y="80"/>
                  </a:lnTo>
                  <a:lnTo>
                    <a:pt x="153" y="83"/>
                  </a:lnTo>
                  <a:lnTo>
                    <a:pt x="155" y="84"/>
                  </a:lnTo>
                  <a:lnTo>
                    <a:pt x="158" y="87"/>
                  </a:lnTo>
                  <a:lnTo>
                    <a:pt x="161" y="89"/>
                  </a:lnTo>
                  <a:lnTo>
                    <a:pt x="163" y="92"/>
                  </a:lnTo>
                  <a:lnTo>
                    <a:pt x="165" y="93"/>
                  </a:lnTo>
                  <a:lnTo>
                    <a:pt x="167" y="96"/>
                  </a:lnTo>
                  <a:lnTo>
                    <a:pt x="170" y="98"/>
                  </a:lnTo>
                  <a:lnTo>
                    <a:pt x="172" y="100"/>
                  </a:lnTo>
                  <a:lnTo>
                    <a:pt x="174" y="102"/>
                  </a:lnTo>
                  <a:lnTo>
                    <a:pt x="176" y="105"/>
                  </a:lnTo>
                  <a:lnTo>
                    <a:pt x="179" y="106"/>
                  </a:lnTo>
                  <a:lnTo>
                    <a:pt x="182" y="109"/>
                  </a:lnTo>
                  <a:lnTo>
                    <a:pt x="184" y="113"/>
                  </a:lnTo>
                  <a:lnTo>
                    <a:pt x="188" y="117"/>
                  </a:lnTo>
                  <a:lnTo>
                    <a:pt x="191" y="119"/>
                  </a:lnTo>
                  <a:lnTo>
                    <a:pt x="193" y="123"/>
                  </a:lnTo>
                  <a:lnTo>
                    <a:pt x="196" y="126"/>
                  </a:lnTo>
                  <a:lnTo>
                    <a:pt x="199" y="130"/>
                  </a:lnTo>
                  <a:lnTo>
                    <a:pt x="201" y="132"/>
                  </a:lnTo>
                  <a:lnTo>
                    <a:pt x="205" y="135"/>
                  </a:lnTo>
                  <a:lnTo>
                    <a:pt x="209" y="138"/>
                  </a:lnTo>
                  <a:lnTo>
                    <a:pt x="213" y="141"/>
                  </a:lnTo>
                  <a:lnTo>
                    <a:pt x="216" y="143"/>
                  </a:lnTo>
                  <a:lnTo>
                    <a:pt x="218" y="144"/>
                  </a:lnTo>
                  <a:lnTo>
                    <a:pt x="221" y="145"/>
                  </a:lnTo>
                  <a:lnTo>
                    <a:pt x="223" y="148"/>
                  </a:lnTo>
                  <a:lnTo>
                    <a:pt x="225" y="149"/>
                  </a:lnTo>
                  <a:lnTo>
                    <a:pt x="227" y="149"/>
                  </a:lnTo>
                  <a:lnTo>
                    <a:pt x="230" y="151"/>
                  </a:lnTo>
                  <a:lnTo>
                    <a:pt x="231" y="152"/>
                  </a:lnTo>
                  <a:lnTo>
                    <a:pt x="234" y="153"/>
                  </a:lnTo>
                  <a:lnTo>
                    <a:pt x="237" y="155"/>
                  </a:lnTo>
                  <a:lnTo>
                    <a:pt x="238" y="156"/>
                  </a:lnTo>
                  <a:lnTo>
                    <a:pt x="240" y="157"/>
                  </a:lnTo>
                  <a:lnTo>
                    <a:pt x="244" y="158"/>
                  </a:lnTo>
                  <a:lnTo>
                    <a:pt x="248" y="160"/>
                  </a:lnTo>
                  <a:lnTo>
                    <a:pt x="251" y="161"/>
                  </a:lnTo>
                  <a:lnTo>
                    <a:pt x="254" y="162"/>
                  </a:lnTo>
                  <a:lnTo>
                    <a:pt x="255" y="162"/>
                  </a:lnTo>
                  <a:lnTo>
                    <a:pt x="257" y="162"/>
                  </a:lnTo>
                  <a:lnTo>
                    <a:pt x="260" y="162"/>
                  </a:lnTo>
                  <a:lnTo>
                    <a:pt x="263" y="162"/>
                  </a:lnTo>
                  <a:lnTo>
                    <a:pt x="265" y="162"/>
                  </a:lnTo>
                  <a:lnTo>
                    <a:pt x="268" y="162"/>
                  </a:lnTo>
                  <a:lnTo>
                    <a:pt x="271" y="161"/>
                  </a:lnTo>
                  <a:lnTo>
                    <a:pt x="274" y="161"/>
                  </a:lnTo>
                  <a:lnTo>
                    <a:pt x="277" y="161"/>
                  </a:lnTo>
                  <a:lnTo>
                    <a:pt x="280" y="161"/>
                  </a:lnTo>
                  <a:lnTo>
                    <a:pt x="281" y="161"/>
                  </a:lnTo>
                  <a:lnTo>
                    <a:pt x="285" y="161"/>
                  </a:lnTo>
                  <a:lnTo>
                    <a:pt x="286" y="162"/>
                  </a:lnTo>
                  <a:lnTo>
                    <a:pt x="289" y="164"/>
                  </a:lnTo>
                  <a:lnTo>
                    <a:pt x="290" y="165"/>
                  </a:lnTo>
                  <a:lnTo>
                    <a:pt x="292" y="166"/>
                  </a:lnTo>
                  <a:lnTo>
                    <a:pt x="294" y="170"/>
                  </a:lnTo>
                  <a:lnTo>
                    <a:pt x="297" y="173"/>
                  </a:lnTo>
                  <a:lnTo>
                    <a:pt x="299" y="175"/>
                  </a:lnTo>
                  <a:lnTo>
                    <a:pt x="301" y="179"/>
                  </a:lnTo>
                  <a:lnTo>
                    <a:pt x="302" y="182"/>
                  </a:lnTo>
                  <a:lnTo>
                    <a:pt x="302" y="186"/>
                  </a:lnTo>
                  <a:lnTo>
                    <a:pt x="301" y="187"/>
                  </a:lnTo>
                  <a:lnTo>
                    <a:pt x="301" y="190"/>
                  </a:lnTo>
                  <a:lnTo>
                    <a:pt x="299" y="192"/>
                  </a:lnTo>
                  <a:lnTo>
                    <a:pt x="297" y="196"/>
                  </a:lnTo>
                  <a:lnTo>
                    <a:pt x="294" y="198"/>
                  </a:lnTo>
                  <a:lnTo>
                    <a:pt x="292" y="199"/>
                  </a:lnTo>
                  <a:lnTo>
                    <a:pt x="288" y="200"/>
                  </a:lnTo>
                  <a:lnTo>
                    <a:pt x="284" y="200"/>
                  </a:lnTo>
                  <a:lnTo>
                    <a:pt x="280" y="200"/>
                  </a:lnTo>
                  <a:lnTo>
                    <a:pt x="274" y="199"/>
                  </a:lnTo>
                  <a:lnTo>
                    <a:pt x="271" y="198"/>
                  </a:lnTo>
                  <a:lnTo>
                    <a:pt x="267" y="196"/>
                  </a:lnTo>
                  <a:lnTo>
                    <a:pt x="264" y="196"/>
                  </a:lnTo>
                  <a:lnTo>
                    <a:pt x="261" y="195"/>
                  </a:lnTo>
                  <a:lnTo>
                    <a:pt x="260" y="194"/>
                  </a:lnTo>
                  <a:lnTo>
                    <a:pt x="259" y="194"/>
                  </a:lnTo>
                  <a:lnTo>
                    <a:pt x="254" y="191"/>
                  </a:lnTo>
                  <a:lnTo>
                    <a:pt x="251" y="191"/>
                  </a:lnTo>
                  <a:lnTo>
                    <a:pt x="248" y="189"/>
                  </a:lnTo>
                  <a:lnTo>
                    <a:pt x="247" y="189"/>
                  </a:lnTo>
                  <a:lnTo>
                    <a:pt x="246" y="187"/>
                  </a:lnTo>
                  <a:lnTo>
                    <a:pt x="244" y="187"/>
                  </a:lnTo>
                  <a:lnTo>
                    <a:pt x="244" y="190"/>
                  </a:lnTo>
                  <a:lnTo>
                    <a:pt x="243" y="191"/>
                  </a:lnTo>
                  <a:lnTo>
                    <a:pt x="243" y="194"/>
                  </a:lnTo>
                  <a:lnTo>
                    <a:pt x="243" y="196"/>
                  </a:lnTo>
                  <a:lnTo>
                    <a:pt x="243" y="199"/>
                  </a:lnTo>
                  <a:lnTo>
                    <a:pt x="242" y="202"/>
                  </a:lnTo>
                  <a:lnTo>
                    <a:pt x="242" y="206"/>
                  </a:lnTo>
                  <a:lnTo>
                    <a:pt x="242" y="208"/>
                  </a:lnTo>
                  <a:lnTo>
                    <a:pt x="242" y="213"/>
                  </a:lnTo>
                  <a:lnTo>
                    <a:pt x="242" y="215"/>
                  </a:lnTo>
                  <a:lnTo>
                    <a:pt x="242" y="217"/>
                  </a:lnTo>
                  <a:lnTo>
                    <a:pt x="242" y="220"/>
                  </a:lnTo>
                  <a:lnTo>
                    <a:pt x="242" y="221"/>
                  </a:lnTo>
                  <a:lnTo>
                    <a:pt x="242" y="224"/>
                  </a:lnTo>
                  <a:lnTo>
                    <a:pt x="242" y="226"/>
                  </a:lnTo>
                  <a:lnTo>
                    <a:pt x="242" y="229"/>
                  </a:lnTo>
                  <a:lnTo>
                    <a:pt x="243" y="232"/>
                  </a:lnTo>
                  <a:lnTo>
                    <a:pt x="243" y="234"/>
                  </a:lnTo>
                  <a:lnTo>
                    <a:pt x="243" y="238"/>
                  </a:lnTo>
                  <a:lnTo>
                    <a:pt x="243" y="241"/>
                  </a:lnTo>
                  <a:lnTo>
                    <a:pt x="243" y="245"/>
                  </a:lnTo>
                  <a:lnTo>
                    <a:pt x="244" y="249"/>
                  </a:lnTo>
                  <a:lnTo>
                    <a:pt x="244" y="253"/>
                  </a:lnTo>
                  <a:lnTo>
                    <a:pt x="244" y="254"/>
                  </a:lnTo>
                  <a:lnTo>
                    <a:pt x="244" y="257"/>
                  </a:lnTo>
                  <a:lnTo>
                    <a:pt x="246" y="259"/>
                  </a:lnTo>
                  <a:lnTo>
                    <a:pt x="246" y="262"/>
                  </a:lnTo>
                  <a:lnTo>
                    <a:pt x="246" y="263"/>
                  </a:lnTo>
                  <a:lnTo>
                    <a:pt x="246" y="266"/>
                  </a:lnTo>
                  <a:lnTo>
                    <a:pt x="247" y="268"/>
                  </a:lnTo>
                  <a:lnTo>
                    <a:pt x="247" y="270"/>
                  </a:lnTo>
                  <a:lnTo>
                    <a:pt x="247" y="272"/>
                  </a:lnTo>
                  <a:lnTo>
                    <a:pt x="247" y="275"/>
                  </a:lnTo>
                  <a:lnTo>
                    <a:pt x="248" y="277"/>
                  </a:lnTo>
                  <a:lnTo>
                    <a:pt x="248" y="279"/>
                  </a:lnTo>
                  <a:lnTo>
                    <a:pt x="248" y="281"/>
                  </a:lnTo>
                  <a:lnTo>
                    <a:pt x="248" y="284"/>
                  </a:lnTo>
                  <a:lnTo>
                    <a:pt x="250" y="287"/>
                  </a:lnTo>
                  <a:lnTo>
                    <a:pt x="250" y="288"/>
                  </a:lnTo>
                  <a:lnTo>
                    <a:pt x="250" y="291"/>
                  </a:lnTo>
                  <a:lnTo>
                    <a:pt x="250" y="293"/>
                  </a:lnTo>
                  <a:lnTo>
                    <a:pt x="250" y="296"/>
                  </a:lnTo>
                  <a:lnTo>
                    <a:pt x="251" y="298"/>
                  </a:lnTo>
                  <a:lnTo>
                    <a:pt x="251" y="302"/>
                  </a:lnTo>
                  <a:lnTo>
                    <a:pt x="251" y="306"/>
                  </a:lnTo>
                  <a:lnTo>
                    <a:pt x="251" y="310"/>
                  </a:lnTo>
                  <a:lnTo>
                    <a:pt x="252" y="314"/>
                  </a:lnTo>
                  <a:lnTo>
                    <a:pt x="252" y="318"/>
                  </a:lnTo>
                  <a:lnTo>
                    <a:pt x="252" y="322"/>
                  </a:lnTo>
                  <a:lnTo>
                    <a:pt x="252" y="325"/>
                  </a:lnTo>
                  <a:lnTo>
                    <a:pt x="252" y="328"/>
                  </a:lnTo>
                  <a:lnTo>
                    <a:pt x="252" y="330"/>
                  </a:lnTo>
                  <a:lnTo>
                    <a:pt x="252" y="332"/>
                  </a:lnTo>
                  <a:lnTo>
                    <a:pt x="252" y="334"/>
                  </a:lnTo>
                  <a:lnTo>
                    <a:pt x="252" y="335"/>
                  </a:lnTo>
                  <a:lnTo>
                    <a:pt x="251" y="336"/>
                  </a:lnTo>
                  <a:lnTo>
                    <a:pt x="250" y="336"/>
                  </a:lnTo>
                  <a:lnTo>
                    <a:pt x="247" y="334"/>
                  </a:lnTo>
                  <a:lnTo>
                    <a:pt x="246" y="332"/>
                  </a:lnTo>
                  <a:lnTo>
                    <a:pt x="244" y="330"/>
                  </a:lnTo>
                  <a:lnTo>
                    <a:pt x="244" y="327"/>
                  </a:lnTo>
                  <a:lnTo>
                    <a:pt x="243" y="325"/>
                  </a:lnTo>
                  <a:lnTo>
                    <a:pt x="242" y="322"/>
                  </a:lnTo>
                  <a:lnTo>
                    <a:pt x="240" y="319"/>
                  </a:lnTo>
                  <a:lnTo>
                    <a:pt x="240" y="315"/>
                  </a:lnTo>
                  <a:lnTo>
                    <a:pt x="239" y="313"/>
                  </a:lnTo>
                  <a:lnTo>
                    <a:pt x="239" y="309"/>
                  </a:lnTo>
                  <a:lnTo>
                    <a:pt x="238" y="305"/>
                  </a:lnTo>
                  <a:lnTo>
                    <a:pt x="237" y="301"/>
                  </a:lnTo>
                  <a:lnTo>
                    <a:pt x="235" y="297"/>
                  </a:lnTo>
                  <a:lnTo>
                    <a:pt x="234" y="293"/>
                  </a:lnTo>
                  <a:lnTo>
                    <a:pt x="233" y="288"/>
                  </a:lnTo>
                  <a:lnTo>
                    <a:pt x="231" y="284"/>
                  </a:lnTo>
                  <a:lnTo>
                    <a:pt x="230" y="281"/>
                  </a:lnTo>
                  <a:lnTo>
                    <a:pt x="230" y="279"/>
                  </a:lnTo>
                  <a:lnTo>
                    <a:pt x="229" y="275"/>
                  </a:lnTo>
                  <a:lnTo>
                    <a:pt x="229" y="272"/>
                  </a:lnTo>
                  <a:lnTo>
                    <a:pt x="227" y="268"/>
                  </a:lnTo>
                  <a:lnTo>
                    <a:pt x="227" y="263"/>
                  </a:lnTo>
                  <a:lnTo>
                    <a:pt x="227" y="259"/>
                  </a:lnTo>
                  <a:lnTo>
                    <a:pt x="227" y="255"/>
                  </a:lnTo>
                  <a:lnTo>
                    <a:pt x="226" y="253"/>
                  </a:lnTo>
                  <a:lnTo>
                    <a:pt x="226" y="250"/>
                  </a:lnTo>
                  <a:lnTo>
                    <a:pt x="226" y="247"/>
                  </a:lnTo>
                  <a:lnTo>
                    <a:pt x="226" y="246"/>
                  </a:lnTo>
                  <a:lnTo>
                    <a:pt x="226" y="243"/>
                  </a:lnTo>
                  <a:lnTo>
                    <a:pt x="226" y="241"/>
                  </a:lnTo>
                  <a:lnTo>
                    <a:pt x="226" y="238"/>
                  </a:lnTo>
                  <a:lnTo>
                    <a:pt x="226" y="237"/>
                  </a:lnTo>
                  <a:lnTo>
                    <a:pt x="226" y="234"/>
                  </a:lnTo>
                  <a:lnTo>
                    <a:pt x="226" y="232"/>
                  </a:lnTo>
                  <a:lnTo>
                    <a:pt x="226" y="229"/>
                  </a:lnTo>
                  <a:lnTo>
                    <a:pt x="226" y="226"/>
                  </a:lnTo>
                  <a:lnTo>
                    <a:pt x="226" y="224"/>
                  </a:lnTo>
                  <a:lnTo>
                    <a:pt x="226" y="221"/>
                  </a:lnTo>
                  <a:lnTo>
                    <a:pt x="226" y="220"/>
                  </a:lnTo>
                  <a:lnTo>
                    <a:pt x="226" y="217"/>
                  </a:lnTo>
                  <a:lnTo>
                    <a:pt x="226" y="215"/>
                  </a:lnTo>
                  <a:lnTo>
                    <a:pt x="226" y="212"/>
                  </a:lnTo>
                  <a:lnTo>
                    <a:pt x="226" y="209"/>
                  </a:lnTo>
                  <a:lnTo>
                    <a:pt x="226" y="207"/>
                  </a:lnTo>
                  <a:lnTo>
                    <a:pt x="226" y="206"/>
                  </a:lnTo>
                  <a:lnTo>
                    <a:pt x="226" y="203"/>
                  </a:lnTo>
                  <a:lnTo>
                    <a:pt x="226" y="200"/>
                  </a:lnTo>
                  <a:lnTo>
                    <a:pt x="226" y="199"/>
                  </a:lnTo>
                  <a:lnTo>
                    <a:pt x="226" y="194"/>
                  </a:lnTo>
                  <a:lnTo>
                    <a:pt x="226" y="191"/>
                  </a:lnTo>
                  <a:lnTo>
                    <a:pt x="226" y="187"/>
                  </a:lnTo>
                  <a:lnTo>
                    <a:pt x="227" y="183"/>
                  </a:lnTo>
                  <a:lnTo>
                    <a:pt x="227" y="181"/>
                  </a:lnTo>
                  <a:lnTo>
                    <a:pt x="227" y="178"/>
                  </a:lnTo>
                  <a:lnTo>
                    <a:pt x="227" y="175"/>
                  </a:lnTo>
                  <a:lnTo>
                    <a:pt x="227" y="173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6" y="170"/>
                  </a:lnTo>
                  <a:lnTo>
                    <a:pt x="225" y="170"/>
                  </a:lnTo>
                  <a:lnTo>
                    <a:pt x="223" y="172"/>
                  </a:lnTo>
                  <a:lnTo>
                    <a:pt x="220" y="170"/>
                  </a:lnTo>
                  <a:lnTo>
                    <a:pt x="217" y="169"/>
                  </a:lnTo>
                  <a:lnTo>
                    <a:pt x="214" y="168"/>
                  </a:lnTo>
                  <a:lnTo>
                    <a:pt x="213" y="166"/>
                  </a:lnTo>
                  <a:lnTo>
                    <a:pt x="210" y="165"/>
                  </a:lnTo>
                  <a:lnTo>
                    <a:pt x="209" y="162"/>
                  </a:lnTo>
                  <a:lnTo>
                    <a:pt x="205" y="160"/>
                  </a:lnTo>
                  <a:lnTo>
                    <a:pt x="203" y="157"/>
                  </a:lnTo>
                  <a:lnTo>
                    <a:pt x="199" y="153"/>
                  </a:lnTo>
                  <a:lnTo>
                    <a:pt x="195" y="149"/>
                  </a:lnTo>
                  <a:lnTo>
                    <a:pt x="191" y="145"/>
                  </a:lnTo>
                  <a:lnTo>
                    <a:pt x="187" y="141"/>
                  </a:lnTo>
                  <a:lnTo>
                    <a:pt x="184" y="139"/>
                  </a:lnTo>
                  <a:lnTo>
                    <a:pt x="183" y="136"/>
                  </a:lnTo>
                  <a:lnTo>
                    <a:pt x="180" y="135"/>
                  </a:lnTo>
                  <a:lnTo>
                    <a:pt x="179" y="132"/>
                  </a:lnTo>
                  <a:lnTo>
                    <a:pt x="176" y="130"/>
                  </a:lnTo>
                  <a:lnTo>
                    <a:pt x="174" y="127"/>
                  </a:lnTo>
                  <a:lnTo>
                    <a:pt x="172" y="124"/>
                  </a:lnTo>
                  <a:lnTo>
                    <a:pt x="170" y="123"/>
                  </a:lnTo>
                  <a:lnTo>
                    <a:pt x="166" y="118"/>
                  </a:lnTo>
                  <a:lnTo>
                    <a:pt x="162" y="114"/>
                  </a:lnTo>
                  <a:lnTo>
                    <a:pt x="158" y="110"/>
                  </a:lnTo>
                  <a:lnTo>
                    <a:pt x="154" y="106"/>
                  </a:lnTo>
                  <a:lnTo>
                    <a:pt x="150" y="102"/>
                  </a:lnTo>
                  <a:lnTo>
                    <a:pt x="149" y="100"/>
                  </a:lnTo>
                  <a:lnTo>
                    <a:pt x="146" y="98"/>
                  </a:lnTo>
                  <a:lnTo>
                    <a:pt x="145" y="96"/>
                  </a:lnTo>
                  <a:lnTo>
                    <a:pt x="142" y="94"/>
                  </a:lnTo>
                  <a:lnTo>
                    <a:pt x="140" y="93"/>
                  </a:lnTo>
                  <a:lnTo>
                    <a:pt x="137" y="90"/>
                  </a:lnTo>
                  <a:lnTo>
                    <a:pt x="134" y="89"/>
                  </a:lnTo>
                  <a:lnTo>
                    <a:pt x="132" y="88"/>
                  </a:lnTo>
                  <a:lnTo>
                    <a:pt x="129" y="87"/>
                  </a:lnTo>
                  <a:lnTo>
                    <a:pt x="127" y="84"/>
                  </a:lnTo>
                  <a:lnTo>
                    <a:pt x="123" y="83"/>
                  </a:lnTo>
                  <a:lnTo>
                    <a:pt x="120" y="80"/>
                  </a:lnTo>
                  <a:lnTo>
                    <a:pt x="116" y="77"/>
                  </a:lnTo>
                  <a:lnTo>
                    <a:pt x="112" y="76"/>
                  </a:lnTo>
                  <a:lnTo>
                    <a:pt x="110" y="73"/>
                  </a:lnTo>
                  <a:lnTo>
                    <a:pt x="106" y="72"/>
                  </a:lnTo>
                  <a:lnTo>
                    <a:pt x="103" y="71"/>
                  </a:lnTo>
                  <a:lnTo>
                    <a:pt x="99" y="68"/>
                  </a:lnTo>
                  <a:lnTo>
                    <a:pt x="95" y="66"/>
                  </a:lnTo>
                  <a:lnTo>
                    <a:pt x="93" y="64"/>
                  </a:lnTo>
                  <a:lnTo>
                    <a:pt x="89" y="62"/>
                  </a:lnTo>
                  <a:lnTo>
                    <a:pt x="86" y="60"/>
                  </a:lnTo>
                  <a:lnTo>
                    <a:pt x="82" y="58"/>
                  </a:lnTo>
                  <a:lnTo>
                    <a:pt x="79" y="56"/>
                  </a:lnTo>
                  <a:lnTo>
                    <a:pt x="77" y="55"/>
                  </a:lnTo>
                  <a:lnTo>
                    <a:pt x="73" y="54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6" y="50"/>
                  </a:lnTo>
                  <a:lnTo>
                    <a:pt x="62" y="47"/>
                  </a:lnTo>
                  <a:lnTo>
                    <a:pt x="60" y="45"/>
                  </a:lnTo>
                  <a:lnTo>
                    <a:pt x="56" y="42"/>
                  </a:lnTo>
                  <a:lnTo>
                    <a:pt x="52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39" y="30"/>
                  </a:lnTo>
                  <a:lnTo>
                    <a:pt x="36" y="28"/>
                  </a:lnTo>
                  <a:lnTo>
                    <a:pt x="34" y="26"/>
                  </a:lnTo>
                  <a:lnTo>
                    <a:pt x="31" y="24"/>
                  </a:lnTo>
                  <a:lnTo>
                    <a:pt x="28" y="22"/>
                  </a:lnTo>
                  <a:lnTo>
                    <a:pt x="27" y="21"/>
                  </a:lnTo>
                  <a:lnTo>
                    <a:pt x="25" y="19"/>
                  </a:lnTo>
                  <a:lnTo>
                    <a:pt x="22" y="17"/>
                  </a:lnTo>
                  <a:lnTo>
                    <a:pt x="19" y="15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0" y="8"/>
                  </a:lnTo>
                  <a:lnTo>
                    <a:pt x="8" y="5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635750" y="4360863"/>
              <a:ext cx="530225" cy="7127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41"/>
                </a:cxn>
                <a:cxn ang="0">
                  <a:pos x="1" y="62"/>
                </a:cxn>
                <a:cxn ang="0">
                  <a:pos x="5" y="92"/>
                </a:cxn>
                <a:cxn ang="0">
                  <a:pos x="8" y="115"/>
                </a:cxn>
                <a:cxn ang="0">
                  <a:pos x="10" y="135"/>
                </a:cxn>
                <a:cxn ang="0">
                  <a:pos x="13" y="155"/>
                </a:cxn>
                <a:cxn ang="0">
                  <a:pos x="14" y="174"/>
                </a:cxn>
                <a:cxn ang="0">
                  <a:pos x="16" y="195"/>
                </a:cxn>
                <a:cxn ang="0">
                  <a:pos x="17" y="223"/>
                </a:cxn>
                <a:cxn ang="0">
                  <a:pos x="19" y="246"/>
                </a:cxn>
                <a:cxn ang="0">
                  <a:pos x="21" y="265"/>
                </a:cxn>
                <a:cxn ang="0">
                  <a:pos x="25" y="285"/>
                </a:cxn>
                <a:cxn ang="0">
                  <a:pos x="26" y="309"/>
                </a:cxn>
                <a:cxn ang="0">
                  <a:pos x="29" y="336"/>
                </a:cxn>
                <a:cxn ang="0">
                  <a:pos x="31" y="367"/>
                </a:cxn>
                <a:cxn ang="0">
                  <a:pos x="34" y="397"/>
                </a:cxn>
                <a:cxn ang="0">
                  <a:pos x="38" y="422"/>
                </a:cxn>
                <a:cxn ang="0">
                  <a:pos x="42" y="444"/>
                </a:cxn>
                <a:cxn ang="0">
                  <a:pos x="59" y="446"/>
                </a:cxn>
                <a:cxn ang="0">
                  <a:pos x="88" y="439"/>
                </a:cxn>
                <a:cxn ang="0">
                  <a:pos x="120" y="429"/>
                </a:cxn>
                <a:cxn ang="0">
                  <a:pos x="149" y="423"/>
                </a:cxn>
                <a:cxn ang="0">
                  <a:pos x="173" y="419"/>
                </a:cxn>
                <a:cxn ang="0">
                  <a:pos x="194" y="416"/>
                </a:cxn>
                <a:cxn ang="0">
                  <a:pos x="217" y="414"/>
                </a:cxn>
                <a:cxn ang="0">
                  <a:pos x="242" y="412"/>
                </a:cxn>
                <a:cxn ang="0">
                  <a:pos x="264" y="410"/>
                </a:cxn>
                <a:cxn ang="0">
                  <a:pos x="290" y="408"/>
                </a:cxn>
                <a:cxn ang="0">
                  <a:pos x="313" y="403"/>
                </a:cxn>
                <a:cxn ang="0">
                  <a:pos x="334" y="394"/>
                </a:cxn>
                <a:cxn ang="0">
                  <a:pos x="323" y="389"/>
                </a:cxn>
                <a:cxn ang="0">
                  <a:pos x="294" y="389"/>
                </a:cxn>
                <a:cxn ang="0">
                  <a:pos x="275" y="391"/>
                </a:cxn>
                <a:cxn ang="0">
                  <a:pos x="255" y="394"/>
                </a:cxn>
                <a:cxn ang="0">
                  <a:pos x="232" y="395"/>
                </a:cxn>
                <a:cxn ang="0">
                  <a:pos x="211" y="397"/>
                </a:cxn>
                <a:cxn ang="0">
                  <a:pos x="187" y="399"/>
                </a:cxn>
                <a:cxn ang="0">
                  <a:pos x="163" y="406"/>
                </a:cxn>
                <a:cxn ang="0">
                  <a:pos x="136" y="412"/>
                </a:cxn>
                <a:cxn ang="0">
                  <a:pos x="107" y="419"/>
                </a:cxn>
                <a:cxn ang="0">
                  <a:pos x="81" y="425"/>
                </a:cxn>
                <a:cxn ang="0">
                  <a:pos x="61" y="429"/>
                </a:cxn>
                <a:cxn ang="0">
                  <a:pos x="51" y="420"/>
                </a:cxn>
                <a:cxn ang="0">
                  <a:pos x="50" y="403"/>
                </a:cxn>
                <a:cxn ang="0">
                  <a:pos x="48" y="384"/>
                </a:cxn>
                <a:cxn ang="0">
                  <a:pos x="46" y="363"/>
                </a:cxn>
                <a:cxn ang="0">
                  <a:pos x="42" y="342"/>
                </a:cxn>
                <a:cxn ang="0">
                  <a:pos x="39" y="318"/>
                </a:cxn>
                <a:cxn ang="0">
                  <a:pos x="36" y="295"/>
                </a:cxn>
                <a:cxn ang="0">
                  <a:pos x="35" y="274"/>
                </a:cxn>
                <a:cxn ang="0">
                  <a:pos x="33" y="249"/>
                </a:cxn>
                <a:cxn ang="0">
                  <a:pos x="30" y="224"/>
                </a:cxn>
                <a:cxn ang="0">
                  <a:pos x="26" y="200"/>
                </a:cxn>
                <a:cxn ang="0">
                  <a:pos x="25" y="180"/>
                </a:cxn>
                <a:cxn ang="0">
                  <a:pos x="25" y="156"/>
                </a:cxn>
                <a:cxn ang="0">
                  <a:pos x="23" y="127"/>
                </a:cxn>
                <a:cxn ang="0">
                  <a:pos x="21" y="100"/>
                </a:cxn>
                <a:cxn ang="0">
                  <a:pos x="21" y="76"/>
                </a:cxn>
                <a:cxn ang="0">
                  <a:pos x="19" y="50"/>
                </a:cxn>
                <a:cxn ang="0">
                  <a:pos x="18" y="29"/>
                </a:cxn>
              </a:cxnLst>
              <a:rect l="0" t="0" r="r" b="b"/>
              <a:pathLst>
                <a:path w="334" h="449">
                  <a:moveTo>
                    <a:pt x="2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4"/>
                  </a:lnTo>
                  <a:lnTo>
                    <a:pt x="1" y="57"/>
                  </a:lnTo>
                  <a:lnTo>
                    <a:pt x="1" y="59"/>
                  </a:lnTo>
                  <a:lnTo>
                    <a:pt x="1" y="62"/>
                  </a:lnTo>
                  <a:lnTo>
                    <a:pt x="1" y="66"/>
                  </a:lnTo>
                  <a:lnTo>
                    <a:pt x="2" y="70"/>
                  </a:lnTo>
                  <a:lnTo>
                    <a:pt x="2" y="74"/>
                  </a:lnTo>
                  <a:lnTo>
                    <a:pt x="2" y="76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5" y="88"/>
                  </a:lnTo>
                  <a:lnTo>
                    <a:pt x="5" y="92"/>
                  </a:lnTo>
                  <a:lnTo>
                    <a:pt x="5" y="96"/>
                  </a:lnTo>
                  <a:lnTo>
                    <a:pt x="5" y="98"/>
                  </a:lnTo>
                  <a:lnTo>
                    <a:pt x="6" y="101"/>
                  </a:lnTo>
                  <a:lnTo>
                    <a:pt x="6" y="102"/>
                  </a:lnTo>
                  <a:lnTo>
                    <a:pt x="6" y="105"/>
                  </a:lnTo>
                  <a:lnTo>
                    <a:pt x="8" y="109"/>
                  </a:lnTo>
                  <a:lnTo>
                    <a:pt x="8" y="114"/>
                  </a:lnTo>
                  <a:lnTo>
                    <a:pt x="8" y="115"/>
                  </a:lnTo>
                  <a:lnTo>
                    <a:pt x="9" y="118"/>
                  </a:lnTo>
                  <a:lnTo>
                    <a:pt x="9" y="121"/>
                  </a:lnTo>
                  <a:lnTo>
                    <a:pt x="9" y="123"/>
                  </a:lnTo>
                  <a:lnTo>
                    <a:pt x="9" y="126"/>
                  </a:lnTo>
                  <a:lnTo>
                    <a:pt x="10" y="127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0" y="135"/>
                  </a:lnTo>
                  <a:lnTo>
                    <a:pt x="10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2" y="144"/>
                  </a:lnTo>
                  <a:lnTo>
                    <a:pt x="12" y="147"/>
                  </a:lnTo>
                  <a:lnTo>
                    <a:pt x="12" y="149"/>
                  </a:lnTo>
                  <a:lnTo>
                    <a:pt x="13" y="152"/>
                  </a:lnTo>
                  <a:lnTo>
                    <a:pt x="13" y="155"/>
                  </a:lnTo>
                  <a:lnTo>
                    <a:pt x="13" y="157"/>
                  </a:lnTo>
                  <a:lnTo>
                    <a:pt x="13" y="159"/>
                  </a:lnTo>
                  <a:lnTo>
                    <a:pt x="14" y="163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4" y="172"/>
                  </a:lnTo>
                  <a:lnTo>
                    <a:pt x="14" y="174"/>
                  </a:lnTo>
                  <a:lnTo>
                    <a:pt x="14" y="177"/>
                  </a:lnTo>
                  <a:lnTo>
                    <a:pt x="16" y="180"/>
                  </a:lnTo>
                  <a:lnTo>
                    <a:pt x="16" y="182"/>
                  </a:lnTo>
                  <a:lnTo>
                    <a:pt x="16" y="183"/>
                  </a:lnTo>
                  <a:lnTo>
                    <a:pt x="16" y="186"/>
                  </a:lnTo>
                  <a:lnTo>
                    <a:pt x="16" y="189"/>
                  </a:lnTo>
                  <a:lnTo>
                    <a:pt x="16" y="191"/>
                  </a:lnTo>
                  <a:lnTo>
                    <a:pt x="16" y="195"/>
                  </a:lnTo>
                  <a:lnTo>
                    <a:pt x="16" y="199"/>
                  </a:lnTo>
                  <a:lnTo>
                    <a:pt x="16" y="203"/>
                  </a:lnTo>
                  <a:lnTo>
                    <a:pt x="17" y="207"/>
                  </a:lnTo>
                  <a:lnTo>
                    <a:pt x="17" y="211"/>
                  </a:lnTo>
                  <a:lnTo>
                    <a:pt x="17" y="214"/>
                  </a:lnTo>
                  <a:lnTo>
                    <a:pt x="17" y="217"/>
                  </a:lnTo>
                  <a:lnTo>
                    <a:pt x="17" y="220"/>
                  </a:lnTo>
                  <a:lnTo>
                    <a:pt x="17" y="223"/>
                  </a:lnTo>
                  <a:lnTo>
                    <a:pt x="18" y="225"/>
                  </a:lnTo>
                  <a:lnTo>
                    <a:pt x="18" y="228"/>
                  </a:lnTo>
                  <a:lnTo>
                    <a:pt x="18" y="231"/>
                  </a:lnTo>
                  <a:lnTo>
                    <a:pt x="18" y="233"/>
                  </a:lnTo>
                  <a:lnTo>
                    <a:pt x="18" y="236"/>
                  </a:lnTo>
                  <a:lnTo>
                    <a:pt x="18" y="240"/>
                  </a:lnTo>
                  <a:lnTo>
                    <a:pt x="19" y="245"/>
                  </a:lnTo>
                  <a:lnTo>
                    <a:pt x="19" y="246"/>
                  </a:lnTo>
                  <a:lnTo>
                    <a:pt x="19" y="249"/>
                  </a:lnTo>
                  <a:lnTo>
                    <a:pt x="19" y="251"/>
                  </a:lnTo>
                  <a:lnTo>
                    <a:pt x="19" y="254"/>
                  </a:lnTo>
                  <a:lnTo>
                    <a:pt x="19" y="255"/>
                  </a:lnTo>
                  <a:lnTo>
                    <a:pt x="19" y="258"/>
                  </a:lnTo>
                  <a:lnTo>
                    <a:pt x="21" y="261"/>
                  </a:lnTo>
                  <a:lnTo>
                    <a:pt x="21" y="262"/>
                  </a:lnTo>
                  <a:lnTo>
                    <a:pt x="21" y="265"/>
                  </a:lnTo>
                  <a:lnTo>
                    <a:pt x="21" y="267"/>
                  </a:lnTo>
                  <a:lnTo>
                    <a:pt x="22" y="270"/>
                  </a:lnTo>
                  <a:lnTo>
                    <a:pt x="22" y="272"/>
                  </a:lnTo>
                  <a:lnTo>
                    <a:pt x="22" y="275"/>
                  </a:lnTo>
                  <a:lnTo>
                    <a:pt x="23" y="279"/>
                  </a:lnTo>
                  <a:lnTo>
                    <a:pt x="23" y="280"/>
                  </a:lnTo>
                  <a:lnTo>
                    <a:pt x="23" y="283"/>
                  </a:lnTo>
                  <a:lnTo>
                    <a:pt x="25" y="285"/>
                  </a:lnTo>
                  <a:lnTo>
                    <a:pt x="25" y="288"/>
                  </a:lnTo>
                  <a:lnTo>
                    <a:pt x="25" y="291"/>
                  </a:lnTo>
                  <a:lnTo>
                    <a:pt x="25" y="293"/>
                  </a:lnTo>
                  <a:lnTo>
                    <a:pt x="25" y="296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6" y="305"/>
                  </a:lnTo>
                  <a:lnTo>
                    <a:pt x="26" y="309"/>
                  </a:lnTo>
                  <a:lnTo>
                    <a:pt x="26" y="312"/>
                  </a:lnTo>
                  <a:lnTo>
                    <a:pt x="26" y="316"/>
                  </a:lnTo>
                  <a:lnTo>
                    <a:pt x="27" y="318"/>
                  </a:lnTo>
                  <a:lnTo>
                    <a:pt x="27" y="322"/>
                  </a:lnTo>
                  <a:lnTo>
                    <a:pt x="27" y="326"/>
                  </a:lnTo>
                  <a:lnTo>
                    <a:pt x="27" y="330"/>
                  </a:lnTo>
                  <a:lnTo>
                    <a:pt x="29" y="333"/>
                  </a:lnTo>
                  <a:lnTo>
                    <a:pt x="29" y="336"/>
                  </a:lnTo>
                  <a:lnTo>
                    <a:pt x="29" y="340"/>
                  </a:lnTo>
                  <a:lnTo>
                    <a:pt x="29" y="344"/>
                  </a:lnTo>
                  <a:lnTo>
                    <a:pt x="30" y="348"/>
                  </a:lnTo>
                  <a:lnTo>
                    <a:pt x="30" y="352"/>
                  </a:lnTo>
                  <a:lnTo>
                    <a:pt x="30" y="356"/>
                  </a:lnTo>
                  <a:lnTo>
                    <a:pt x="30" y="360"/>
                  </a:lnTo>
                  <a:lnTo>
                    <a:pt x="31" y="363"/>
                  </a:lnTo>
                  <a:lnTo>
                    <a:pt x="31" y="367"/>
                  </a:lnTo>
                  <a:lnTo>
                    <a:pt x="33" y="372"/>
                  </a:lnTo>
                  <a:lnTo>
                    <a:pt x="33" y="374"/>
                  </a:lnTo>
                  <a:lnTo>
                    <a:pt x="33" y="378"/>
                  </a:lnTo>
                  <a:lnTo>
                    <a:pt x="33" y="382"/>
                  </a:lnTo>
                  <a:lnTo>
                    <a:pt x="34" y="386"/>
                  </a:lnTo>
                  <a:lnTo>
                    <a:pt x="34" y="389"/>
                  </a:lnTo>
                  <a:lnTo>
                    <a:pt x="34" y="393"/>
                  </a:lnTo>
                  <a:lnTo>
                    <a:pt x="34" y="397"/>
                  </a:lnTo>
                  <a:lnTo>
                    <a:pt x="35" y="399"/>
                  </a:lnTo>
                  <a:lnTo>
                    <a:pt x="35" y="403"/>
                  </a:lnTo>
                  <a:lnTo>
                    <a:pt x="35" y="406"/>
                  </a:lnTo>
                  <a:lnTo>
                    <a:pt x="35" y="410"/>
                  </a:lnTo>
                  <a:lnTo>
                    <a:pt x="36" y="412"/>
                  </a:lnTo>
                  <a:lnTo>
                    <a:pt x="36" y="415"/>
                  </a:lnTo>
                  <a:lnTo>
                    <a:pt x="36" y="419"/>
                  </a:lnTo>
                  <a:lnTo>
                    <a:pt x="38" y="422"/>
                  </a:lnTo>
                  <a:lnTo>
                    <a:pt x="38" y="424"/>
                  </a:lnTo>
                  <a:lnTo>
                    <a:pt x="38" y="427"/>
                  </a:lnTo>
                  <a:lnTo>
                    <a:pt x="39" y="429"/>
                  </a:lnTo>
                  <a:lnTo>
                    <a:pt x="39" y="432"/>
                  </a:lnTo>
                  <a:lnTo>
                    <a:pt x="39" y="433"/>
                  </a:lnTo>
                  <a:lnTo>
                    <a:pt x="40" y="439"/>
                  </a:lnTo>
                  <a:lnTo>
                    <a:pt x="42" y="441"/>
                  </a:lnTo>
                  <a:lnTo>
                    <a:pt x="42" y="444"/>
                  </a:lnTo>
                  <a:lnTo>
                    <a:pt x="43" y="446"/>
                  </a:lnTo>
                  <a:lnTo>
                    <a:pt x="44" y="448"/>
                  </a:lnTo>
                  <a:lnTo>
                    <a:pt x="46" y="449"/>
                  </a:lnTo>
                  <a:lnTo>
                    <a:pt x="48" y="449"/>
                  </a:lnTo>
                  <a:lnTo>
                    <a:pt x="52" y="448"/>
                  </a:lnTo>
                  <a:lnTo>
                    <a:pt x="54" y="446"/>
                  </a:lnTo>
                  <a:lnTo>
                    <a:pt x="56" y="446"/>
                  </a:lnTo>
                  <a:lnTo>
                    <a:pt x="59" y="446"/>
                  </a:lnTo>
                  <a:lnTo>
                    <a:pt x="63" y="445"/>
                  </a:lnTo>
                  <a:lnTo>
                    <a:pt x="65" y="444"/>
                  </a:lnTo>
                  <a:lnTo>
                    <a:pt x="69" y="444"/>
                  </a:lnTo>
                  <a:lnTo>
                    <a:pt x="72" y="442"/>
                  </a:lnTo>
                  <a:lnTo>
                    <a:pt x="76" y="442"/>
                  </a:lnTo>
                  <a:lnTo>
                    <a:pt x="80" y="441"/>
                  </a:lnTo>
                  <a:lnTo>
                    <a:pt x="84" y="440"/>
                  </a:lnTo>
                  <a:lnTo>
                    <a:pt x="88" y="439"/>
                  </a:lnTo>
                  <a:lnTo>
                    <a:pt x="91" y="439"/>
                  </a:lnTo>
                  <a:lnTo>
                    <a:pt x="95" y="437"/>
                  </a:lnTo>
                  <a:lnTo>
                    <a:pt x="99" y="436"/>
                  </a:lnTo>
                  <a:lnTo>
                    <a:pt x="103" y="435"/>
                  </a:lnTo>
                  <a:lnTo>
                    <a:pt x="107" y="433"/>
                  </a:lnTo>
                  <a:lnTo>
                    <a:pt x="111" y="432"/>
                  </a:lnTo>
                  <a:lnTo>
                    <a:pt x="116" y="431"/>
                  </a:lnTo>
                  <a:lnTo>
                    <a:pt x="120" y="429"/>
                  </a:lnTo>
                  <a:lnTo>
                    <a:pt x="124" y="429"/>
                  </a:lnTo>
                  <a:lnTo>
                    <a:pt x="128" y="428"/>
                  </a:lnTo>
                  <a:lnTo>
                    <a:pt x="132" y="427"/>
                  </a:lnTo>
                  <a:lnTo>
                    <a:pt x="135" y="425"/>
                  </a:lnTo>
                  <a:lnTo>
                    <a:pt x="139" y="425"/>
                  </a:lnTo>
                  <a:lnTo>
                    <a:pt x="143" y="424"/>
                  </a:lnTo>
                  <a:lnTo>
                    <a:pt x="146" y="424"/>
                  </a:lnTo>
                  <a:lnTo>
                    <a:pt x="149" y="423"/>
                  </a:lnTo>
                  <a:lnTo>
                    <a:pt x="152" y="423"/>
                  </a:lnTo>
                  <a:lnTo>
                    <a:pt x="154" y="422"/>
                  </a:lnTo>
                  <a:lnTo>
                    <a:pt x="158" y="422"/>
                  </a:lnTo>
                  <a:lnTo>
                    <a:pt x="162" y="420"/>
                  </a:lnTo>
                  <a:lnTo>
                    <a:pt x="166" y="420"/>
                  </a:lnTo>
                  <a:lnTo>
                    <a:pt x="169" y="419"/>
                  </a:lnTo>
                  <a:lnTo>
                    <a:pt x="170" y="419"/>
                  </a:lnTo>
                  <a:lnTo>
                    <a:pt x="173" y="419"/>
                  </a:lnTo>
                  <a:lnTo>
                    <a:pt x="175" y="419"/>
                  </a:lnTo>
                  <a:lnTo>
                    <a:pt x="178" y="419"/>
                  </a:lnTo>
                  <a:lnTo>
                    <a:pt x="180" y="418"/>
                  </a:lnTo>
                  <a:lnTo>
                    <a:pt x="183" y="418"/>
                  </a:lnTo>
                  <a:lnTo>
                    <a:pt x="186" y="418"/>
                  </a:lnTo>
                  <a:lnTo>
                    <a:pt x="188" y="418"/>
                  </a:lnTo>
                  <a:lnTo>
                    <a:pt x="191" y="416"/>
                  </a:lnTo>
                  <a:lnTo>
                    <a:pt x="194" y="416"/>
                  </a:lnTo>
                  <a:lnTo>
                    <a:pt x="197" y="416"/>
                  </a:lnTo>
                  <a:lnTo>
                    <a:pt x="200" y="416"/>
                  </a:lnTo>
                  <a:lnTo>
                    <a:pt x="203" y="415"/>
                  </a:lnTo>
                  <a:lnTo>
                    <a:pt x="205" y="415"/>
                  </a:lnTo>
                  <a:lnTo>
                    <a:pt x="209" y="415"/>
                  </a:lnTo>
                  <a:lnTo>
                    <a:pt x="212" y="415"/>
                  </a:lnTo>
                  <a:lnTo>
                    <a:pt x="214" y="414"/>
                  </a:lnTo>
                  <a:lnTo>
                    <a:pt x="217" y="414"/>
                  </a:lnTo>
                  <a:lnTo>
                    <a:pt x="221" y="414"/>
                  </a:lnTo>
                  <a:lnTo>
                    <a:pt x="224" y="414"/>
                  </a:lnTo>
                  <a:lnTo>
                    <a:pt x="226" y="414"/>
                  </a:lnTo>
                  <a:lnTo>
                    <a:pt x="230" y="414"/>
                  </a:lnTo>
                  <a:lnTo>
                    <a:pt x="233" y="414"/>
                  </a:lnTo>
                  <a:lnTo>
                    <a:pt x="237" y="412"/>
                  </a:lnTo>
                  <a:lnTo>
                    <a:pt x="239" y="412"/>
                  </a:lnTo>
                  <a:lnTo>
                    <a:pt x="242" y="412"/>
                  </a:lnTo>
                  <a:lnTo>
                    <a:pt x="245" y="412"/>
                  </a:lnTo>
                  <a:lnTo>
                    <a:pt x="247" y="411"/>
                  </a:lnTo>
                  <a:lnTo>
                    <a:pt x="251" y="411"/>
                  </a:lnTo>
                  <a:lnTo>
                    <a:pt x="254" y="411"/>
                  </a:lnTo>
                  <a:lnTo>
                    <a:pt x="256" y="411"/>
                  </a:lnTo>
                  <a:lnTo>
                    <a:pt x="259" y="411"/>
                  </a:lnTo>
                  <a:lnTo>
                    <a:pt x="262" y="410"/>
                  </a:lnTo>
                  <a:lnTo>
                    <a:pt x="264" y="410"/>
                  </a:lnTo>
                  <a:lnTo>
                    <a:pt x="268" y="410"/>
                  </a:lnTo>
                  <a:lnTo>
                    <a:pt x="269" y="410"/>
                  </a:lnTo>
                  <a:lnTo>
                    <a:pt x="272" y="410"/>
                  </a:lnTo>
                  <a:lnTo>
                    <a:pt x="275" y="410"/>
                  </a:lnTo>
                  <a:lnTo>
                    <a:pt x="277" y="410"/>
                  </a:lnTo>
                  <a:lnTo>
                    <a:pt x="283" y="408"/>
                  </a:lnTo>
                  <a:lnTo>
                    <a:pt x="286" y="408"/>
                  </a:lnTo>
                  <a:lnTo>
                    <a:pt x="290" y="408"/>
                  </a:lnTo>
                  <a:lnTo>
                    <a:pt x="294" y="407"/>
                  </a:lnTo>
                  <a:lnTo>
                    <a:pt x="297" y="407"/>
                  </a:lnTo>
                  <a:lnTo>
                    <a:pt x="300" y="407"/>
                  </a:lnTo>
                  <a:lnTo>
                    <a:pt x="302" y="406"/>
                  </a:lnTo>
                  <a:lnTo>
                    <a:pt x="303" y="406"/>
                  </a:lnTo>
                  <a:lnTo>
                    <a:pt x="307" y="406"/>
                  </a:lnTo>
                  <a:lnTo>
                    <a:pt x="310" y="404"/>
                  </a:lnTo>
                  <a:lnTo>
                    <a:pt x="313" y="403"/>
                  </a:lnTo>
                  <a:lnTo>
                    <a:pt x="317" y="403"/>
                  </a:lnTo>
                  <a:lnTo>
                    <a:pt x="319" y="402"/>
                  </a:lnTo>
                  <a:lnTo>
                    <a:pt x="323" y="401"/>
                  </a:lnTo>
                  <a:lnTo>
                    <a:pt x="326" y="399"/>
                  </a:lnTo>
                  <a:lnTo>
                    <a:pt x="328" y="399"/>
                  </a:lnTo>
                  <a:lnTo>
                    <a:pt x="331" y="397"/>
                  </a:lnTo>
                  <a:lnTo>
                    <a:pt x="332" y="395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3"/>
                  </a:lnTo>
                  <a:lnTo>
                    <a:pt x="334" y="391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89"/>
                  </a:lnTo>
                  <a:lnTo>
                    <a:pt x="326" y="389"/>
                  </a:lnTo>
                  <a:lnTo>
                    <a:pt x="323" y="389"/>
                  </a:lnTo>
                  <a:lnTo>
                    <a:pt x="320" y="389"/>
                  </a:lnTo>
                  <a:lnTo>
                    <a:pt x="318" y="389"/>
                  </a:lnTo>
                  <a:lnTo>
                    <a:pt x="314" y="389"/>
                  </a:lnTo>
                  <a:lnTo>
                    <a:pt x="311" y="389"/>
                  </a:lnTo>
                  <a:lnTo>
                    <a:pt x="307" y="389"/>
                  </a:lnTo>
                  <a:lnTo>
                    <a:pt x="302" y="389"/>
                  </a:lnTo>
                  <a:lnTo>
                    <a:pt x="298" y="389"/>
                  </a:lnTo>
                  <a:lnTo>
                    <a:pt x="294" y="389"/>
                  </a:lnTo>
                  <a:lnTo>
                    <a:pt x="290" y="390"/>
                  </a:lnTo>
                  <a:lnTo>
                    <a:pt x="288" y="390"/>
                  </a:lnTo>
                  <a:lnTo>
                    <a:pt x="285" y="390"/>
                  </a:lnTo>
                  <a:lnTo>
                    <a:pt x="283" y="390"/>
                  </a:lnTo>
                  <a:lnTo>
                    <a:pt x="281" y="391"/>
                  </a:lnTo>
                  <a:lnTo>
                    <a:pt x="279" y="391"/>
                  </a:lnTo>
                  <a:lnTo>
                    <a:pt x="277" y="391"/>
                  </a:lnTo>
                  <a:lnTo>
                    <a:pt x="275" y="391"/>
                  </a:lnTo>
                  <a:lnTo>
                    <a:pt x="272" y="393"/>
                  </a:lnTo>
                  <a:lnTo>
                    <a:pt x="269" y="393"/>
                  </a:lnTo>
                  <a:lnTo>
                    <a:pt x="268" y="393"/>
                  </a:lnTo>
                  <a:lnTo>
                    <a:pt x="266" y="393"/>
                  </a:lnTo>
                  <a:lnTo>
                    <a:pt x="263" y="393"/>
                  </a:lnTo>
                  <a:lnTo>
                    <a:pt x="260" y="393"/>
                  </a:lnTo>
                  <a:lnTo>
                    <a:pt x="258" y="393"/>
                  </a:lnTo>
                  <a:lnTo>
                    <a:pt x="255" y="394"/>
                  </a:lnTo>
                  <a:lnTo>
                    <a:pt x="254" y="394"/>
                  </a:lnTo>
                  <a:lnTo>
                    <a:pt x="251" y="394"/>
                  </a:lnTo>
                  <a:lnTo>
                    <a:pt x="249" y="394"/>
                  </a:lnTo>
                  <a:lnTo>
                    <a:pt x="247" y="394"/>
                  </a:lnTo>
                  <a:lnTo>
                    <a:pt x="245" y="394"/>
                  </a:lnTo>
                  <a:lnTo>
                    <a:pt x="241" y="395"/>
                  </a:lnTo>
                  <a:lnTo>
                    <a:pt x="237" y="395"/>
                  </a:lnTo>
                  <a:lnTo>
                    <a:pt x="232" y="395"/>
                  </a:lnTo>
                  <a:lnTo>
                    <a:pt x="229" y="397"/>
                  </a:lnTo>
                  <a:lnTo>
                    <a:pt x="225" y="397"/>
                  </a:lnTo>
                  <a:lnTo>
                    <a:pt x="222" y="397"/>
                  </a:lnTo>
                  <a:lnTo>
                    <a:pt x="218" y="397"/>
                  </a:lnTo>
                  <a:lnTo>
                    <a:pt x="217" y="397"/>
                  </a:lnTo>
                  <a:lnTo>
                    <a:pt x="214" y="397"/>
                  </a:lnTo>
                  <a:lnTo>
                    <a:pt x="212" y="397"/>
                  </a:lnTo>
                  <a:lnTo>
                    <a:pt x="211" y="397"/>
                  </a:lnTo>
                  <a:lnTo>
                    <a:pt x="207" y="397"/>
                  </a:lnTo>
                  <a:lnTo>
                    <a:pt x="204" y="397"/>
                  </a:lnTo>
                  <a:lnTo>
                    <a:pt x="200" y="398"/>
                  </a:lnTo>
                  <a:lnTo>
                    <a:pt x="197" y="398"/>
                  </a:lnTo>
                  <a:lnTo>
                    <a:pt x="195" y="398"/>
                  </a:lnTo>
                  <a:lnTo>
                    <a:pt x="192" y="399"/>
                  </a:lnTo>
                  <a:lnTo>
                    <a:pt x="191" y="399"/>
                  </a:lnTo>
                  <a:lnTo>
                    <a:pt x="187" y="399"/>
                  </a:lnTo>
                  <a:lnTo>
                    <a:pt x="186" y="401"/>
                  </a:lnTo>
                  <a:lnTo>
                    <a:pt x="182" y="401"/>
                  </a:lnTo>
                  <a:lnTo>
                    <a:pt x="179" y="402"/>
                  </a:lnTo>
                  <a:lnTo>
                    <a:pt x="177" y="403"/>
                  </a:lnTo>
                  <a:lnTo>
                    <a:pt x="173" y="403"/>
                  </a:lnTo>
                  <a:lnTo>
                    <a:pt x="170" y="403"/>
                  </a:lnTo>
                  <a:lnTo>
                    <a:pt x="166" y="404"/>
                  </a:lnTo>
                  <a:lnTo>
                    <a:pt x="163" y="406"/>
                  </a:lnTo>
                  <a:lnTo>
                    <a:pt x="160" y="406"/>
                  </a:lnTo>
                  <a:lnTo>
                    <a:pt x="157" y="407"/>
                  </a:lnTo>
                  <a:lnTo>
                    <a:pt x="153" y="408"/>
                  </a:lnTo>
                  <a:lnTo>
                    <a:pt x="150" y="408"/>
                  </a:lnTo>
                  <a:lnTo>
                    <a:pt x="146" y="410"/>
                  </a:lnTo>
                  <a:lnTo>
                    <a:pt x="143" y="411"/>
                  </a:lnTo>
                  <a:lnTo>
                    <a:pt x="140" y="412"/>
                  </a:lnTo>
                  <a:lnTo>
                    <a:pt x="136" y="412"/>
                  </a:lnTo>
                  <a:lnTo>
                    <a:pt x="132" y="414"/>
                  </a:lnTo>
                  <a:lnTo>
                    <a:pt x="128" y="414"/>
                  </a:lnTo>
                  <a:lnTo>
                    <a:pt x="125" y="415"/>
                  </a:lnTo>
                  <a:lnTo>
                    <a:pt x="122" y="416"/>
                  </a:lnTo>
                  <a:lnTo>
                    <a:pt x="118" y="418"/>
                  </a:lnTo>
                  <a:lnTo>
                    <a:pt x="115" y="418"/>
                  </a:lnTo>
                  <a:lnTo>
                    <a:pt x="111" y="419"/>
                  </a:lnTo>
                  <a:lnTo>
                    <a:pt x="107" y="419"/>
                  </a:lnTo>
                  <a:lnTo>
                    <a:pt x="103" y="420"/>
                  </a:lnTo>
                  <a:lnTo>
                    <a:pt x="101" y="422"/>
                  </a:lnTo>
                  <a:lnTo>
                    <a:pt x="97" y="423"/>
                  </a:lnTo>
                  <a:lnTo>
                    <a:pt x="94" y="423"/>
                  </a:lnTo>
                  <a:lnTo>
                    <a:pt x="90" y="424"/>
                  </a:lnTo>
                  <a:lnTo>
                    <a:pt x="88" y="424"/>
                  </a:lnTo>
                  <a:lnTo>
                    <a:pt x="85" y="425"/>
                  </a:lnTo>
                  <a:lnTo>
                    <a:pt x="81" y="425"/>
                  </a:lnTo>
                  <a:lnTo>
                    <a:pt x="78" y="427"/>
                  </a:lnTo>
                  <a:lnTo>
                    <a:pt x="76" y="427"/>
                  </a:lnTo>
                  <a:lnTo>
                    <a:pt x="74" y="428"/>
                  </a:lnTo>
                  <a:lnTo>
                    <a:pt x="71" y="428"/>
                  </a:lnTo>
                  <a:lnTo>
                    <a:pt x="69" y="429"/>
                  </a:lnTo>
                  <a:lnTo>
                    <a:pt x="67" y="429"/>
                  </a:lnTo>
                  <a:lnTo>
                    <a:pt x="64" y="429"/>
                  </a:lnTo>
                  <a:lnTo>
                    <a:pt x="61" y="429"/>
                  </a:lnTo>
                  <a:lnTo>
                    <a:pt x="57" y="431"/>
                  </a:lnTo>
                  <a:lnTo>
                    <a:pt x="55" y="431"/>
                  </a:lnTo>
                  <a:lnTo>
                    <a:pt x="52" y="431"/>
                  </a:lnTo>
                  <a:lnTo>
                    <a:pt x="51" y="431"/>
                  </a:lnTo>
                  <a:lnTo>
                    <a:pt x="51" y="429"/>
                  </a:lnTo>
                  <a:lnTo>
                    <a:pt x="51" y="427"/>
                  </a:lnTo>
                  <a:lnTo>
                    <a:pt x="51" y="424"/>
                  </a:lnTo>
                  <a:lnTo>
                    <a:pt x="51" y="420"/>
                  </a:lnTo>
                  <a:lnTo>
                    <a:pt x="51" y="419"/>
                  </a:lnTo>
                  <a:lnTo>
                    <a:pt x="51" y="416"/>
                  </a:lnTo>
                  <a:lnTo>
                    <a:pt x="51" y="415"/>
                  </a:lnTo>
                  <a:lnTo>
                    <a:pt x="51" y="412"/>
                  </a:lnTo>
                  <a:lnTo>
                    <a:pt x="50" y="410"/>
                  </a:lnTo>
                  <a:lnTo>
                    <a:pt x="50" y="408"/>
                  </a:lnTo>
                  <a:lnTo>
                    <a:pt x="50" y="406"/>
                  </a:lnTo>
                  <a:lnTo>
                    <a:pt x="50" y="403"/>
                  </a:lnTo>
                  <a:lnTo>
                    <a:pt x="50" y="401"/>
                  </a:lnTo>
                  <a:lnTo>
                    <a:pt x="50" y="399"/>
                  </a:lnTo>
                  <a:lnTo>
                    <a:pt x="50" y="397"/>
                  </a:lnTo>
                  <a:lnTo>
                    <a:pt x="50" y="394"/>
                  </a:lnTo>
                  <a:lnTo>
                    <a:pt x="48" y="391"/>
                  </a:lnTo>
                  <a:lnTo>
                    <a:pt x="48" y="389"/>
                  </a:lnTo>
                  <a:lnTo>
                    <a:pt x="48" y="386"/>
                  </a:lnTo>
                  <a:lnTo>
                    <a:pt x="48" y="384"/>
                  </a:lnTo>
                  <a:lnTo>
                    <a:pt x="48" y="381"/>
                  </a:lnTo>
                  <a:lnTo>
                    <a:pt x="47" y="378"/>
                  </a:lnTo>
                  <a:lnTo>
                    <a:pt x="47" y="377"/>
                  </a:lnTo>
                  <a:lnTo>
                    <a:pt x="47" y="374"/>
                  </a:lnTo>
                  <a:lnTo>
                    <a:pt x="46" y="370"/>
                  </a:lnTo>
                  <a:lnTo>
                    <a:pt x="46" y="367"/>
                  </a:lnTo>
                  <a:lnTo>
                    <a:pt x="46" y="364"/>
                  </a:lnTo>
                  <a:lnTo>
                    <a:pt x="46" y="363"/>
                  </a:lnTo>
                  <a:lnTo>
                    <a:pt x="44" y="360"/>
                  </a:lnTo>
                  <a:lnTo>
                    <a:pt x="44" y="357"/>
                  </a:lnTo>
                  <a:lnTo>
                    <a:pt x="43" y="355"/>
                  </a:lnTo>
                  <a:lnTo>
                    <a:pt x="43" y="352"/>
                  </a:lnTo>
                  <a:lnTo>
                    <a:pt x="43" y="351"/>
                  </a:lnTo>
                  <a:lnTo>
                    <a:pt x="43" y="348"/>
                  </a:lnTo>
                  <a:lnTo>
                    <a:pt x="42" y="344"/>
                  </a:lnTo>
                  <a:lnTo>
                    <a:pt x="42" y="342"/>
                  </a:lnTo>
                  <a:lnTo>
                    <a:pt x="40" y="339"/>
                  </a:lnTo>
                  <a:lnTo>
                    <a:pt x="40" y="336"/>
                  </a:lnTo>
                  <a:lnTo>
                    <a:pt x="40" y="333"/>
                  </a:lnTo>
                  <a:lnTo>
                    <a:pt x="40" y="330"/>
                  </a:lnTo>
                  <a:lnTo>
                    <a:pt x="40" y="327"/>
                  </a:lnTo>
                  <a:lnTo>
                    <a:pt x="40" y="325"/>
                  </a:lnTo>
                  <a:lnTo>
                    <a:pt x="39" y="322"/>
                  </a:lnTo>
                  <a:lnTo>
                    <a:pt x="39" y="318"/>
                  </a:lnTo>
                  <a:lnTo>
                    <a:pt x="38" y="316"/>
                  </a:lnTo>
                  <a:lnTo>
                    <a:pt x="38" y="312"/>
                  </a:lnTo>
                  <a:lnTo>
                    <a:pt x="38" y="309"/>
                  </a:lnTo>
                  <a:lnTo>
                    <a:pt x="38" y="306"/>
                  </a:lnTo>
                  <a:lnTo>
                    <a:pt x="36" y="302"/>
                  </a:lnTo>
                  <a:lnTo>
                    <a:pt x="36" y="301"/>
                  </a:lnTo>
                  <a:lnTo>
                    <a:pt x="36" y="297"/>
                  </a:lnTo>
                  <a:lnTo>
                    <a:pt x="36" y="295"/>
                  </a:lnTo>
                  <a:lnTo>
                    <a:pt x="36" y="292"/>
                  </a:lnTo>
                  <a:lnTo>
                    <a:pt x="36" y="289"/>
                  </a:lnTo>
                  <a:lnTo>
                    <a:pt x="36" y="287"/>
                  </a:lnTo>
                  <a:lnTo>
                    <a:pt x="36" y="284"/>
                  </a:lnTo>
                  <a:lnTo>
                    <a:pt x="36" y="282"/>
                  </a:lnTo>
                  <a:lnTo>
                    <a:pt x="36" y="279"/>
                  </a:lnTo>
                  <a:lnTo>
                    <a:pt x="35" y="276"/>
                  </a:lnTo>
                  <a:lnTo>
                    <a:pt x="35" y="274"/>
                  </a:lnTo>
                  <a:lnTo>
                    <a:pt x="35" y="271"/>
                  </a:lnTo>
                  <a:lnTo>
                    <a:pt x="35" y="268"/>
                  </a:lnTo>
                  <a:lnTo>
                    <a:pt x="35" y="265"/>
                  </a:lnTo>
                  <a:lnTo>
                    <a:pt x="35" y="262"/>
                  </a:lnTo>
                  <a:lnTo>
                    <a:pt x="34" y="259"/>
                  </a:lnTo>
                  <a:lnTo>
                    <a:pt x="34" y="255"/>
                  </a:lnTo>
                  <a:lnTo>
                    <a:pt x="34" y="253"/>
                  </a:lnTo>
                  <a:lnTo>
                    <a:pt x="33" y="249"/>
                  </a:lnTo>
                  <a:lnTo>
                    <a:pt x="33" y="246"/>
                  </a:lnTo>
                  <a:lnTo>
                    <a:pt x="33" y="244"/>
                  </a:lnTo>
                  <a:lnTo>
                    <a:pt x="31" y="240"/>
                  </a:lnTo>
                  <a:lnTo>
                    <a:pt x="31" y="236"/>
                  </a:lnTo>
                  <a:lnTo>
                    <a:pt x="30" y="233"/>
                  </a:lnTo>
                  <a:lnTo>
                    <a:pt x="30" y="231"/>
                  </a:lnTo>
                  <a:lnTo>
                    <a:pt x="30" y="227"/>
                  </a:lnTo>
                  <a:lnTo>
                    <a:pt x="30" y="224"/>
                  </a:lnTo>
                  <a:lnTo>
                    <a:pt x="29" y="220"/>
                  </a:lnTo>
                  <a:lnTo>
                    <a:pt x="29" y="217"/>
                  </a:lnTo>
                  <a:lnTo>
                    <a:pt x="27" y="215"/>
                  </a:lnTo>
                  <a:lnTo>
                    <a:pt x="27" y="212"/>
                  </a:lnTo>
                  <a:lnTo>
                    <a:pt x="26" y="208"/>
                  </a:lnTo>
                  <a:lnTo>
                    <a:pt x="26" y="207"/>
                  </a:lnTo>
                  <a:lnTo>
                    <a:pt x="26" y="203"/>
                  </a:lnTo>
                  <a:lnTo>
                    <a:pt x="26" y="200"/>
                  </a:lnTo>
                  <a:lnTo>
                    <a:pt x="25" y="198"/>
                  </a:lnTo>
                  <a:lnTo>
                    <a:pt x="25" y="197"/>
                  </a:lnTo>
                  <a:lnTo>
                    <a:pt x="25" y="193"/>
                  </a:lnTo>
                  <a:lnTo>
                    <a:pt x="25" y="189"/>
                  </a:lnTo>
                  <a:lnTo>
                    <a:pt x="25" y="186"/>
                  </a:lnTo>
                  <a:lnTo>
                    <a:pt x="25" y="185"/>
                  </a:lnTo>
                  <a:lnTo>
                    <a:pt x="25" y="182"/>
                  </a:lnTo>
                  <a:lnTo>
                    <a:pt x="25" y="180"/>
                  </a:lnTo>
                  <a:lnTo>
                    <a:pt x="25" y="177"/>
                  </a:lnTo>
                  <a:lnTo>
                    <a:pt x="25" y="174"/>
                  </a:lnTo>
                  <a:lnTo>
                    <a:pt x="25" y="172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59"/>
                  </a:lnTo>
                  <a:lnTo>
                    <a:pt x="25" y="156"/>
                  </a:lnTo>
                  <a:lnTo>
                    <a:pt x="23" y="152"/>
                  </a:lnTo>
                  <a:lnTo>
                    <a:pt x="23" y="148"/>
                  </a:lnTo>
                  <a:lnTo>
                    <a:pt x="23" y="146"/>
                  </a:lnTo>
                  <a:lnTo>
                    <a:pt x="23" y="142"/>
                  </a:lnTo>
                  <a:lnTo>
                    <a:pt x="23" y="138"/>
                  </a:lnTo>
                  <a:lnTo>
                    <a:pt x="23" y="134"/>
                  </a:lnTo>
                  <a:lnTo>
                    <a:pt x="23" y="131"/>
                  </a:lnTo>
                  <a:lnTo>
                    <a:pt x="23" y="127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22" y="117"/>
                  </a:lnTo>
                  <a:lnTo>
                    <a:pt x="22" y="113"/>
                  </a:lnTo>
                  <a:lnTo>
                    <a:pt x="22" y="109"/>
                  </a:lnTo>
                  <a:lnTo>
                    <a:pt x="22" y="106"/>
                  </a:lnTo>
                  <a:lnTo>
                    <a:pt x="21" y="102"/>
                  </a:lnTo>
                  <a:lnTo>
                    <a:pt x="21" y="100"/>
                  </a:lnTo>
                  <a:lnTo>
                    <a:pt x="21" y="96"/>
                  </a:lnTo>
                  <a:lnTo>
                    <a:pt x="21" y="93"/>
                  </a:lnTo>
                  <a:lnTo>
                    <a:pt x="21" y="91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21" y="81"/>
                  </a:lnTo>
                  <a:lnTo>
                    <a:pt x="21" y="79"/>
                  </a:lnTo>
                  <a:lnTo>
                    <a:pt x="21" y="76"/>
                  </a:lnTo>
                  <a:lnTo>
                    <a:pt x="19" y="72"/>
                  </a:lnTo>
                  <a:lnTo>
                    <a:pt x="19" y="70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7"/>
                  </a:lnTo>
                  <a:lnTo>
                    <a:pt x="19" y="54"/>
                  </a:lnTo>
                  <a:lnTo>
                    <a:pt x="19" y="50"/>
                  </a:lnTo>
                  <a:lnTo>
                    <a:pt x="18" y="4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7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7" y="25"/>
                  </a:lnTo>
                  <a:lnTo>
                    <a:pt x="17" y="21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735763" y="5106988"/>
              <a:ext cx="365125" cy="127000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13" y="63"/>
                </a:cxn>
                <a:cxn ang="0">
                  <a:pos x="23" y="57"/>
                </a:cxn>
                <a:cxn ang="0">
                  <a:pos x="34" y="54"/>
                </a:cxn>
                <a:cxn ang="0">
                  <a:pos x="47" y="50"/>
                </a:cxn>
                <a:cxn ang="0">
                  <a:pos x="59" y="44"/>
                </a:cxn>
                <a:cxn ang="0">
                  <a:pos x="70" y="39"/>
                </a:cxn>
                <a:cxn ang="0">
                  <a:pos x="82" y="35"/>
                </a:cxn>
                <a:cxn ang="0">
                  <a:pos x="93" y="30"/>
                </a:cxn>
                <a:cxn ang="0">
                  <a:pos x="102" y="27"/>
                </a:cxn>
                <a:cxn ang="0">
                  <a:pos x="108" y="25"/>
                </a:cxn>
                <a:cxn ang="0">
                  <a:pos x="117" y="20"/>
                </a:cxn>
                <a:cxn ang="0">
                  <a:pos x="128" y="13"/>
                </a:cxn>
                <a:cxn ang="0">
                  <a:pos x="137" y="5"/>
                </a:cxn>
                <a:cxn ang="0">
                  <a:pos x="148" y="1"/>
                </a:cxn>
                <a:cxn ang="0">
                  <a:pos x="154" y="0"/>
                </a:cxn>
                <a:cxn ang="0">
                  <a:pos x="162" y="0"/>
                </a:cxn>
                <a:cxn ang="0">
                  <a:pos x="171" y="0"/>
                </a:cxn>
                <a:cxn ang="0">
                  <a:pos x="182" y="1"/>
                </a:cxn>
                <a:cxn ang="0">
                  <a:pos x="191" y="1"/>
                </a:cxn>
                <a:cxn ang="0">
                  <a:pos x="200" y="3"/>
                </a:cxn>
                <a:cxn ang="0">
                  <a:pos x="208" y="3"/>
                </a:cxn>
                <a:cxn ang="0">
                  <a:pos x="214" y="4"/>
                </a:cxn>
                <a:cxn ang="0">
                  <a:pos x="225" y="5"/>
                </a:cxn>
                <a:cxn ang="0">
                  <a:pos x="229" y="9"/>
                </a:cxn>
                <a:cxn ang="0">
                  <a:pos x="220" y="10"/>
                </a:cxn>
                <a:cxn ang="0">
                  <a:pos x="210" y="12"/>
                </a:cxn>
                <a:cxn ang="0">
                  <a:pos x="204" y="13"/>
                </a:cxn>
                <a:cxn ang="0">
                  <a:pos x="196" y="14"/>
                </a:cxn>
                <a:cxn ang="0">
                  <a:pos x="189" y="16"/>
                </a:cxn>
                <a:cxn ang="0">
                  <a:pos x="182" y="16"/>
                </a:cxn>
                <a:cxn ang="0">
                  <a:pos x="174" y="17"/>
                </a:cxn>
                <a:cxn ang="0">
                  <a:pos x="166" y="20"/>
                </a:cxn>
                <a:cxn ang="0">
                  <a:pos x="159" y="21"/>
                </a:cxn>
                <a:cxn ang="0">
                  <a:pos x="149" y="21"/>
                </a:cxn>
                <a:cxn ang="0">
                  <a:pos x="138" y="23"/>
                </a:cxn>
                <a:cxn ang="0">
                  <a:pos x="129" y="27"/>
                </a:cxn>
                <a:cxn ang="0">
                  <a:pos x="120" y="33"/>
                </a:cxn>
                <a:cxn ang="0">
                  <a:pos x="114" y="39"/>
                </a:cxn>
                <a:cxn ang="0">
                  <a:pos x="107" y="44"/>
                </a:cxn>
                <a:cxn ang="0">
                  <a:pos x="100" y="50"/>
                </a:cxn>
                <a:cxn ang="0">
                  <a:pos x="93" y="52"/>
                </a:cxn>
                <a:cxn ang="0">
                  <a:pos x="83" y="56"/>
                </a:cxn>
                <a:cxn ang="0">
                  <a:pos x="74" y="57"/>
                </a:cxn>
                <a:cxn ang="0">
                  <a:pos x="69" y="60"/>
                </a:cxn>
                <a:cxn ang="0">
                  <a:pos x="61" y="63"/>
                </a:cxn>
                <a:cxn ang="0">
                  <a:pos x="53" y="65"/>
                </a:cxn>
                <a:cxn ang="0">
                  <a:pos x="44" y="68"/>
                </a:cxn>
                <a:cxn ang="0">
                  <a:pos x="38" y="71"/>
                </a:cxn>
                <a:cxn ang="0">
                  <a:pos x="30" y="73"/>
                </a:cxn>
                <a:cxn ang="0">
                  <a:pos x="19" y="77"/>
                </a:cxn>
                <a:cxn ang="0">
                  <a:pos x="13" y="80"/>
                </a:cxn>
                <a:cxn ang="0">
                  <a:pos x="0" y="72"/>
                </a:cxn>
              </a:cxnLst>
              <a:rect l="0" t="0" r="r" b="b"/>
              <a:pathLst>
                <a:path w="230" h="80">
                  <a:moveTo>
                    <a:pt x="0" y="72"/>
                  </a:moveTo>
                  <a:lnTo>
                    <a:pt x="2" y="69"/>
                  </a:lnTo>
                  <a:lnTo>
                    <a:pt x="6" y="67"/>
                  </a:lnTo>
                  <a:lnTo>
                    <a:pt x="8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7" y="61"/>
                  </a:lnTo>
                  <a:lnTo>
                    <a:pt x="19" y="60"/>
                  </a:lnTo>
                  <a:lnTo>
                    <a:pt x="23" y="57"/>
                  </a:lnTo>
                  <a:lnTo>
                    <a:pt x="27" y="56"/>
                  </a:lnTo>
                  <a:lnTo>
                    <a:pt x="31" y="55"/>
                  </a:lnTo>
                  <a:lnTo>
                    <a:pt x="34" y="54"/>
                  </a:lnTo>
                  <a:lnTo>
                    <a:pt x="38" y="52"/>
                  </a:lnTo>
                  <a:lnTo>
                    <a:pt x="42" y="51"/>
                  </a:lnTo>
                  <a:lnTo>
                    <a:pt x="47" y="50"/>
                  </a:lnTo>
                  <a:lnTo>
                    <a:pt x="49" y="47"/>
                  </a:lnTo>
                  <a:lnTo>
                    <a:pt x="55" y="46"/>
                  </a:lnTo>
                  <a:lnTo>
                    <a:pt x="59" y="44"/>
                  </a:lnTo>
                  <a:lnTo>
                    <a:pt x="62" y="42"/>
                  </a:lnTo>
                  <a:lnTo>
                    <a:pt x="66" y="40"/>
                  </a:lnTo>
                  <a:lnTo>
                    <a:pt x="70" y="39"/>
                  </a:lnTo>
                  <a:lnTo>
                    <a:pt x="74" y="38"/>
                  </a:lnTo>
                  <a:lnTo>
                    <a:pt x="78" y="37"/>
                  </a:lnTo>
                  <a:lnTo>
                    <a:pt x="82" y="35"/>
                  </a:lnTo>
                  <a:lnTo>
                    <a:pt x="85" y="34"/>
                  </a:lnTo>
                  <a:lnTo>
                    <a:pt x="89" y="31"/>
                  </a:lnTo>
                  <a:lnTo>
                    <a:pt x="93" y="30"/>
                  </a:lnTo>
                  <a:lnTo>
                    <a:pt x="95" y="30"/>
                  </a:lnTo>
                  <a:lnTo>
                    <a:pt x="98" y="29"/>
                  </a:lnTo>
                  <a:lnTo>
                    <a:pt x="102" y="27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8" y="25"/>
                  </a:lnTo>
                  <a:lnTo>
                    <a:pt x="111" y="23"/>
                  </a:lnTo>
                  <a:lnTo>
                    <a:pt x="114" y="22"/>
                  </a:lnTo>
                  <a:lnTo>
                    <a:pt x="117" y="20"/>
                  </a:lnTo>
                  <a:lnTo>
                    <a:pt x="121" y="17"/>
                  </a:lnTo>
                  <a:lnTo>
                    <a:pt x="124" y="16"/>
                  </a:lnTo>
                  <a:lnTo>
                    <a:pt x="128" y="1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7" y="5"/>
                  </a:lnTo>
                  <a:lnTo>
                    <a:pt x="140" y="4"/>
                  </a:lnTo>
                  <a:lnTo>
                    <a:pt x="144" y="3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1" y="0"/>
                  </a:lnTo>
                  <a:lnTo>
                    <a:pt x="154" y="0"/>
                  </a:lnTo>
                  <a:lnTo>
                    <a:pt x="157" y="0"/>
                  </a:lnTo>
                  <a:lnTo>
                    <a:pt x="159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1"/>
                  </a:lnTo>
                  <a:lnTo>
                    <a:pt x="182" y="1"/>
                  </a:lnTo>
                  <a:lnTo>
                    <a:pt x="184" y="1"/>
                  </a:lnTo>
                  <a:lnTo>
                    <a:pt x="187" y="1"/>
                  </a:lnTo>
                  <a:lnTo>
                    <a:pt x="191" y="1"/>
                  </a:lnTo>
                  <a:lnTo>
                    <a:pt x="193" y="3"/>
                  </a:lnTo>
                  <a:lnTo>
                    <a:pt x="196" y="3"/>
                  </a:lnTo>
                  <a:lnTo>
                    <a:pt x="200" y="3"/>
                  </a:lnTo>
                  <a:lnTo>
                    <a:pt x="201" y="3"/>
                  </a:lnTo>
                  <a:lnTo>
                    <a:pt x="205" y="3"/>
                  </a:lnTo>
                  <a:lnTo>
                    <a:pt x="208" y="3"/>
                  </a:lnTo>
                  <a:lnTo>
                    <a:pt x="209" y="4"/>
                  </a:lnTo>
                  <a:lnTo>
                    <a:pt x="212" y="4"/>
                  </a:lnTo>
                  <a:lnTo>
                    <a:pt x="214" y="4"/>
                  </a:lnTo>
                  <a:lnTo>
                    <a:pt x="220" y="4"/>
                  </a:lnTo>
                  <a:lnTo>
                    <a:pt x="222" y="5"/>
                  </a:lnTo>
                  <a:lnTo>
                    <a:pt x="225" y="5"/>
                  </a:lnTo>
                  <a:lnTo>
                    <a:pt x="227" y="5"/>
                  </a:lnTo>
                  <a:lnTo>
                    <a:pt x="230" y="6"/>
                  </a:lnTo>
                  <a:lnTo>
                    <a:pt x="229" y="9"/>
                  </a:lnTo>
                  <a:lnTo>
                    <a:pt x="226" y="9"/>
                  </a:lnTo>
                  <a:lnTo>
                    <a:pt x="223" y="10"/>
                  </a:lnTo>
                  <a:lnTo>
                    <a:pt x="220" y="10"/>
                  </a:lnTo>
                  <a:lnTo>
                    <a:pt x="216" y="10"/>
                  </a:lnTo>
                  <a:lnTo>
                    <a:pt x="213" y="10"/>
                  </a:lnTo>
                  <a:lnTo>
                    <a:pt x="210" y="12"/>
                  </a:lnTo>
                  <a:lnTo>
                    <a:pt x="209" y="12"/>
                  </a:lnTo>
                  <a:lnTo>
                    <a:pt x="206" y="13"/>
                  </a:lnTo>
                  <a:lnTo>
                    <a:pt x="204" y="13"/>
                  </a:lnTo>
                  <a:lnTo>
                    <a:pt x="201" y="13"/>
                  </a:lnTo>
                  <a:lnTo>
                    <a:pt x="199" y="13"/>
                  </a:lnTo>
                  <a:lnTo>
                    <a:pt x="196" y="14"/>
                  </a:lnTo>
                  <a:lnTo>
                    <a:pt x="193" y="14"/>
                  </a:lnTo>
                  <a:lnTo>
                    <a:pt x="191" y="14"/>
                  </a:lnTo>
                  <a:lnTo>
                    <a:pt x="189" y="16"/>
                  </a:lnTo>
                  <a:lnTo>
                    <a:pt x="187" y="16"/>
                  </a:lnTo>
                  <a:lnTo>
                    <a:pt x="184" y="16"/>
                  </a:lnTo>
                  <a:lnTo>
                    <a:pt x="182" y="16"/>
                  </a:lnTo>
                  <a:lnTo>
                    <a:pt x="179" y="16"/>
                  </a:lnTo>
                  <a:lnTo>
                    <a:pt x="178" y="17"/>
                  </a:lnTo>
                  <a:lnTo>
                    <a:pt x="174" y="17"/>
                  </a:lnTo>
                  <a:lnTo>
                    <a:pt x="170" y="18"/>
                  </a:lnTo>
                  <a:lnTo>
                    <a:pt x="167" y="20"/>
                  </a:lnTo>
                  <a:lnTo>
                    <a:pt x="166" y="20"/>
                  </a:lnTo>
                  <a:lnTo>
                    <a:pt x="163" y="20"/>
                  </a:lnTo>
                  <a:lnTo>
                    <a:pt x="162" y="20"/>
                  </a:lnTo>
                  <a:lnTo>
                    <a:pt x="159" y="21"/>
                  </a:lnTo>
                  <a:lnTo>
                    <a:pt x="155" y="21"/>
                  </a:lnTo>
                  <a:lnTo>
                    <a:pt x="153" y="21"/>
                  </a:lnTo>
                  <a:lnTo>
                    <a:pt x="149" y="21"/>
                  </a:lnTo>
                  <a:lnTo>
                    <a:pt x="145" y="22"/>
                  </a:lnTo>
                  <a:lnTo>
                    <a:pt x="142" y="23"/>
                  </a:lnTo>
                  <a:lnTo>
                    <a:pt x="138" y="23"/>
                  </a:lnTo>
                  <a:lnTo>
                    <a:pt x="134" y="25"/>
                  </a:lnTo>
                  <a:lnTo>
                    <a:pt x="132" y="26"/>
                  </a:lnTo>
                  <a:lnTo>
                    <a:pt x="129" y="27"/>
                  </a:lnTo>
                  <a:lnTo>
                    <a:pt x="125" y="29"/>
                  </a:lnTo>
                  <a:lnTo>
                    <a:pt x="123" y="30"/>
                  </a:lnTo>
                  <a:lnTo>
                    <a:pt x="120" y="33"/>
                  </a:lnTo>
                  <a:lnTo>
                    <a:pt x="119" y="35"/>
                  </a:lnTo>
                  <a:lnTo>
                    <a:pt x="116" y="37"/>
                  </a:lnTo>
                  <a:lnTo>
                    <a:pt x="114" y="39"/>
                  </a:lnTo>
                  <a:lnTo>
                    <a:pt x="111" y="40"/>
                  </a:lnTo>
                  <a:lnTo>
                    <a:pt x="110" y="43"/>
                  </a:lnTo>
                  <a:lnTo>
                    <a:pt x="107" y="44"/>
                  </a:lnTo>
                  <a:lnTo>
                    <a:pt x="104" y="46"/>
                  </a:lnTo>
                  <a:lnTo>
                    <a:pt x="103" y="47"/>
                  </a:lnTo>
                  <a:lnTo>
                    <a:pt x="100" y="50"/>
                  </a:lnTo>
                  <a:lnTo>
                    <a:pt x="98" y="51"/>
                  </a:lnTo>
                  <a:lnTo>
                    <a:pt x="95" y="51"/>
                  </a:lnTo>
                  <a:lnTo>
                    <a:pt x="93" y="52"/>
                  </a:lnTo>
                  <a:lnTo>
                    <a:pt x="90" y="54"/>
                  </a:lnTo>
                  <a:lnTo>
                    <a:pt x="86" y="55"/>
                  </a:lnTo>
                  <a:lnTo>
                    <a:pt x="83" y="56"/>
                  </a:lnTo>
                  <a:lnTo>
                    <a:pt x="81" y="57"/>
                  </a:lnTo>
                  <a:lnTo>
                    <a:pt x="77" y="57"/>
                  </a:lnTo>
                  <a:lnTo>
                    <a:pt x="74" y="57"/>
                  </a:lnTo>
                  <a:lnTo>
                    <a:pt x="73" y="59"/>
                  </a:lnTo>
                  <a:lnTo>
                    <a:pt x="70" y="59"/>
                  </a:lnTo>
                  <a:lnTo>
                    <a:pt x="69" y="60"/>
                  </a:lnTo>
                  <a:lnTo>
                    <a:pt x="65" y="61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56" y="64"/>
                  </a:lnTo>
                  <a:lnTo>
                    <a:pt x="53" y="65"/>
                  </a:lnTo>
                  <a:lnTo>
                    <a:pt x="49" y="65"/>
                  </a:lnTo>
                  <a:lnTo>
                    <a:pt x="48" y="67"/>
                  </a:lnTo>
                  <a:lnTo>
                    <a:pt x="44" y="68"/>
                  </a:lnTo>
                  <a:lnTo>
                    <a:pt x="42" y="69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3"/>
                  </a:lnTo>
                  <a:lnTo>
                    <a:pt x="27" y="74"/>
                  </a:lnTo>
                  <a:lnTo>
                    <a:pt x="23" y="76"/>
                  </a:lnTo>
                  <a:lnTo>
                    <a:pt x="19" y="77"/>
                  </a:lnTo>
                  <a:lnTo>
                    <a:pt x="17" y="77"/>
                  </a:lnTo>
                  <a:lnTo>
                    <a:pt x="14" y="78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원호 129"/>
          <p:cNvSpPr/>
          <p:nvPr/>
        </p:nvSpPr>
        <p:spPr bwMode="auto">
          <a:xfrm rot="15866175">
            <a:off x="1008455" y="2980655"/>
            <a:ext cx="3068587" cy="1825383"/>
          </a:xfrm>
          <a:prstGeom prst="arc">
            <a:avLst>
              <a:gd name="adj1" fmla="val 15498258"/>
              <a:gd name="adj2" fmla="val 19591469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: </a:t>
            </a:r>
            <a:r>
              <a:rPr lang="en-US" altLang="ko-KR" dirty="0"/>
              <a:t>Case 2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4054462" y="265429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4586274" y="319404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2433729" y="1944780"/>
            <a:ext cx="285778" cy="122716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3616183" y="2216245"/>
            <a:ext cx="285778" cy="684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4381076" y="287374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3833552" y="2928915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107" idx="0"/>
            <a:endCxn id="65" idx="5"/>
          </p:cNvCxnSpPr>
          <p:nvPr/>
        </p:nvCxnSpPr>
        <p:spPr bwMode="auto">
          <a:xfrm rot="16200000" flipV="1">
            <a:off x="2675586" y="3372511"/>
            <a:ext cx="226353" cy="3152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95" idx="7"/>
            <a:endCxn id="65" idx="3"/>
          </p:cNvCxnSpPr>
          <p:nvPr/>
        </p:nvCxnSpPr>
        <p:spPr bwMode="auto">
          <a:xfrm rot="5400000" flipH="1" flipV="1">
            <a:off x="2131069" y="3416962"/>
            <a:ext cx="273315" cy="27331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1373828" y="2826635"/>
            <a:ext cx="262206" cy="46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2052606" y="2838431"/>
            <a:ext cx="262206" cy="4413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1000100" y="314324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750863" y="3719511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1338238" y="3719511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1211621" y="3477799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805118" y="3477800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560749" y="314959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3313099" y="37258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3898887" y="37258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3773344" y="3484422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3366677" y="348482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2195736" y="2204864"/>
            <a:ext cx="2857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</a:p>
        </p:txBody>
      </p:sp>
      <p:sp>
        <p:nvSpPr>
          <p:cNvPr id="87" name="AutoShape 96"/>
          <p:cNvSpPr>
            <a:spLocks noChangeArrowheads="1"/>
          </p:cNvSpPr>
          <p:nvPr/>
        </p:nvSpPr>
        <p:spPr bwMode="auto">
          <a:xfrm rot="17728320" flipH="1">
            <a:off x="929728" y="4304075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Rectangle 60"/>
          <p:cNvSpPr>
            <a:spLocks noChangeAspect="1" noChangeArrowheads="1"/>
          </p:cNvSpPr>
          <p:nvPr/>
        </p:nvSpPr>
        <p:spPr bwMode="auto">
          <a:xfrm>
            <a:off x="2571736" y="42148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9" name="Rectangle 61"/>
          <p:cNvSpPr>
            <a:spLocks noChangeAspect="1" noChangeArrowheads="1"/>
          </p:cNvSpPr>
          <p:nvPr/>
        </p:nvSpPr>
        <p:spPr bwMode="auto">
          <a:xfrm>
            <a:off x="3143240" y="42148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0" name="AutoShape 62"/>
          <p:cNvCxnSpPr>
            <a:cxnSpLocks noChangeShapeType="1"/>
            <a:stCxn id="89" idx="0"/>
            <a:endCxn id="107" idx="5"/>
          </p:cNvCxnSpPr>
          <p:nvPr/>
        </p:nvCxnSpPr>
        <p:spPr bwMode="auto">
          <a:xfrm rot="16200000" flipV="1">
            <a:off x="3010551" y="396624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63"/>
          <p:cNvCxnSpPr>
            <a:cxnSpLocks noChangeShapeType="1"/>
            <a:stCxn id="88" idx="0"/>
            <a:endCxn id="107" idx="3"/>
          </p:cNvCxnSpPr>
          <p:nvPr/>
        </p:nvCxnSpPr>
        <p:spPr bwMode="auto">
          <a:xfrm rot="5400000" flipH="1" flipV="1">
            <a:off x="2611026" y="3992832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69"/>
          <p:cNvSpPr txBox="1">
            <a:spLocks noChangeArrowheads="1"/>
          </p:cNvSpPr>
          <p:nvPr/>
        </p:nvSpPr>
        <p:spPr bwMode="auto">
          <a:xfrm>
            <a:off x="1285852" y="4071942"/>
            <a:ext cx="35719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</a:p>
        </p:txBody>
      </p:sp>
      <p:sp>
        <p:nvSpPr>
          <p:cNvPr id="107" name="Oval 59"/>
          <p:cNvSpPr>
            <a:spLocks noChangeArrowheads="1"/>
          </p:cNvSpPr>
          <p:nvPr/>
        </p:nvSpPr>
        <p:spPr bwMode="auto">
          <a:xfrm>
            <a:off x="2786050" y="364331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28" name="Text Box 69"/>
          <p:cNvSpPr txBox="1">
            <a:spLocks noChangeArrowheads="1"/>
          </p:cNvSpPr>
          <p:nvPr/>
        </p:nvSpPr>
        <p:spPr bwMode="auto">
          <a:xfrm>
            <a:off x="1071538" y="4643446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cxnSp>
        <p:nvCxnSpPr>
          <p:cNvPr id="98" name="AutoShape 46"/>
          <p:cNvCxnSpPr>
            <a:cxnSpLocks noChangeShapeType="1"/>
            <a:stCxn id="99" idx="0"/>
            <a:endCxn id="95" idx="3"/>
          </p:cNvCxnSpPr>
          <p:nvPr/>
        </p:nvCxnSpPr>
        <p:spPr bwMode="auto">
          <a:xfrm rot="5400000" flipH="1" flipV="1">
            <a:off x="1704954" y="3944016"/>
            <a:ext cx="226353" cy="172376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7" name="AutoShape 46"/>
          <p:cNvCxnSpPr>
            <a:cxnSpLocks noChangeShapeType="1"/>
            <a:stCxn id="66" idx="0"/>
            <a:endCxn id="99" idx="3"/>
          </p:cNvCxnSpPr>
          <p:nvPr/>
        </p:nvCxnSpPr>
        <p:spPr bwMode="auto">
          <a:xfrm rot="5400000" flipH="1" flipV="1">
            <a:off x="1396580" y="4492898"/>
            <a:ext cx="297791" cy="14618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8" name="AutoShape 62"/>
          <p:cNvCxnSpPr>
            <a:cxnSpLocks noChangeShapeType="1"/>
            <a:stCxn id="133" idx="0"/>
            <a:endCxn id="99" idx="5"/>
          </p:cNvCxnSpPr>
          <p:nvPr/>
        </p:nvCxnSpPr>
        <p:spPr bwMode="auto">
          <a:xfrm rot="16200000" flipV="1">
            <a:off x="1818330" y="4444081"/>
            <a:ext cx="297791" cy="2438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786346" cy="571504"/>
          </a:xfrm>
        </p:spPr>
        <p:txBody>
          <a:bodyPr/>
          <a:lstStyle/>
          <a:p>
            <a:r>
              <a:rPr lang="ko-KR" altLang="en-US" b="1">
                <a:ea typeface="맑은 고딕" pitchFamily="50" charset="-127"/>
              </a:rPr>
              <a:t>예</a:t>
            </a:r>
            <a:r>
              <a:rPr lang="en-US" altLang="ko-KR" b="1">
                <a:ea typeface="맑은 고딕" pitchFamily="50" charset="-127"/>
              </a:rPr>
              <a:t>: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>
                <a:ea typeface="맑은 고딕" pitchFamily="50" charset="-127"/>
              </a:rPr>
              <a:t>(2)</a:t>
            </a:r>
            <a:endParaRPr lang="en-US" altLang="ko-KR" dirty="0"/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1714480" y="2928934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33" name="Oval 54"/>
          <p:cNvSpPr>
            <a:spLocks noChangeArrowheads="1"/>
          </p:cNvSpPr>
          <p:nvPr/>
        </p:nvSpPr>
        <p:spPr bwMode="auto">
          <a:xfrm>
            <a:off x="1928794" y="47148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34" name="Rectangle 55"/>
          <p:cNvSpPr>
            <a:spLocks noChangeAspect="1" noChangeArrowheads="1"/>
          </p:cNvSpPr>
          <p:nvPr/>
        </p:nvSpPr>
        <p:spPr bwMode="auto">
          <a:xfrm>
            <a:off x="1714480" y="52863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35" name="Rectangle 56"/>
          <p:cNvSpPr>
            <a:spLocks noChangeAspect="1" noChangeArrowheads="1"/>
          </p:cNvSpPr>
          <p:nvPr/>
        </p:nvSpPr>
        <p:spPr bwMode="auto">
          <a:xfrm>
            <a:off x="2285984" y="528638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6" name="AutoShape 57"/>
          <p:cNvCxnSpPr>
            <a:cxnSpLocks noChangeShapeType="1"/>
            <a:stCxn id="135" idx="0"/>
            <a:endCxn id="133" idx="5"/>
          </p:cNvCxnSpPr>
          <p:nvPr/>
        </p:nvCxnSpPr>
        <p:spPr bwMode="auto">
          <a:xfrm rot="16200000" flipV="1">
            <a:off x="2153295" y="503781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8"/>
          <p:cNvCxnSpPr>
            <a:cxnSpLocks noChangeShapeType="1"/>
            <a:stCxn id="134" idx="0"/>
            <a:endCxn id="133" idx="3"/>
          </p:cNvCxnSpPr>
          <p:nvPr/>
        </p:nvCxnSpPr>
        <p:spPr bwMode="auto">
          <a:xfrm rot="5400000" flipH="1" flipV="1">
            <a:off x="1753770" y="5064402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" name="Oval 34"/>
          <p:cNvSpPr>
            <a:spLocks noChangeArrowheads="1"/>
          </p:cNvSpPr>
          <p:nvPr/>
        </p:nvSpPr>
        <p:spPr bwMode="auto">
          <a:xfrm>
            <a:off x="6858016" y="3286124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59" name="Oval 35"/>
          <p:cNvSpPr>
            <a:spLocks noChangeArrowheads="1"/>
          </p:cNvSpPr>
          <p:nvPr/>
        </p:nvSpPr>
        <p:spPr bwMode="auto">
          <a:xfrm>
            <a:off x="7769238" y="379729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61" name="Oval 37"/>
          <p:cNvSpPr>
            <a:spLocks noChangeArrowheads="1"/>
          </p:cNvSpPr>
          <p:nvPr/>
        </p:nvSpPr>
        <p:spPr bwMode="auto">
          <a:xfrm>
            <a:off x="6072198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63" name="Rectangle 40"/>
          <p:cNvSpPr>
            <a:spLocks noChangeAspect="1" noChangeArrowheads="1"/>
          </p:cNvSpPr>
          <p:nvPr/>
        </p:nvSpPr>
        <p:spPr bwMode="auto">
          <a:xfrm>
            <a:off x="8301050" y="433704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4" name="AutoShape 41"/>
          <p:cNvCxnSpPr>
            <a:cxnSpLocks noChangeShapeType="1"/>
            <a:stCxn id="158" idx="3"/>
            <a:endCxn id="160" idx="7"/>
          </p:cNvCxnSpPr>
          <p:nvPr/>
        </p:nvCxnSpPr>
        <p:spPr bwMode="auto">
          <a:xfrm rot="5400000">
            <a:off x="6148505" y="3087788"/>
            <a:ext cx="285778" cy="1227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5" name="AutoShape 42"/>
          <p:cNvCxnSpPr>
            <a:cxnSpLocks noChangeShapeType="1"/>
            <a:stCxn id="159" idx="1"/>
            <a:endCxn id="158" idx="5"/>
          </p:cNvCxnSpPr>
          <p:nvPr/>
        </p:nvCxnSpPr>
        <p:spPr bwMode="auto">
          <a:xfrm rot="16200000" flipV="1">
            <a:off x="7330959" y="3359253"/>
            <a:ext cx="285778" cy="684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6" name="AutoShape 43"/>
          <p:cNvCxnSpPr>
            <a:cxnSpLocks noChangeShapeType="1"/>
            <a:stCxn id="163" idx="0"/>
            <a:endCxn id="159" idx="5"/>
          </p:cNvCxnSpPr>
          <p:nvPr/>
        </p:nvCxnSpPr>
        <p:spPr bwMode="auto">
          <a:xfrm rot="16200000" flipV="1">
            <a:off x="8095852" y="401675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7" name="AutoShape 44"/>
          <p:cNvCxnSpPr>
            <a:cxnSpLocks noChangeShapeType="1"/>
            <a:stCxn id="177" idx="7"/>
            <a:endCxn id="159" idx="3"/>
          </p:cNvCxnSpPr>
          <p:nvPr/>
        </p:nvCxnSpPr>
        <p:spPr bwMode="auto">
          <a:xfrm rot="5400000" flipH="1" flipV="1">
            <a:off x="7548328" y="407192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" name="AutoShape 45"/>
          <p:cNvCxnSpPr>
            <a:cxnSpLocks noChangeShapeType="1"/>
            <a:stCxn id="189" idx="0"/>
            <a:endCxn id="161" idx="5"/>
          </p:cNvCxnSpPr>
          <p:nvPr/>
        </p:nvCxnSpPr>
        <p:spPr bwMode="auto">
          <a:xfrm rot="16200000" flipV="1">
            <a:off x="6390362" y="4515519"/>
            <a:ext cx="226353" cy="3152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9" name="AutoShape 46"/>
          <p:cNvCxnSpPr>
            <a:cxnSpLocks noChangeShapeType="1"/>
            <a:stCxn id="191" idx="7"/>
            <a:endCxn id="161" idx="3"/>
          </p:cNvCxnSpPr>
          <p:nvPr/>
        </p:nvCxnSpPr>
        <p:spPr bwMode="auto">
          <a:xfrm rot="5400000" flipH="1" flipV="1">
            <a:off x="5845845" y="4559970"/>
            <a:ext cx="273315" cy="2733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0" name="AutoShape 47"/>
          <p:cNvCxnSpPr>
            <a:cxnSpLocks noChangeShapeType="1"/>
            <a:stCxn id="172" idx="7"/>
            <a:endCxn id="160" idx="3"/>
          </p:cNvCxnSpPr>
          <p:nvPr/>
        </p:nvCxnSpPr>
        <p:spPr bwMode="auto">
          <a:xfrm rot="5400000" flipH="1" flipV="1">
            <a:off x="5088604" y="3969643"/>
            <a:ext cx="262206" cy="46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48"/>
          <p:cNvCxnSpPr>
            <a:cxnSpLocks noChangeShapeType="1"/>
            <a:stCxn id="161" idx="1"/>
            <a:endCxn id="160" idx="5"/>
          </p:cNvCxnSpPr>
          <p:nvPr/>
        </p:nvCxnSpPr>
        <p:spPr bwMode="auto">
          <a:xfrm rot="16200000" flipV="1">
            <a:off x="5767382" y="3981439"/>
            <a:ext cx="262206" cy="441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2" name="Oval 49"/>
          <p:cNvSpPr>
            <a:spLocks noChangeArrowheads="1"/>
          </p:cNvSpPr>
          <p:nvPr/>
        </p:nvSpPr>
        <p:spPr bwMode="auto">
          <a:xfrm>
            <a:off x="4714876" y="428625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73" name="Rectangle 50"/>
          <p:cNvSpPr>
            <a:spLocks noChangeAspect="1" noChangeArrowheads="1"/>
          </p:cNvSpPr>
          <p:nvPr/>
        </p:nvSpPr>
        <p:spPr bwMode="auto">
          <a:xfrm>
            <a:off x="4465639" y="4862519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4" name="Rectangle 51"/>
          <p:cNvSpPr>
            <a:spLocks noChangeAspect="1" noChangeArrowheads="1"/>
          </p:cNvSpPr>
          <p:nvPr/>
        </p:nvSpPr>
        <p:spPr bwMode="auto">
          <a:xfrm>
            <a:off x="5053014" y="4862519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75" name="AutoShape 52"/>
          <p:cNvCxnSpPr>
            <a:cxnSpLocks noChangeShapeType="1"/>
            <a:stCxn id="174" idx="0"/>
            <a:endCxn id="172" idx="5"/>
          </p:cNvCxnSpPr>
          <p:nvPr/>
        </p:nvCxnSpPr>
        <p:spPr bwMode="auto">
          <a:xfrm rot="16200000" flipV="1">
            <a:off x="4926397" y="4620807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6" name="AutoShape 53"/>
          <p:cNvCxnSpPr>
            <a:cxnSpLocks noChangeShapeType="1"/>
            <a:stCxn id="173" idx="0"/>
            <a:endCxn id="172" idx="3"/>
          </p:cNvCxnSpPr>
          <p:nvPr/>
        </p:nvCxnSpPr>
        <p:spPr bwMode="auto">
          <a:xfrm rot="5400000" flipH="1" flipV="1">
            <a:off x="4519894" y="4620808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7" name="Oval 54"/>
          <p:cNvSpPr>
            <a:spLocks noChangeArrowheads="1"/>
          </p:cNvSpPr>
          <p:nvPr/>
        </p:nvSpPr>
        <p:spPr bwMode="auto">
          <a:xfrm>
            <a:off x="7275525" y="429259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178" name="Rectangle 55"/>
          <p:cNvSpPr>
            <a:spLocks noChangeAspect="1" noChangeArrowheads="1"/>
          </p:cNvSpPr>
          <p:nvPr/>
        </p:nvSpPr>
        <p:spPr bwMode="auto">
          <a:xfrm>
            <a:off x="7027875" y="486886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9" name="Rectangle 56"/>
          <p:cNvSpPr>
            <a:spLocks noChangeAspect="1" noChangeArrowheads="1"/>
          </p:cNvSpPr>
          <p:nvPr/>
        </p:nvSpPr>
        <p:spPr bwMode="auto">
          <a:xfrm>
            <a:off x="7613663" y="486886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0" name="AutoShape 57"/>
          <p:cNvCxnSpPr>
            <a:cxnSpLocks noChangeShapeType="1"/>
            <a:stCxn id="179" idx="0"/>
            <a:endCxn id="177" idx="5"/>
          </p:cNvCxnSpPr>
          <p:nvPr/>
        </p:nvCxnSpPr>
        <p:spPr bwMode="auto">
          <a:xfrm rot="16200000" flipV="1">
            <a:off x="7488120" y="462743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1" name="AutoShape 58"/>
          <p:cNvCxnSpPr>
            <a:cxnSpLocks noChangeShapeType="1"/>
            <a:stCxn id="178" idx="0"/>
            <a:endCxn id="177" idx="3"/>
          </p:cNvCxnSpPr>
          <p:nvPr/>
        </p:nvCxnSpPr>
        <p:spPr bwMode="auto">
          <a:xfrm rot="5400000" flipH="1" flipV="1">
            <a:off x="7081453" y="462782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4" name="Rectangle 60"/>
          <p:cNvSpPr>
            <a:spLocks noChangeAspect="1" noChangeArrowheads="1"/>
          </p:cNvSpPr>
          <p:nvPr/>
        </p:nvSpPr>
        <p:spPr bwMode="auto">
          <a:xfrm>
            <a:off x="6286512" y="535782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85" name="Rectangle 61"/>
          <p:cNvSpPr>
            <a:spLocks noChangeAspect="1" noChangeArrowheads="1"/>
          </p:cNvSpPr>
          <p:nvPr/>
        </p:nvSpPr>
        <p:spPr bwMode="auto">
          <a:xfrm>
            <a:off x="6858016" y="535782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186" name="AutoShape 62"/>
          <p:cNvCxnSpPr>
            <a:cxnSpLocks noChangeShapeType="1"/>
            <a:stCxn id="185" idx="0"/>
            <a:endCxn id="189" idx="5"/>
          </p:cNvCxnSpPr>
          <p:nvPr/>
        </p:nvCxnSpPr>
        <p:spPr bwMode="auto">
          <a:xfrm rot="16200000" flipV="1">
            <a:off x="6725327" y="510924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7" name="AutoShape 63"/>
          <p:cNvCxnSpPr>
            <a:cxnSpLocks noChangeShapeType="1"/>
            <a:stCxn id="184" idx="0"/>
            <a:endCxn id="189" idx="3"/>
          </p:cNvCxnSpPr>
          <p:nvPr/>
        </p:nvCxnSpPr>
        <p:spPr bwMode="auto">
          <a:xfrm rot="5400000" flipH="1" flipV="1">
            <a:off x="6325802" y="513584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" name="Oval 59"/>
          <p:cNvSpPr>
            <a:spLocks noChangeArrowheads="1"/>
          </p:cNvSpPr>
          <p:nvPr/>
        </p:nvSpPr>
        <p:spPr bwMode="auto">
          <a:xfrm>
            <a:off x="650082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92" name="AutoShape 46"/>
          <p:cNvCxnSpPr>
            <a:cxnSpLocks noChangeShapeType="1"/>
            <a:stCxn id="197" idx="0"/>
            <a:endCxn id="191" idx="3"/>
          </p:cNvCxnSpPr>
          <p:nvPr/>
        </p:nvCxnSpPr>
        <p:spPr bwMode="auto">
          <a:xfrm rot="5400000" flipH="1" flipV="1">
            <a:off x="5419730" y="5087024"/>
            <a:ext cx="226353" cy="172376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96" name="Text Box 69"/>
          <p:cNvSpPr txBox="1">
            <a:spLocks noChangeArrowheads="1"/>
          </p:cNvSpPr>
          <p:nvPr/>
        </p:nvSpPr>
        <p:spPr bwMode="auto">
          <a:xfrm>
            <a:off x="5429256" y="4071942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98" name="Rectangle 55"/>
          <p:cNvSpPr>
            <a:spLocks noChangeAspect="1" noChangeArrowheads="1"/>
          </p:cNvSpPr>
          <p:nvPr/>
        </p:nvSpPr>
        <p:spPr bwMode="auto">
          <a:xfrm>
            <a:off x="5072066" y="585789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9" name="Rectangle 56"/>
          <p:cNvSpPr>
            <a:spLocks noChangeAspect="1" noChangeArrowheads="1"/>
          </p:cNvSpPr>
          <p:nvPr/>
        </p:nvSpPr>
        <p:spPr bwMode="auto">
          <a:xfrm>
            <a:off x="5643570" y="585789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00" name="AutoShape 57"/>
          <p:cNvCxnSpPr>
            <a:cxnSpLocks noChangeShapeType="1"/>
            <a:stCxn id="199" idx="0"/>
            <a:endCxn id="197" idx="5"/>
          </p:cNvCxnSpPr>
          <p:nvPr/>
        </p:nvCxnSpPr>
        <p:spPr bwMode="auto">
          <a:xfrm rot="16200000" flipV="1">
            <a:off x="5510881" y="5609314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" name="AutoShape 58"/>
          <p:cNvCxnSpPr>
            <a:cxnSpLocks noChangeShapeType="1"/>
            <a:stCxn id="198" idx="0"/>
            <a:endCxn id="197" idx="3"/>
          </p:cNvCxnSpPr>
          <p:nvPr/>
        </p:nvCxnSpPr>
        <p:spPr bwMode="auto">
          <a:xfrm rot="5400000" flipH="1" flipV="1">
            <a:off x="5111356" y="5635906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3" name="위쪽 화살표 68"/>
          <p:cNvSpPr>
            <a:spLocks noChangeArrowheads="1"/>
          </p:cNvSpPr>
          <p:nvPr/>
        </p:nvSpPr>
        <p:spPr bwMode="auto">
          <a:xfrm rot="6430777">
            <a:off x="3693799" y="4440953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61"/>
          <p:cNvSpPr>
            <a:spLocks noChangeAspect="1" noChangeArrowheads="1"/>
          </p:cNvSpPr>
          <p:nvPr/>
        </p:nvSpPr>
        <p:spPr bwMode="auto">
          <a:xfrm>
            <a:off x="2214546" y="42148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4" name="AutoShape 62"/>
          <p:cNvCxnSpPr>
            <a:cxnSpLocks noChangeShapeType="1"/>
            <a:stCxn id="93" idx="0"/>
            <a:endCxn id="95" idx="5"/>
          </p:cNvCxnSpPr>
          <p:nvPr/>
        </p:nvCxnSpPr>
        <p:spPr bwMode="auto">
          <a:xfrm rot="16200000" flipV="1">
            <a:off x="2081857" y="396624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Rectangle 61"/>
          <p:cNvSpPr>
            <a:spLocks noChangeAspect="1" noChangeArrowheads="1"/>
          </p:cNvSpPr>
          <p:nvPr/>
        </p:nvSpPr>
        <p:spPr bwMode="auto">
          <a:xfrm>
            <a:off x="5929322" y="535782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102" name="AutoShape 62"/>
          <p:cNvCxnSpPr>
            <a:cxnSpLocks noChangeShapeType="1"/>
            <a:stCxn id="100" idx="0"/>
            <a:endCxn id="191" idx="5"/>
          </p:cNvCxnSpPr>
          <p:nvPr/>
        </p:nvCxnSpPr>
        <p:spPr bwMode="auto">
          <a:xfrm rot="16200000" flipV="1">
            <a:off x="5796633" y="510924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3143240" y="214311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1690674" y="265429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2357422" y="31432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1357290" y="4714884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99" name="Oval 59"/>
          <p:cNvSpPr>
            <a:spLocks noChangeArrowheads="1"/>
          </p:cNvSpPr>
          <p:nvPr/>
        </p:nvSpPr>
        <p:spPr bwMode="auto">
          <a:xfrm>
            <a:off x="1571604" y="414338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60" name="Oval 36"/>
          <p:cNvSpPr>
            <a:spLocks noChangeArrowheads="1"/>
          </p:cNvSpPr>
          <p:nvPr/>
        </p:nvSpPr>
        <p:spPr bwMode="auto">
          <a:xfrm>
            <a:off x="5405450" y="379729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5286380" y="52863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95" name="Oval 59"/>
          <p:cNvSpPr>
            <a:spLocks noChangeArrowheads="1"/>
          </p:cNvSpPr>
          <p:nvPr/>
        </p:nvSpPr>
        <p:spPr bwMode="auto">
          <a:xfrm>
            <a:off x="1857356" y="364331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191" name="Oval 59"/>
          <p:cNvSpPr>
            <a:spLocks noChangeArrowheads="1"/>
          </p:cNvSpPr>
          <p:nvPr/>
        </p:nvSpPr>
        <p:spPr bwMode="auto">
          <a:xfrm>
            <a:off x="5572132" y="478632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799"/>
            <a:ext cx="7704856" cy="3416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384376" cy="232257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		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9952" y="1628800"/>
            <a:ext cx="432048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/>
              <a:t>이진탐색트리의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높이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dirty="0" err="1">
                <a:ea typeface="맑은 고딕" pitchFamily="50" charset="-127"/>
              </a:rPr>
              <a:t>이진탐색트리를</a:t>
            </a:r>
            <a:r>
              <a:rPr lang="ko-KR" altLang="en-US" dirty="0">
                <a:ea typeface="맑은 고딕" pitchFamily="50" charset="-127"/>
              </a:rPr>
              <a:t> 사용하여 구현된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항목의 사전을 가정하면</a:t>
            </a:r>
            <a:r>
              <a:rPr lang="en-US" altLang="ko-KR" dirty="0">
                <a:ea typeface="맑은 고딕" pitchFamily="50" charset="-127"/>
              </a:rPr>
              <a:t>:</a:t>
            </a:r>
            <a:endParaRPr lang="en-US" altLang="ko-KR" dirty="0"/>
          </a:p>
          <a:p>
            <a:pPr lvl="1" latinLnBrk="0"/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 공간 사용</a:t>
            </a:r>
            <a:endParaRPr lang="en-US" altLang="ko-KR" b="1" i="1" dirty="0"/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작업 모두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수행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높이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:</a:t>
            </a: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최악의 경우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최선의 경우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5143504" y="1714488"/>
            <a:ext cx="3067050" cy="2120900"/>
            <a:chOff x="2938" y="960"/>
            <a:chExt cx="2258" cy="1562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11" name="AutoShape 9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10"/>
            <p:cNvCxnSpPr>
              <a:cxnSpLocks noChangeShapeType="1"/>
              <a:stCxn id="10" idx="3"/>
              <a:endCxn id="28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  <a:stCxn id="29" idx="0"/>
              <a:endCxn id="10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12"/>
            <p:cNvCxnSpPr>
              <a:cxnSpLocks noChangeShapeType="1"/>
              <a:stCxn id="35" idx="7"/>
              <a:endCxn id="26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34" idx="0"/>
              <a:endCxn id="26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AutoShape 14"/>
            <p:cNvCxnSpPr>
              <a:cxnSpLocks noChangeShapeType="1"/>
              <a:stCxn id="27" idx="0"/>
              <a:endCxn id="30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5"/>
            <p:cNvCxnSpPr>
              <a:cxnSpLocks noChangeShapeType="1"/>
              <a:stCxn id="26" idx="7"/>
              <a:endCxn id="30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34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32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0" name="AutoShape 24"/>
            <p:cNvCxnSpPr>
              <a:cxnSpLocks noChangeShapeType="1"/>
              <a:stCxn id="33" idx="0"/>
              <a:endCxn id="35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5"/>
            <p:cNvCxnSpPr>
              <a:cxnSpLocks noChangeShapeType="1"/>
              <a:stCxn id="32" idx="0"/>
              <a:endCxn id="35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31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9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4" name="AutoShape 35"/>
            <p:cNvCxnSpPr>
              <a:cxnSpLocks noChangeShapeType="1"/>
              <a:stCxn id="31" idx="0"/>
              <a:endCxn id="28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7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643438" y="4214818"/>
            <a:ext cx="3894138" cy="1630363"/>
            <a:chOff x="4826000" y="4191000"/>
            <a:chExt cx="3894138" cy="1630363"/>
          </a:xfrm>
        </p:grpSpPr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6629400" y="4191000"/>
              <a:ext cx="285750" cy="2841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37" name="AutoShape 71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5813425" y="4443413"/>
              <a:ext cx="857250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72"/>
            <p:cNvCxnSpPr>
              <a:cxnSpLocks noChangeShapeType="1"/>
              <a:stCxn id="52" idx="1"/>
              <a:endCxn id="36" idx="5"/>
            </p:cNvCxnSpPr>
            <p:nvPr/>
          </p:nvCxnSpPr>
          <p:spPr bwMode="auto">
            <a:xfrm flipH="1" flipV="1">
              <a:off x="6873875" y="4443413"/>
              <a:ext cx="857250" cy="236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5570538" y="4646613"/>
              <a:ext cx="284162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6092825" y="5102225"/>
              <a:ext cx="285750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1" name="Rectangle 75"/>
            <p:cNvSpPr>
              <a:spLocks noChangeAspect="1" noChangeArrowheads="1"/>
            </p:cNvSpPr>
            <p:nvPr/>
          </p:nvSpPr>
          <p:spPr bwMode="auto">
            <a:xfrm>
              <a:off x="5873750" y="5614988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Rectangle 76"/>
            <p:cNvSpPr>
              <a:spLocks noChangeAspect="1" noChangeArrowheads="1"/>
            </p:cNvSpPr>
            <p:nvPr/>
          </p:nvSpPr>
          <p:spPr bwMode="auto">
            <a:xfrm>
              <a:off x="6394450" y="5614988"/>
              <a:ext cx="206375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" name="AutoShape 77"/>
            <p:cNvCxnSpPr>
              <a:cxnSpLocks noChangeShapeType="1"/>
              <a:stCxn id="42" idx="0"/>
              <a:endCxn id="40" idx="5"/>
            </p:cNvCxnSpPr>
            <p:nvPr/>
          </p:nvCxnSpPr>
          <p:spPr bwMode="auto">
            <a:xfrm flipH="1" flipV="1">
              <a:off x="6337300" y="5356225"/>
              <a:ext cx="160338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" name="AutoShape 78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flipV="1">
              <a:off x="5976938" y="5356225"/>
              <a:ext cx="157162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" name="AutoShape 79"/>
            <p:cNvCxnSpPr>
              <a:cxnSpLocks noChangeShapeType="1"/>
              <a:stCxn id="47" idx="7"/>
              <a:endCxn id="39" idx="3"/>
            </p:cNvCxnSpPr>
            <p:nvPr/>
          </p:nvCxnSpPr>
          <p:spPr bwMode="auto">
            <a:xfrm flipV="1">
              <a:off x="5291138" y="4900613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AutoShape 80"/>
            <p:cNvCxnSpPr>
              <a:cxnSpLocks noChangeShapeType="1"/>
              <a:stCxn id="40" idx="1"/>
              <a:endCxn id="39" idx="5"/>
            </p:cNvCxnSpPr>
            <p:nvPr/>
          </p:nvCxnSpPr>
          <p:spPr bwMode="auto">
            <a:xfrm flipH="1" flipV="1">
              <a:off x="5813425" y="4900613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" name="Oval 81"/>
            <p:cNvSpPr>
              <a:spLocks noChangeArrowheads="1"/>
            </p:cNvSpPr>
            <p:nvPr/>
          </p:nvSpPr>
          <p:spPr bwMode="auto">
            <a:xfrm>
              <a:off x="5048250" y="5102225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8" name="Rectangle 82"/>
            <p:cNvSpPr>
              <a:spLocks noChangeAspect="1" noChangeArrowheads="1"/>
            </p:cNvSpPr>
            <p:nvPr/>
          </p:nvSpPr>
          <p:spPr bwMode="auto">
            <a:xfrm>
              <a:off x="4826000" y="5614988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Rectangle 83"/>
            <p:cNvSpPr>
              <a:spLocks noChangeAspect="1" noChangeArrowheads="1"/>
            </p:cNvSpPr>
            <p:nvPr/>
          </p:nvSpPr>
          <p:spPr bwMode="auto">
            <a:xfrm>
              <a:off x="5348288" y="5614988"/>
              <a:ext cx="204787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AutoShape 84"/>
            <p:cNvCxnSpPr>
              <a:cxnSpLocks noChangeShapeType="1"/>
              <a:stCxn id="49" idx="0"/>
              <a:endCxn id="47" idx="5"/>
            </p:cNvCxnSpPr>
            <p:nvPr/>
          </p:nvCxnSpPr>
          <p:spPr bwMode="auto">
            <a:xfrm flipH="1" flipV="1">
              <a:off x="5291138" y="5356225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85"/>
            <p:cNvCxnSpPr>
              <a:cxnSpLocks noChangeShapeType="1"/>
              <a:stCxn id="48" idx="0"/>
              <a:endCxn id="47" idx="3"/>
            </p:cNvCxnSpPr>
            <p:nvPr/>
          </p:nvCxnSpPr>
          <p:spPr bwMode="auto">
            <a:xfrm flipV="1">
              <a:off x="4929188" y="5356225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Oval 86"/>
            <p:cNvSpPr>
              <a:spLocks noChangeArrowheads="1"/>
            </p:cNvSpPr>
            <p:nvPr/>
          </p:nvSpPr>
          <p:spPr bwMode="auto">
            <a:xfrm>
              <a:off x="7689850" y="4648200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3" name="Oval 87"/>
            <p:cNvSpPr>
              <a:spLocks noChangeArrowheads="1"/>
            </p:cNvSpPr>
            <p:nvPr/>
          </p:nvSpPr>
          <p:spPr bwMode="auto">
            <a:xfrm>
              <a:off x="8212138" y="5103813"/>
              <a:ext cx="285750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4" name="Rectangle 88"/>
            <p:cNvSpPr>
              <a:spLocks noChangeAspect="1" noChangeArrowheads="1"/>
            </p:cNvSpPr>
            <p:nvPr/>
          </p:nvSpPr>
          <p:spPr bwMode="auto">
            <a:xfrm>
              <a:off x="7993063" y="5616575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89"/>
            <p:cNvSpPr>
              <a:spLocks noChangeAspect="1" noChangeArrowheads="1"/>
            </p:cNvSpPr>
            <p:nvPr/>
          </p:nvSpPr>
          <p:spPr bwMode="auto">
            <a:xfrm>
              <a:off x="8513763" y="5616575"/>
              <a:ext cx="206375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6" name="AutoShape 90"/>
            <p:cNvCxnSpPr>
              <a:cxnSpLocks noChangeShapeType="1"/>
              <a:stCxn id="55" idx="0"/>
              <a:endCxn id="53" idx="5"/>
            </p:cNvCxnSpPr>
            <p:nvPr/>
          </p:nvCxnSpPr>
          <p:spPr bwMode="auto">
            <a:xfrm flipH="1" flipV="1">
              <a:off x="8456613" y="5357813"/>
              <a:ext cx="160337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" name="AutoShape 91"/>
            <p:cNvCxnSpPr>
              <a:cxnSpLocks noChangeShapeType="1"/>
              <a:stCxn id="54" idx="0"/>
              <a:endCxn id="53" idx="3"/>
            </p:cNvCxnSpPr>
            <p:nvPr/>
          </p:nvCxnSpPr>
          <p:spPr bwMode="auto">
            <a:xfrm flipV="1">
              <a:off x="8096250" y="5357813"/>
              <a:ext cx="157163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AutoShape 92"/>
            <p:cNvCxnSpPr>
              <a:cxnSpLocks noChangeShapeType="1"/>
              <a:stCxn id="60" idx="7"/>
              <a:endCxn id="52" idx="3"/>
            </p:cNvCxnSpPr>
            <p:nvPr/>
          </p:nvCxnSpPr>
          <p:spPr bwMode="auto">
            <a:xfrm flipV="1">
              <a:off x="7410450" y="4902200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AutoShape 93"/>
            <p:cNvCxnSpPr>
              <a:cxnSpLocks noChangeShapeType="1"/>
              <a:stCxn id="53" idx="1"/>
              <a:endCxn id="52" idx="5"/>
            </p:cNvCxnSpPr>
            <p:nvPr/>
          </p:nvCxnSpPr>
          <p:spPr bwMode="auto">
            <a:xfrm flipH="1" flipV="1">
              <a:off x="7932738" y="4902200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" name="Oval 94"/>
            <p:cNvSpPr>
              <a:spLocks noChangeArrowheads="1"/>
            </p:cNvSpPr>
            <p:nvPr/>
          </p:nvSpPr>
          <p:spPr bwMode="auto">
            <a:xfrm>
              <a:off x="7167563" y="5103813"/>
              <a:ext cx="284162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61" name="Rectangle 95"/>
            <p:cNvSpPr>
              <a:spLocks noChangeAspect="1" noChangeArrowheads="1"/>
            </p:cNvSpPr>
            <p:nvPr/>
          </p:nvSpPr>
          <p:spPr bwMode="auto">
            <a:xfrm>
              <a:off x="6945313" y="5616575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Rectangle 96"/>
            <p:cNvSpPr>
              <a:spLocks noChangeAspect="1" noChangeArrowheads="1"/>
            </p:cNvSpPr>
            <p:nvPr/>
          </p:nvSpPr>
          <p:spPr bwMode="auto">
            <a:xfrm>
              <a:off x="7467600" y="5616575"/>
              <a:ext cx="204788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3" name="AutoShape 97"/>
            <p:cNvCxnSpPr>
              <a:cxnSpLocks noChangeShapeType="1"/>
              <a:stCxn id="62" idx="0"/>
              <a:endCxn id="60" idx="5"/>
            </p:cNvCxnSpPr>
            <p:nvPr/>
          </p:nvCxnSpPr>
          <p:spPr bwMode="auto">
            <a:xfrm flipH="1" flipV="1">
              <a:off x="7410450" y="5357813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98"/>
            <p:cNvCxnSpPr>
              <a:cxnSpLocks noChangeShapeType="1"/>
              <a:stCxn id="61" idx="0"/>
              <a:endCxn id="60" idx="3"/>
            </p:cNvCxnSpPr>
            <p:nvPr/>
          </p:nvCxnSpPr>
          <p:spPr bwMode="auto">
            <a:xfrm flipV="1">
              <a:off x="7048500" y="5357813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AVL </a:t>
            </a:r>
            <a:r>
              <a:rPr lang="ko-KR" altLang="en-US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2198" cy="4643470"/>
          </a:xfrm>
        </p:spPr>
        <p:txBody>
          <a:bodyPr/>
          <a:lstStyle/>
          <a:p>
            <a:pPr latinLnBrk="0"/>
            <a:r>
              <a:rPr lang="en-US" altLang="ko-KR" sz="2200" b="1" dirty="0"/>
              <a:t>AVL </a:t>
            </a:r>
            <a:r>
              <a:rPr lang="ko-KR" altLang="en-US" sz="2200" b="1" dirty="0"/>
              <a:t>트리</a:t>
            </a:r>
            <a:r>
              <a:rPr lang="en-US" altLang="ko-KR" sz="2200" b="1" dirty="0"/>
              <a:t>:</a:t>
            </a:r>
            <a:r>
              <a:rPr lang="ko-KR" altLang="en-US" sz="2200" dirty="0"/>
              <a:t> 트리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sz="2200" dirty="0"/>
              <a:t>의 모든 </a:t>
            </a:r>
            <a:r>
              <a:rPr lang="ko-KR" altLang="en-US" sz="2200" dirty="0" err="1"/>
              <a:t>내부노드</a:t>
            </a:r>
            <a:r>
              <a:rPr lang="ko-KR" altLang="en-US" sz="2200" dirty="0"/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/>
              <a:t>에 대해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/>
              <a:t>의 자식들의 좌우 높이 차이가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/>
              <a:t>을 넘지 않는 이진탐색트리</a:t>
            </a:r>
            <a:r>
              <a:rPr lang="en-US" altLang="ko-KR" sz="2200" dirty="0"/>
              <a:t> (</a:t>
            </a:r>
            <a:r>
              <a:rPr lang="ko-KR" altLang="en-US" sz="2200" dirty="0"/>
              <a:t>즉</a:t>
            </a:r>
            <a:r>
              <a:rPr lang="en-US" altLang="ko-KR" sz="2200" dirty="0"/>
              <a:t>, </a:t>
            </a:r>
            <a:r>
              <a:rPr lang="ko-KR" altLang="en-US" sz="2200" b="1" dirty="0"/>
              <a:t>높이균형 속성</a:t>
            </a:r>
            <a:r>
              <a:rPr lang="en-US" altLang="ko-KR" sz="2200" dirty="0"/>
              <a:t>, height-balance property)</a:t>
            </a:r>
          </a:p>
          <a:p>
            <a:pPr lvl="1" latinLnBrk="0"/>
            <a:r>
              <a:rPr lang="en-US" altLang="ko-KR" sz="1800" dirty="0"/>
              <a:t>AVL </a:t>
            </a:r>
            <a:r>
              <a:rPr lang="ko-KR" altLang="en-US" sz="1800" dirty="0" err="1"/>
              <a:t>트리의</a:t>
            </a:r>
            <a:r>
              <a:rPr lang="ko-KR" altLang="en-US" sz="1800" dirty="0"/>
              <a:t> 부트리 역시 </a:t>
            </a:r>
            <a:r>
              <a:rPr lang="en-US" altLang="ko-KR" sz="1800" dirty="0"/>
              <a:t>AVL </a:t>
            </a:r>
            <a:r>
              <a:rPr lang="ko-KR" altLang="en-US" sz="1800" dirty="0"/>
              <a:t>트리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높이 </a:t>
            </a:r>
            <a:r>
              <a:rPr lang="en-US" altLang="ko-KR" sz="1800" dirty="0"/>
              <a:t>(</a:t>
            </a:r>
            <a:r>
              <a:rPr lang="ko-KR" altLang="en-US" sz="1800" dirty="0"/>
              <a:t>또는 균형</a:t>
            </a:r>
            <a:r>
              <a:rPr lang="en-US" altLang="ko-KR" sz="1800" dirty="0"/>
              <a:t>) </a:t>
            </a:r>
            <a:r>
              <a:rPr lang="ko-KR" altLang="en-US" sz="1800" dirty="0"/>
              <a:t>정보는 각 </a:t>
            </a:r>
            <a:r>
              <a:rPr lang="ko-KR" altLang="en-US" sz="1800" dirty="0" err="1"/>
              <a:t>내부노드에</a:t>
            </a:r>
            <a:r>
              <a:rPr lang="ko-KR" altLang="en-US" sz="1800" dirty="0"/>
              <a:t> 저장</a:t>
            </a:r>
            <a:endParaRPr lang="en-US" altLang="ko-KR" sz="1800" dirty="0"/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/>
              <a:t>개의 항목을 저장하는 </a:t>
            </a:r>
            <a:r>
              <a:rPr lang="en-US" altLang="ko-KR" sz="1800" dirty="0"/>
              <a:t>AVL </a:t>
            </a:r>
            <a:r>
              <a:rPr lang="ko-KR" altLang="en-US" sz="1800" dirty="0"/>
              <a:t>트리의 높이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/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</a:rPr>
              <a:t>findElement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/>
              <a:t>시간 소요</a:t>
            </a:r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4395347" y="3573015"/>
            <a:ext cx="4140089" cy="2495571"/>
            <a:chOff x="4509112" y="3574726"/>
            <a:chExt cx="4140089" cy="2495571"/>
          </a:xfrm>
        </p:grpSpPr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6580814" y="4789172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50</a:t>
              </a:r>
            </a:p>
          </p:txBody>
        </p:sp>
        <p:cxnSp>
          <p:nvCxnSpPr>
            <p:cNvPr id="18" name="AutoShape 43"/>
            <p:cNvCxnSpPr>
              <a:cxnSpLocks noChangeShapeType="1"/>
              <a:stCxn id="25" idx="1"/>
              <a:endCxn id="16" idx="5"/>
            </p:cNvCxnSpPr>
            <p:nvPr/>
          </p:nvCxnSpPr>
          <p:spPr bwMode="auto">
            <a:xfrm rot="16200000" flipV="1">
              <a:off x="6853850" y="5062208"/>
              <a:ext cx="273315" cy="2746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44"/>
            <p:cNvCxnSpPr>
              <a:cxnSpLocks noChangeShapeType="1"/>
              <a:stCxn id="82" idx="7"/>
              <a:endCxn id="16" idx="3"/>
            </p:cNvCxnSpPr>
            <p:nvPr/>
          </p:nvCxnSpPr>
          <p:spPr bwMode="auto">
            <a:xfrm rot="5400000" flipH="1" flipV="1">
              <a:off x="6390064" y="5098721"/>
              <a:ext cx="273315" cy="2016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" name="Oval 54"/>
            <p:cNvSpPr>
              <a:spLocks noChangeArrowheads="1"/>
            </p:cNvSpPr>
            <p:nvPr/>
          </p:nvSpPr>
          <p:spPr bwMode="auto">
            <a:xfrm>
              <a:off x="7080880" y="528923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62</a:t>
              </a:r>
            </a:p>
          </p:txBody>
        </p:sp>
        <p:sp>
          <p:nvSpPr>
            <p:cNvPr id="26" name="Rectangle 55"/>
            <p:cNvSpPr>
              <a:spLocks noChangeAspect="1" noChangeArrowheads="1"/>
            </p:cNvSpPr>
            <p:nvPr/>
          </p:nvSpPr>
          <p:spPr bwMode="auto">
            <a:xfrm>
              <a:off x="6866566" y="5860742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27" name="Rectangle 56"/>
            <p:cNvSpPr>
              <a:spLocks noChangeAspect="1" noChangeArrowheads="1"/>
            </p:cNvSpPr>
            <p:nvPr/>
          </p:nvSpPr>
          <p:spPr bwMode="auto">
            <a:xfrm>
              <a:off x="7438070" y="5860742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28" name="AutoShape 57"/>
            <p:cNvCxnSpPr>
              <a:cxnSpLocks noChangeShapeType="1"/>
              <a:stCxn id="27" idx="0"/>
              <a:endCxn id="25" idx="5"/>
            </p:cNvCxnSpPr>
            <p:nvPr/>
          </p:nvCxnSpPr>
          <p:spPr bwMode="auto">
            <a:xfrm rot="16200000" flipV="1">
              <a:off x="7300187" y="5617358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" name="AutoShape 58"/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rot="5400000" flipH="1" flipV="1">
              <a:off x="6900698" y="5633598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" name="직사각형 31"/>
            <p:cNvSpPr/>
            <p:nvPr/>
          </p:nvSpPr>
          <p:spPr bwMode="auto">
            <a:xfrm>
              <a:off x="5866434" y="357472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6152186" y="528923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48</a:t>
              </a:r>
            </a:p>
          </p:txBody>
        </p:sp>
        <p:sp>
          <p:nvSpPr>
            <p:cNvPr id="83" name="Rectangle 55"/>
            <p:cNvSpPr>
              <a:spLocks noChangeAspect="1" noChangeArrowheads="1"/>
            </p:cNvSpPr>
            <p:nvPr/>
          </p:nvSpPr>
          <p:spPr bwMode="auto">
            <a:xfrm>
              <a:off x="5937872" y="5860742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84" name="Rectangle 56"/>
            <p:cNvSpPr>
              <a:spLocks noChangeAspect="1" noChangeArrowheads="1"/>
            </p:cNvSpPr>
            <p:nvPr/>
          </p:nvSpPr>
          <p:spPr bwMode="auto">
            <a:xfrm>
              <a:off x="6509376" y="5860742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85" name="AutoShape 57"/>
            <p:cNvCxnSpPr>
              <a:cxnSpLocks noChangeShapeType="1"/>
              <a:stCxn id="84" idx="0"/>
              <a:endCxn id="82" idx="5"/>
            </p:cNvCxnSpPr>
            <p:nvPr/>
          </p:nvCxnSpPr>
          <p:spPr bwMode="auto">
            <a:xfrm rot="16200000" flipV="1">
              <a:off x="6371493" y="5617358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" name="AutoShape 58"/>
            <p:cNvCxnSpPr>
              <a:cxnSpLocks noChangeShapeType="1"/>
              <a:stCxn id="83" idx="0"/>
              <a:endCxn id="82" idx="3"/>
            </p:cNvCxnSpPr>
            <p:nvPr/>
          </p:nvCxnSpPr>
          <p:spPr bwMode="auto">
            <a:xfrm rot="5400000" flipH="1" flipV="1">
              <a:off x="5972004" y="5633598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0" name="Oval 54"/>
            <p:cNvSpPr>
              <a:spLocks noChangeArrowheads="1"/>
            </p:cNvSpPr>
            <p:nvPr/>
          </p:nvSpPr>
          <p:spPr bwMode="auto">
            <a:xfrm>
              <a:off x="8081012" y="4789172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88</a:t>
              </a:r>
            </a:p>
          </p:txBody>
        </p:sp>
        <p:sp>
          <p:nvSpPr>
            <p:cNvPr id="91" name="Rectangle 55"/>
            <p:cNvSpPr>
              <a:spLocks noChangeAspect="1" noChangeArrowheads="1"/>
            </p:cNvSpPr>
            <p:nvPr/>
          </p:nvSpPr>
          <p:spPr bwMode="auto">
            <a:xfrm>
              <a:off x="7866698" y="5360676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92" name="Rectangle 56"/>
            <p:cNvSpPr>
              <a:spLocks noChangeAspect="1" noChangeArrowheads="1"/>
            </p:cNvSpPr>
            <p:nvPr/>
          </p:nvSpPr>
          <p:spPr bwMode="auto">
            <a:xfrm>
              <a:off x="8438202" y="5360676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93" name="AutoShape 57"/>
            <p:cNvCxnSpPr>
              <a:cxnSpLocks noChangeShapeType="1"/>
              <a:stCxn id="92" idx="0"/>
              <a:endCxn id="90" idx="5"/>
            </p:cNvCxnSpPr>
            <p:nvPr/>
          </p:nvCxnSpPr>
          <p:spPr bwMode="auto">
            <a:xfrm rot="16200000" flipV="1">
              <a:off x="8300319" y="5117292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" name="AutoShape 58"/>
            <p:cNvCxnSpPr>
              <a:cxnSpLocks noChangeShapeType="1"/>
              <a:stCxn id="91" idx="0"/>
              <a:endCxn id="90" idx="3"/>
            </p:cNvCxnSpPr>
            <p:nvPr/>
          </p:nvCxnSpPr>
          <p:spPr bwMode="auto">
            <a:xfrm rot="5400000" flipH="1" flipV="1">
              <a:off x="7900830" y="5133532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5152054" y="4789172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32</a:t>
              </a:r>
            </a:p>
          </p:txBody>
        </p:sp>
        <p:sp>
          <p:nvSpPr>
            <p:cNvPr id="96" name="Rectangle 55"/>
            <p:cNvSpPr>
              <a:spLocks noChangeAspect="1" noChangeArrowheads="1"/>
            </p:cNvSpPr>
            <p:nvPr/>
          </p:nvSpPr>
          <p:spPr bwMode="auto">
            <a:xfrm>
              <a:off x="4937740" y="5360676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97" name="Rectangle 56"/>
            <p:cNvSpPr>
              <a:spLocks noChangeAspect="1" noChangeArrowheads="1"/>
            </p:cNvSpPr>
            <p:nvPr/>
          </p:nvSpPr>
          <p:spPr bwMode="auto">
            <a:xfrm>
              <a:off x="5509244" y="5360676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98" name="AutoShape 57"/>
            <p:cNvCxnSpPr>
              <a:cxnSpLocks noChangeShapeType="1"/>
              <a:stCxn id="97" idx="0"/>
              <a:endCxn id="95" idx="5"/>
            </p:cNvCxnSpPr>
            <p:nvPr/>
          </p:nvCxnSpPr>
          <p:spPr bwMode="auto">
            <a:xfrm rot="16200000" flipV="1">
              <a:off x="5371361" y="5117292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" name="AutoShape 58"/>
            <p:cNvCxnSpPr>
              <a:cxnSpLocks noChangeShapeType="1"/>
              <a:stCxn id="96" idx="0"/>
              <a:endCxn id="95" idx="3"/>
            </p:cNvCxnSpPr>
            <p:nvPr/>
          </p:nvCxnSpPr>
          <p:spPr bwMode="auto">
            <a:xfrm rot="5400000" flipH="1" flipV="1">
              <a:off x="4971872" y="5133532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4723426" y="4289106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17</a:t>
              </a:r>
            </a:p>
          </p:txBody>
        </p:sp>
        <p:sp>
          <p:nvSpPr>
            <p:cNvPr id="101" name="Rectangle 55"/>
            <p:cNvSpPr>
              <a:spLocks noChangeAspect="1" noChangeArrowheads="1"/>
            </p:cNvSpPr>
            <p:nvPr/>
          </p:nvSpPr>
          <p:spPr bwMode="auto">
            <a:xfrm>
              <a:off x="4509112" y="4860610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102" name="AutoShape 57"/>
            <p:cNvCxnSpPr>
              <a:cxnSpLocks noChangeShapeType="1"/>
              <a:stCxn id="95" idx="1"/>
              <a:endCxn id="100" idx="5"/>
            </p:cNvCxnSpPr>
            <p:nvPr/>
          </p:nvCxnSpPr>
          <p:spPr bwMode="auto">
            <a:xfrm rot="16200000" flipV="1">
              <a:off x="4961421" y="4598538"/>
              <a:ext cx="273315" cy="201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" name="AutoShape 58"/>
            <p:cNvCxnSpPr>
              <a:cxnSpLocks noChangeShapeType="1"/>
              <a:stCxn id="101" idx="0"/>
              <a:endCxn id="100" idx="3"/>
            </p:cNvCxnSpPr>
            <p:nvPr/>
          </p:nvCxnSpPr>
          <p:spPr bwMode="auto">
            <a:xfrm rot="5400000" flipH="1" flipV="1">
              <a:off x="4543244" y="4633466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5" name="Oval 54"/>
            <p:cNvSpPr>
              <a:spLocks noChangeArrowheads="1"/>
            </p:cNvSpPr>
            <p:nvPr/>
          </p:nvSpPr>
          <p:spPr bwMode="auto">
            <a:xfrm>
              <a:off x="7580946" y="4289106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78</a:t>
              </a:r>
            </a:p>
          </p:txBody>
        </p:sp>
        <p:cxnSp>
          <p:nvCxnSpPr>
            <p:cNvPr id="106" name="AutoShape 57"/>
            <p:cNvCxnSpPr>
              <a:cxnSpLocks noChangeShapeType="1"/>
              <a:stCxn id="90" idx="1"/>
              <a:endCxn id="105" idx="5"/>
            </p:cNvCxnSpPr>
            <p:nvPr/>
          </p:nvCxnSpPr>
          <p:spPr bwMode="auto">
            <a:xfrm rot="16200000" flipV="1">
              <a:off x="7854660" y="4562819"/>
              <a:ext cx="273315" cy="2733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" name="AutoShape 58"/>
            <p:cNvCxnSpPr>
              <a:cxnSpLocks noChangeShapeType="1"/>
              <a:stCxn id="16" idx="7"/>
              <a:endCxn id="105" idx="3"/>
            </p:cNvCxnSpPr>
            <p:nvPr/>
          </p:nvCxnSpPr>
          <p:spPr bwMode="auto">
            <a:xfrm rot="5400000" flipH="1" flipV="1">
              <a:off x="7103883" y="4312109"/>
              <a:ext cx="273315" cy="7747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652120" y="3789040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44</a:t>
              </a:r>
            </a:p>
          </p:txBody>
        </p:sp>
        <p:cxnSp>
          <p:nvCxnSpPr>
            <p:cNvPr id="119" name="AutoShape 57"/>
            <p:cNvCxnSpPr>
              <a:cxnSpLocks noChangeShapeType="1"/>
              <a:stCxn id="105" idx="1"/>
              <a:endCxn id="118" idx="5"/>
            </p:cNvCxnSpPr>
            <p:nvPr/>
          </p:nvCxnSpPr>
          <p:spPr bwMode="auto">
            <a:xfrm rot="16200000" flipV="1">
              <a:off x="6640214" y="3348373"/>
              <a:ext cx="273315" cy="17020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58"/>
            <p:cNvCxnSpPr>
              <a:cxnSpLocks noChangeShapeType="1"/>
              <a:stCxn id="100" idx="7"/>
              <a:endCxn id="118" idx="3"/>
            </p:cNvCxnSpPr>
            <p:nvPr/>
          </p:nvCxnSpPr>
          <p:spPr bwMode="auto">
            <a:xfrm rot="5400000" flipH="1" flipV="1">
              <a:off x="5211453" y="3848440"/>
              <a:ext cx="273315" cy="7019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5" name="직사각형 124"/>
            <p:cNvSpPr/>
            <p:nvPr/>
          </p:nvSpPr>
          <p:spPr bwMode="auto">
            <a:xfrm>
              <a:off x="4509112" y="407479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7795260" y="407479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366368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366500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8295326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7872" y="514636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7295194" y="514636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내용 개체 틀 2"/>
          <p:cNvSpPr txBox="1">
            <a:spLocks/>
          </p:cNvSpPr>
          <p:nvPr/>
        </p:nvSpPr>
        <p:spPr bwMode="auto">
          <a:xfrm>
            <a:off x="4644008" y="3068960"/>
            <a:ext cx="36427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AVL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트리 </a:t>
            </a: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</a:t>
            </a: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</a:t>
            </a:r>
          </a:p>
        </p:txBody>
      </p:sp>
      <p:pic>
        <p:nvPicPr>
          <p:cNvPr id="50" name="Picture 2" descr="C:\Documents and Settings\kook\Local Settings\Temporary Internet Files\Content.IE5\GI6QU7G9\MC90035134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396662" cy="21187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갱신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AVL </a:t>
            </a:r>
            <a:r>
              <a:rPr lang="ko-KR" altLang="en-US" dirty="0"/>
              <a:t>트리에 대한 </a:t>
            </a:r>
            <a:r>
              <a:rPr lang="ko-KR" altLang="en-US" b="1" dirty="0"/>
              <a:t>삽입</a:t>
            </a:r>
            <a:r>
              <a:rPr lang="ko-KR" altLang="en-US" dirty="0"/>
              <a:t> 및 </a:t>
            </a:r>
            <a:r>
              <a:rPr lang="ko-KR" altLang="en-US" b="1" dirty="0"/>
              <a:t>삭제</a:t>
            </a:r>
            <a:r>
              <a:rPr lang="ko-KR" altLang="en-US" dirty="0"/>
              <a:t> 작업은 이진탐색트리에서의 삽입 및 삭제 작업과 유사</a:t>
            </a:r>
            <a:endParaRPr lang="en-US" altLang="ko-KR" dirty="0"/>
          </a:p>
          <a:p>
            <a:pPr latinLnBrk="0"/>
            <a:r>
              <a:rPr lang="ko-KR" altLang="en-US" dirty="0"/>
              <a:t>삽입이나 삭제 작업의 결과 </a:t>
            </a:r>
            <a:r>
              <a:rPr lang="en-US" altLang="ko-KR" dirty="0"/>
              <a:t>AVL </a:t>
            </a:r>
            <a:r>
              <a:rPr lang="ko-KR" altLang="en-US" dirty="0" err="1"/>
              <a:t>트리의</a:t>
            </a:r>
            <a:r>
              <a:rPr lang="ko-KR" altLang="en-US" dirty="0"/>
              <a:t> </a:t>
            </a:r>
            <a:r>
              <a:rPr lang="ko-KR" altLang="en-US" b="1" dirty="0"/>
              <a:t>높이균형 속성</a:t>
            </a:r>
            <a:r>
              <a:rPr lang="ko-KR" altLang="en-US" dirty="0"/>
              <a:t>이 파괴될 수도 있다</a:t>
            </a:r>
            <a:endParaRPr lang="en-US" altLang="ko-KR" dirty="0"/>
          </a:p>
          <a:p>
            <a:pPr latinLnBrk="0"/>
            <a:r>
              <a:rPr lang="ko-KR" altLang="en-US" dirty="0"/>
              <a:t>그러므로 삽입이나 삭제 작업 후에는 혹시 생겼을지도 모를 불균형을 </a:t>
            </a:r>
            <a:r>
              <a:rPr lang="en-US" altLang="ko-KR" dirty="0"/>
              <a:t>“</a:t>
            </a:r>
            <a:r>
              <a:rPr lang="ko-KR" altLang="en-US" b="1" dirty="0"/>
              <a:t>찾아서 수리</a:t>
            </a:r>
            <a:r>
              <a:rPr lang="en-US" altLang="ko-KR" dirty="0"/>
              <a:t>”</a:t>
            </a:r>
            <a:r>
              <a:rPr lang="ko-KR" altLang="en-US" dirty="0"/>
              <a:t>해야 한다</a:t>
            </a:r>
            <a:endParaRPr lang="en-US" altLang="ko-KR" dirty="0"/>
          </a:p>
          <a:p>
            <a:pPr latinLnBrk="0"/>
            <a:r>
              <a:rPr lang="ko-KR" altLang="en-US" dirty="0"/>
              <a:t>불균형을 찾는 것은 각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b="1" dirty="0"/>
              <a:t>균형검사</a:t>
            </a:r>
            <a:r>
              <a:rPr lang="en-US" altLang="ko-KR" dirty="0"/>
              <a:t>(balance</a:t>
            </a:r>
            <a:r>
              <a:rPr lang="ko-KR" altLang="en-US" dirty="0"/>
              <a:t> </a:t>
            </a:r>
            <a:r>
              <a:rPr lang="en-US" altLang="ko-KR" dirty="0"/>
              <a:t>check)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그리고 불균형을</a:t>
            </a:r>
            <a:r>
              <a:rPr lang="en-US" altLang="ko-KR" dirty="0"/>
              <a:t> </a:t>
            </a:r>
            <a:r>
              <a:rPr lang="ko-KR" altLang="en-US" dirty="0"/>
              <a:t>수리하는 것은 </a:t>
            </a:r>
            <a:r>
              <a:rPr lang="ko-KR" altLang="en-US" b="1" dirty="0"/>
              <a:t>개조</a:t>
            </a:r>
            <a:r>
              <a:rPr lang="en-US" altLang="ko-KR" dirty="0"/>
              <a:t>(restructure)</a:t>
            </a:r>
            <a:r>
              <a:rPr lang="ko-KR" altLang="en-US" dirty="0"/>
              <a:t>라 불리는 작업을 통해 트리의 높이균형 속성을 회복하기 위한 계산 작업을 수행함을 의미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98" name="그룹 97"/>
          <p:cNvGrpSpPr/>
          <p:nvPr/>
        </p:nvGrpSpPr>
        <p:grpSpPr>
          <a:xfrm>
            <a:off x="6948264" y="188640"/>
            <a:ext cx="1576767" cy="1368151"/>
            <a:chOff x="2339975" y="4322763"/>
            <a:chExt cx="1955801" cy="1697037"/>
          </a:xfrm>
        </p:grpSpPr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879850" y="4616450"/>
              <a:ext cx="355600" cy="336550"/>
            </a:xfrm>
            <a:custGeom>
              <a:avLst/>
              <a:gdLst/>
              <a:ahLst/>
              <a:cxnLst>
                <a:cxn ang="0">
                  <a:pos x="439" y="154"/>
                </a:cxn>
                <a:cxn ang="0">
                  <a:pos x="424" y="165"/>
                </a:cxn>
                <a:cxn ang="0">
                  <a:pos x="411" y="179"/>
                </a:cxn>
                <a:cxn ang="0">
                  <a:pos x="396" y="192"/>
                </a:cxn>
                <a:cxn ang="0">
                  <a:pos x="377" y="207"/>
                </a:cxn>
                <a:cxn ang="0">
                  <a:pos x="356" y="222"/>
                </a:cxn>
                <a:cxn ang="0">
                  <a:pos x="335" y="241"/>
                </a:cxn>
                <a:cxn ang="0">
                  <a:pos x="312" y="259"/>
                </a:cxn>
                <a:cxn ang="0">
                  <a:pos x="289" y="279"/>
                </a:cxn>
                <a:cxn ang="0">
                  <a:pos x="265" y="298"/>
                </a:cxn>
                <a:cxn ang="0">
                  <a:pos x="242" y="316"/>
                </a:cxn>
                <a:cxn ang="0">
                  <a:pos x="217" y="335"/>
                </a:cxn>
                <a:cxn ang="0">
                  <a:pos x="192" y="352"/>
                </a:cxn>
                <a:cxn ang="0">
                  <a:pos x="171" y="369"/>
                </a:cxn>
                <a:cxn ang="0">
                  <a:pos x="150" y="384"/>
                </a:cxn>
                <a:cxn ang="0">
                  <a:pos x="130" y="395"/>
                </a:cxn>
                <a:cxn ang="0">
                  <a:pos x="114" y="407"/>
                </a:cxn>
                <a:cxn ang="0">
                  <a:pos x="99" y="414"/>
                </a:cxn>
                <a:cxn ang="0">
                  <a:pos x="88" y="420"/>
                </a:cxn>
                <a:cxn ang="0">
                  <a:pos x="71" y="420"/>
                </a:cxn>
                <a:cxn ang="0">
                  <a:pos x="48" y="403"/>
                </a:cxn>
                <a:cxn ang="0">
                  <a:pos x="36" y="388"/>
                </a:cxn>
                <a:cxn ang="0">
                  <a:pos x="29" y="371"/>
                </a:cxn>
                <a:cxn ang="0">
                  <a:pos x="21" y="352"/>
                </a:cxn>
                <a:cxn ang="0">
                  <a:pos x="14" y="331"/>
                </a:cxn>
                <a:cxn ang="0">
                  <a:pos x="8" y="310"/>
                </a:cxn>
                <a:cxn ang="0">
                  <a:pos x="2" y="291"/>
                </a:cxn>
                <a:cxn ang="0">
                  <a:pos x="0" y="272"/>
                </a:cxn>
                <a:cxn ang="0">
                  <a:pos x="0" y="257"/>
                </a:cxn>
                <a:cxn ang="0">
                  <a:pos x="4" y="236"/>
                </a:cxn>
                <a:cxn ang="0">
                  <a:pos x="12" y="219"/>
                </a:cxn>
                <a:cxn ang="0">
                  <a:pos x="21" y="205"/>
                </a:cxn>
                <a:cxn ang="0">
                  <a:pos x="31" y="190"/>
                </a:cxn>
                <a:cxn ang="0">
                  <a:pos x="40" y="173"/>
                </a:cxn>
                <a:cxn ang="0">
                  <a:pos x="53" y="158"/>
                </a:cxn>
                <a:cxn ang="0">
                  <a:pos x="67" y="141"/>
                </a:cxn>
                <a:cxn ang="0">
                  <a:pos x="82" y="123"/>
                </a:cxn>
                <a:cxn ang="0">
                  <a:pos x="97" y="106"/>
                </a:cxn>
                <a:cxn ang="0">
                  <a:pos x="112" y="91"/>
                </a:cxn>
                <a:cxn ang="0">
                  <a:pos x="128" y="74"/>
                </a:cxn>
                <a:cxn ang="0">
                  <a:pos x="145" y="61"/>
                </a:cxn>
                <a:cxn ang="0">
                  <a:pos x="160" y="46"/>
                </a:cxn>
                <a:cxn ang="0">
                  <a:pos x="175" y="34"/>
                </a:cxn>
                <a:cxn ang="0">
                  <a:pos x="190" y="23"/>
                </a:cxn>
                <a:cxn ang="0">
                  <a:pos x="206" y="13"/>
                </a:cxn>
                <a:cxn ang="0">
                  <a:pos x="230" y="2"/>
                </a:cxn>
                <a:cxn ang="0">
                  <a:pos x="253" y="2"/>
                </a:cxn>
                <a:cxn ang="0">
                  <a:pos x="272" y="7"/>
                </a:cxn>
                <a:cxn ang="0">
                  <a:pos x="295" y="17"/>
                </a:cxn>
                <a:cxn ang="0">
                  <a:pos x="322" y="28"/>
                </a:cxn>
                <a:cxn ang="0">
                  <a:pos x="348" y="42"/>
                </a:cxn>
                <a:cxn ang="0">
                  <a:pos x="375" y="55"/>
                </a:cxn>
                <a:cxn ang="0">
                  <a:pos x="399" y="70"/>
                </a:cxn>
                <a:cxn ang="0">
                  <a:pos x="420" y="85"/>
                </a:cxn>
                <a:cxn ang="0">
                  <a:pos x="436" y="103"/>
                </a:cxn>
                <a:cxn ang="0">
                  <a:pos x="445" y="120"/>
                </a:cxn>
                <a:cxn ang="0">
                  <a:pos x="449" y="137"/>
                </a:cxn>
                <a:cxn ang="0">
                  <a:pos x="445" y="148"/>
                </a:cxn>
              </a:cxnLst>
              <a:rect l="0" t="0" r="r" b="b"/>
              <a:pathLst>
                <a:path w="449" h="424">
                  <a:moveTo>
                    <a:pt x="445" y="148"/>
                  </a:moveTo>
                  <a:lnTo>
                    <a:pt x="443" y="150"/>
                  </a:lnTo>
                  <a:lnTo>
                    <a:pt x="439" y="154"/>
                  </a:lnTo>
                  <a:lnTo>
                    <a:pt x="436" y="158"/>
                  </a:lnTo>
                  <a:lnTo>
                    <a:pt x="428" y="163"/>
                  </a:lnTo>
                  <a:lnTo>
                    <a:pt x="424" y="165"/>
                  </a:lnTo>
                  <a:lnTo>
                    <a:pt x="420" y="171"/>
                  </a:lnTo>
                  <a:lnTo>
                    <a:pt x="415" y="173"/>
                  </a:lnTo>
                  <a:lnTo>
                    <a:pt x="411" y="179"/>
                  </a:lnTo>
                  <a:lnTo>
                    <a:pt x="407" y="182"/>
                  </a:lnTo>
                  <a:lnTo>
                    <a:pt x="401" y="186"/>
                  </a:lnTo>
                  <a:lnTo>
                    <a:pt x="396" y="192"/>
                  </a:lnTo>
                  <a:lnTo>
                    <a:pt x="390" y="198"/>
                  </a:lnTo>
                  <a:lnTo>
                    <a:pt x="384" y="201"/>
                  </a:lnTo>
                  <a:lnTo>
                    <a:pt x="377" y="207"/>
                  </a:lnTo>
                  <a:lnTo>
                    <a:pt x="371" y="213"/>
                  </a:lnTo>
                  <a:lnTo>
                    <a:pt x="363" y="219"/>
                  </a:lnTo>
                  <a:lnTo>
                    <a:pt x="356" y="222"/>
                  </a:lnTo>
                  <a:lnTo>
                    <a:pt x="350" y="230"/>
                  </a:lnTo>
                  <a:lnTo>
                    <a:pt x="342" y="236"/>
                  </a:lnTo>
                  <a:lnTo>
                    <a:pt x="335" y="241"/>
                  </a:lnTo>
                  <a:lnTo>
                    <a:pt x="327" y="247"/>
                  </a:lnTo>
                  <a:lnTo>
                    <a:pt x="320" y="253"/>
                  </a:lnTo>
                  <a:lnTo>
                    <a:pt x="312" y="259"/>
                  </a:lnTo>
                  <a:lnTo>
                    <a:pt x="304" y="266"/>
                  </a:lnTo>
                  <a:lnTo>
                    <a:pt x="297" y="272"/>
                  </a:lnTo>
                  <a:lnTo>
                    <a:pt x="289" y="279"/>
                  </a:lnTo>
                  <a:lnTo>
                    <a:pt x="282" y="285"/>
                  </a:lnTo>
                  <a:lnTo>
                    <a:pt x="274" y="293"/>
                  </a:lnTo>
                  <a:lnTo>
                    <a:pt x="265" y="298"/>
                  </a:lnTo>
                  <a:lnTo>
                    <a:pt x="257" y="304"/>
                  </a:lnTo>
                  <a:lnTo>
                    <a:pt x="249" y="310"/>
                  </a:lnTo>
                  <a:lnTo>
                    <a:pt x="242" y="316"/>
                  </a:lnTo>
                  <a:lnTo>
                    <a:pt x="232" y="323"/>
                  </a:lnTo>
                  <a:lnTo>
                    <a:pt x="225" y="329"/>
                  </a:lnTo>
                  <a:lnTo>
                    <a:pt x="217" y="335"/>
                  </a:lnTo>
                  <a:lnTo>
                    <a:pt x="209" y="340"/>
                  </a:lnTo>
                  <a:lnTo>
                    <a:pt x="200" y="346"/>
                  </a:lnTo>
                  <a:lnTo>
                    <a:pt x="192" y="352"/>
                  </a:lnTo>
                  <a:lnTo>
                    <a:pt x="185" y="357"/>
                  </a:lnTo>
                  <a:lnTo>
                    <a:pt x="179" y="363"/>
                  </a:lnTo>
                  <a:lnTo>
                    <a:pt x="171" y="369"/>
                  </a:lnTo>
                  <a:lnTo>
                    <a:pt x="164" y="375"/>
                  </a:lnTo>
                  <a:lnTo>
                    <a:pt x="156" y="378"/>
                  </a:lnTo>
                  <a:lnTo>
                    <a:pt x="150" y="384"/>
                  </a:lnTo>
                  <a:lnTo>
                    <a:pt x="143" y="388"/>
                  </a:lnTo>
                  <a:lnTo>
                    <a:pt x="137" y="392"/>
                  </a:lnTo>
                  <a:lnTo>
                    <a:pt x="130" y="395"/>
                  </a:lnTo>
                  <a:lnTo>
                    <a:pt x="126" y="399"/>
                  </a:lnTo>
                  <a:lnTo>
                    <a:pt x="120" y="403"/>
                  </a:lnTo>
                  <a:lnTo>
                    <a:pt x="114" y="407"/>
                  </a:lnTo>
                  <a:lnTo>
                    <a:pt x="109" y="409"/>
                  </a:lnTo>
                  <a:lnTo>
                    <a:pt x="105" y="413"/>
                  </a:lnTo>
                  <a:lnTo>
                    <a:pt x="99" y="414"/>
                  </a:lnTo>
                  <a:lnTo>
                    <a:pt x="95" y="416"/>
                  </a:lnTo>
                  <a:lnTo>
                    <a:pt x="91" y="418"/>
                  </a:lnTo>
                  <a:lnTo>
                    <a:pt x="88" y="420"/>
                  </a:lnTo>
                  <a:lnTo>
                    <a:pt x="82" y="422"/>
                  </a:lnTo>
                  <a:lnTo>
                    <a:pt x="78" y="424"/>
                  </a:lnTo>
                  <a:lnTo>
                    <a:pt x="71" y="420"/>
                  </a:lnTo>
                  <a:lnTo>
                    <a:pt x="63" y="416"/>
                  </a:lnTo>
                  <a:lnTo>
                    <a:pt x="55" y="411"/>
                  </a:lnTo>
                  <a:lnTo>
                    <a:pt x="48" y="403"/>
                  </a:lnTo>
                  <a:lnTo>
                    <a:pt x="44" y="397"/>
                  </a:lnTo>
                  <a:lnTo>
                    <a:pt x="40" y="394"/>
                  </a:lnTo>
                  <a:lnTo>
                    <a:pt x="36" y="388"/>
                  </a:lnTo>
                  <a:lnTo>
                    <a:pt x="34" y="382"/>
                  </a:lnTo>
                  <a:lnTo>
                    <a:pt x="31" y="376"/>
                  </a:lnTo>
                  <a:lnTo>
                    <a:pt x="29" y="371"/>
                  </a:lnTo>
                  <a:lnTo>
                    <a:pt x="27" y="365"/>
                  </a:lnTo>
                  <a:lnTo>
                    <a:pt x="23" y="359"/>
                  </a:lnTo>
                  <a:lnTo>
                    <a:pt x="21" y="352"/>
                  </a:lnTo>
                  <a:lnTo>
                    <a:pt x="17" y="344"/>
                  </a:lnTo>
                  <a:lnTo>
                    <a:pt x="15" y="336"/>
                  </a:lnTo>
                  <a:lnTo>
                    <a:pt x="14" y="331"/>
                  </a:lnTo>
                  <a:lnTo>
                    <a:pt x="12" y="323"/>
                  </a:lnTo>
                  <a:lnTo>
                    <a:pt x="8" y="316"/>
                  </a:lnTo>
                  <a:lnTo>
                    <a:pt x="8" y="310"/>
                  </a:lnTo>
                  <a:lnTo>
                    <a:pt x="6" y="304"/>
                  </a:lnTo>
                  <a:lnTo>
                    <a:pt x="4" y="297"/>
                  </a:lnTo>
                  <a:lnTo>
                    <a:pt x="2" y="291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66"/>
                  </a:lnTo>
                  <a:lnTo>
                    <a:pt x="0" y="260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2" y="243"/>
                  </a:lnTo>
                  <a:lnTo>
                    <a:pt x="4" y="236"/>
                  </a:lnTo>
                  <a:lnTo>
                    <a:pt x="8" y="228"/>
                  </a:lnTo>
                  <a:lnTo>
                    <a:pt x="10" y="222"/>
                  </a:lnTo>
                  <a:lnTo>
                    <a:pt x="12" y="219"/>
                  </a:lnTo>
                  <a:lnTo>
                    <a:pt x="15" y="215"/>
                  </a:lnTo>
                  <a:lnTo>
                    <a:pt x="17" y="209"/>
                  </a:lnTo>
                  <a:lnTo>
                    <a:pt x="21" y="205"/>
                  </a:lnTo>
                  <a:lnTo>
                    <a:pt x="23" y="200"/>
                  </a:lnTo>
                  <a:lnTo>
                    <a:pt x="27" y="194"/>
                  </a:lnTo>
                  <a:lnTo>
                    <a:pt x="31" y="190"/>
                  </a:lnTo>
                  <a:lnTo>
                    <a:pt x="33" y="184"/>
                  </a:lnTo>
                  <a:lnTo>
                    <a:pt x="36" y="179"/>
                  </a:lnTo>
                  <a:lnTo>
                    <a:pt x="40" y="173"/>
                  </a:lnTo>
                  <a:lnTo>
                    <a:pt x="44" y="169"/>
                  </a:lnTo>
                  <a:lnTo>
                    <a:pt x="50" y="163"/>
                  </a:lnTo>
                  <a:lnTo>
                    <a:pt x="53" y="158"/>
                  </a:lnTo>
                  <a:lnTo>
                    <a:pt x="57" y="152"/>
                  </a:lnTo>
                  <a:lnTo>
                    <a:pt x="63" y="146"/>
                  </a:lnTo>
                  <a:lnTo>
                    <a:pt x="67" y="141"/>
                  </a:lnTo>
                  <a:lnTo>
                    <a:pt x="72" y="135"/>
                  </a:lnTo>
                  <a:lnTo>
                    <a:pt x="76" y="129"/>
                  </a:lnTo>
                  <a:lnTo>
                    <a:pt x="82" y="123"/>
                  </a:lnTo>
                  <a:lnTo>
                    <a:pt x="88" y="118"/>
                  </a:lnTo>
                  <a:lnTo>
                    <a:pt x="91" y="112"/>
                  </a:lnTo>
                  <a:lnTo>
                    <a:pt x="97" y="106"/>
                  </a:lnTo>
                  <a:lnTo>
                    <a:pt x="103" y="103"/>
                  </a:lnTo>
                  <a:lnTo>
                    <a:pt x="109" y="97"/>
                  </a:lnTo>
                  <a:lnTo>
                    <a:pt x="112" y="91"/>
                  </a:lnTo>
                  <a:lnTo>
                    <a:pt x="118" y="85"/>
                  </a:lnTo>
                  <a:lnTo>
                    <a:pt x="122" y="80"/>
                  </a:lnTo>
                  <a:lnTo>
                    <a:pt x="128" y="74"/>
                  </a:lnTo>
                  <a:lnTo>
                    <a:pt x="133" y="70"/>
                  </a:lnTo>
                  <a:lnTo>
                    <a:pt x="139" y="65"/>
                  </a:lnTo>
                  <a:lnTo>
                    <a:pt x="145" y="61"/>
                  </a:lnTo>
                  <a:lnTo>
                    <a:pt x="150" y="55"/>
                  </a:lnTo>
                  <a:lnTo>
                    <a:pt x="154" y="51"/>
                  </a:lnTo>
                  <a:lnTo>
                    <a:pt x="160" y="46"/>
                  </a:lnTo>
                  <a:lnTo>
                    <a:pt x="166" y="42"/>
                  </a:lnTo>
                  <a:lnTo>
                    <a:pt x="171" y="36"/>
                  </a:lnTo>
                  <a:lnTo>
                    <a:pt x="175" y="34"/>
                  </a:lnTo>
                  <a:lnTo>
                    <a:pt x="181" y="28"/>
                  </a:lnTo>
                  <a:lnTo>
                    <a:pt x="187" y="27"/>
                  </a:lnTo>
                  <a:lnTo>
                    <a:pt x="190" y="23"/>
                  </a:lnTo>
                  <a:lnTo>
                    <a:pt x="196" y="19"/>
                  </a:lnTo>
                  <a:lnTo>
                    <a:pt x="200" y="15"/>
                  </a:lnTo>
                  <a:lnTo>
                    <a:pt x="206" y="13"/>
                  </a:lnTo>
                  <a:lnTo>
                    <a:pt x="213" y="7"/>
                  </a:lnTo>
                  <a:lnTo>
                    <a:pt x="223" y="6"/>
                  </a:lnTo>
                  <a:lnTo>
                    <a:pt x="230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2"/>
                  </a:lnTo>
                  <a:lnTo>
                    <a:pt x="259" y="4"/>
                  </a:lnTo>
                  <a:lnTo>
                    <a:pt x="265" y="6"/>
                  </a:lnTo>
                  <a:lnTo>
                    <a:pt x="272" y="7"/>
                  </a:lnTo>
                  <a:lnTo>
                    <a:pt x="280" y="11"/>
                  </a:lnTo>
                  <a:lnTo>
                    <a:pt x="287" y="13"/>
                  </a:lnTo>
                  <a:lnTo>
                    <a:pt x="295" y="17"/>
                  </a:lnTo>
                  <a:lnTo>
                    <a:pt x="304" y="21"/>
                  </a:lnTo>
                  <a:lnTo>
                    <a:pt x="314" y="25"/>
                  </a:lnTo>
                  <a:lnTo>
                    <a:pt x="322" y="28"/>
                  </a:lnTo>
                  <a:lnTo>
                    <a:pt x="331" y="32"/>
                  </a:lnTo>
                  <a:lnTo>
                    <a:pt x="339" y="36"/>
                  </a:lnTo>
                  <a:lnTo>
                    <a:pt x="348" y="42"/>
                  </a:lnTo>
                  <a:lnTo>
                    <a:pt x="356" y="46"/>
                  </a:lnTo>
                  <a:lnTo>
                    <a:pt x="365" y="51"/>
                  </a:lnTo>
                  <a:lnTo>
                    <a:pt x="375" y="55"/>
                  </a:lnTo>
                  <a:lnTo>
                    <a:pt x="384" y="61"/>
                  </a:lnTo>
                  <a:lnTo>
                    <a:pt x="392" y="65"/>
                  </a:lnTo>
                  <a:lnTo>
                    <a:pt x="399" y="70"/>
                  </a:lnTo>
                  <a:lnTo>
                    <a:pt x="407" y="76"/>
                  </a:lnTo>
                  <a:lnTo>
                    <a:pt x="415" y="80"/>
                  </a:lnTo>
                  <a:lnTo>
                    <a:pt x="420" y="85"/>
                  </a:lnTo>
                  <a:lnTo>
                    <a:pt x="426" y="91"/>
                  </a:lnTo>
                  <a:lnTo>
                    <a:pt x="430" y="97"/>
                  </a:lnTo>
                  <a:lnTo>
                    <a:pt x="436" y="103"/>
                  </a:lnTo>
                  <a:lnTo>
                    <a:pt x="439" y="108"/>
                  </a:lnTo>
                  <a:lnTo>
                    <a:pt x="443" y="114"/>
                  </a:lnTo>
                  <a:lnTo>
                    <a:pt x="445" y="120"/>
                  </a:lnTo>
                  <a:lnTo>
                    <a:pt x="449" y="125"/>
                  </a:lnTo>
                  <a:lnTo>
                    <a:pt x="449" y="131"/>
                  </a:lnTo>
                  <a:lnTo>
                    <a:pt x="449" y="137"/>
                  </a:lnTo>
                  <a:lnTo>
                    <a:pt x="447" y="143"/>
                  </a:lnTo>
                  <a:lnTo>
                    <a:pt x="445" y="148"/>
                  </a:lnTo>
                  <a:lnTo>
                    <a:pt x="445" y="148"/>
                  </a:lnTo>
                  <a:close/>
                </a:path>
              </a:pathLst>
            </a:custGeom>
            <a:solidFill>
              <a:srgbClr val="F599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3789363" y="5764213"/>
              <a:ext cx="111125" cy="9048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9" y="2"/>
                </a:cxn>
                <a:cxn ang="0">
                  <a:pos x="103" y="6"/>
                </a:cxn>
                <a:cxn ang="0">
                  <a:pos x="97" y="14"/>
                </a:cxn>
                <a:cxn ang="0">
                  <a:pos x="90" y="21"/>
                </a:cxn>
                <a:cxn ang="0">
                  <a:pos x="80" y="29"/>
                </a:cxn>
                <a:cxn ang="0">
                  <a:pos x="72" y="38"/>
                </a:cxn>
                <a:cxn ang="0">
                  <a:pos x="63" y="48"/>
                </a:cxn>
                <a:cxn ang="0">
                  <a:pos x="57" y="55"/>
                </a:cxn>
                <a:cxn ang="0">
                  <a:pos x="48" y="61"/>
                </a:cxn>
                <a:cxn ang="0">
                  <a:pos x="40" y="67"/>
                </a:cxn>
                <a:cxn ang="0">
                  <a:pos x="31" y="74"/>
                </a:cxn>
                <a:cxn ang="0">
                  <a:pos x="21" y="82"/>
                </a:cxn>
                <a:cxn ang="0">
                  <a:pos x="13" y="88"/>
                </a:cxn>
                <a:cxn ang="0">
                  <a:pos x="8" y="93"/>
                </a:cxn>
                <a:cxn ang="0">
                  <a:pos x="2" y="95"/>
                </a:cxn>
                <a:cxn ang="0">
                  <a:pos x="0" y="97"/>
                </a:cxn>
                <a:cxn ang="0">
                  <a:pos x="4" y="101"/>
                </a:cxn>
                <a:cxn ang="0">
                  <a:pos x="8" y="105"/>
                </a:cxn>
                <a:cxn ang="0">
                  <a:pos x="15" y="109"/>
                </a:cxn>
                <a:cxn ang="0">
                  <a:pos x="21" y="111"/>
                </a:cxn>
                <a:cxn ang="0">
                  <a:pos x="29" y="114"/>
                </a:cxn>
                <a:cxn ang="0">
                  <a:pos x="36" y="114"/>
                </a:cxn>
                <a:cxn ang="0">
                  <a:pos x="44" y="114"/>
                </a:cxn>
                <a:cxn ang="0">
                  <a:pos x="48" y="112"/>
                </a:cxn>
                <a:cxn ang="0">
                  <a:pos x="53" y="109"/>
                </a:cxn>
                <a:cxn ang="0">
                  <a:pos x="59" y="105"/>
                </a:cxn>
                <a:cxn ang="0">
                  <a:pos x="67" y="101"/>
                </a:cxn>
                <a:cxn ang="0">
                  <a:pos x="74" y="95"/>
                </a:cxn>
                <a:cxn ang="0">
                  <a:pos x="84" y="90"/>
                </a:cxn>
                <a:cxn ang="0">
                  <a:pos x="91" y="82"/>
                </a:cxn>
                <a:cxn ang="0">
                  <a:pos x="101" y="76"/>
                </a:cxn>
                <a:cxn ang="0">
                  <a:pos x="109" y="69"/>
                </a:cxn>
                <a:cxn ang="0">
                  <a:pos x="116" y="63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5" y="42"/>
                </a:cxn>
                <a:cxn ang="0">
                  <a:pos x="139" y="36"/>
                </a:cxn>
                <a:cxn ang="0">
                  <a:pos x="141" y="31"/>
                </a:cxn>
                <a:cxn ang="0">
                  <a:pos x="141" y="29"/>
                </a:cxn>
                <a:cxn ang="0">
                  <a:pos x="137" y="19"/>
                </a:cxn>
                <a:cxn ang="0">
                  <a:pos x="133" y="14"/>
                </a:cxn>
                <a:cxn ang="0">
                  <a:pos x="129" y="8"/>
                </a:cxn>
                <a:cxn ang="0">
                  <a:pos x="124" y="6"/>
                </a:cxn>
                <a:cxn ang="0">
                  <a:pos x="118" y="2"/>
                </a:cxn>
                <a:cxn ang="0">
                  <a:pos x="114" y="2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41" h="114">
                  <a:moveTo>
                    <a:pt x="110" y="0"/>
                  </a:moveTo>
                  <a:lnTo>
                    <a:pt x="109" y="2"/>
                  </a:lnTo>
                  <a:lnTo>
                    <a:pt x="103" y="6"/>
                  </a:lnTo>
                  <a:lnTo>
                    <a:pt x="97" y="14"/>
                  </a:lnTo>
                  <a:lnTo>
                    <a:pt x="90" y="21"/>
                  </a:lnTo>
                  <a:lnTo>
                    <a:pt x="80" y="29"/>
                  </a:lnTo>
                  <a:lnTo>
                    <a:pt x="72" y="38"/>
                  </a:lnTo>
                  <a:lnTo>
                    <a:pt x="63" y="48"/>
                  </a:lnTo>
                  <a:lnTo>
                    <a:pt x="57" y="55"/>
                  </a:lnTo>
                  <a:lnTo>
                    <a:pt x="48" y="61"/>
                  </a:lnTo>
                  <a:lnTo>
                    <a:pt x="40" y="67"/>
                  </a:lnTo>
                  <a:lnTo>
                    <a:pt x="31" y="74"/>
                  </a:lnTo>
                  <a:lnTo>
                    <a:pt x="21" y="82"/>
                  </a:lnTo>
                  <a:lnTo>
                    <a:pt x="13" y="88"/>
                  </a:lnTo>
                  <a:lnTo>
                    <a:pt x="8" y="93"/>
                  </a:lnTo>
                  <a:lnTo>
                    <a:pt x="2" y="95"/>
                  </a:lnTo>
                  <a:lnTo>
                    <a:pt x="0" y="97"/>
                  </a:lnTo>
                  <a:lnTo>
                    <a:pt x="4" y="101"/>
                  </a:lnTo>
                  <a:lnTo>
                    <a:pt x="8" y="105"/>
                  </a:lnTo>
                  <a:lnTo>
                    <a:pt x="15" y="109"/>
                  </a:lnTo>
                  <a:lnTo>
                    <a:pt x="21" y="111"/>
                  </a:lnTo>
                  <a:lnTo>
                    <a:pt x="29" y="114"/>
                  </a:lnTo>
                  <a:lnTo>
                    <a:pt x="36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3" y="109"/>
                  </a:lnTo>
                  <a:lnTo>
                    <a:pt x="59" y="105"/>
                  </a:lnTo>
                  <a:lnTo>
                    <a:pt x="67" y="101"/>
                  </a:lnTo>
                  <a:lnTo>
                    <a:pt x="74" y="95"/>
                  </a:lnTo>
                  <a:lnTo>
                    <a:pt x="84" y="90"/>
                  </a:lnTo>
                  <a:lnTo>
                    <a:pt x="91" y="82"/>
                  </a:lnTo>
                  <a:lnTo>
                    <a:pt x="101" y="76"/>
                  </a:lnTo>
                  <a:lnTo>
                    <a:pt x="109" y="69"/>
                  </a:lnTo>
                  <a:lnTo>
                    <a:pt x="116" y="63"/>
                  </a:lnTo>
                  <a:lnTo>
                    <a:pt x="124" y="55"/>
                  </a:lnTo>
                  <a:lnTo>
                    <a:pt x="129" y="50"/>
                  </a:lnTo>
                  <a:lnTo>
                    <a:pt x="135" y="42"/>
                  </a:lnTo>
                  <a:lnTo>
                    <a:pt x="139" y="36"/>
                  </a:lnTo>
                  <a:lnTo>
                    <a:pt x="141" y="31"/>
                  </a:lnTo>
                  <a:lnTo>
                    <a:pt x="141" y="29"/>
                  </a:lnTo>
                  <a:lnTo>
                    <a:pt x="137" y="19"/>
                  </a:lnTo>
                  <a:lnTo>
                    <a:pt x="133" y="14"/>
                  </a:lnTo>
                  <a:lnTo>
                    <a:pt x="129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4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3913188" y="5813425"/>
              <a:ext cx="85725" cy="6350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1" y="2"/>
                </a:cxn>
                <a:cxn ang="0">
                  <a:pos x="25" y="4"/>
                </a:cxn>
                <a:cxn ang="0">
                  <a:pos x="32" y="10"/>
                </a:cxn>
                <a:cxn ang="0">
                  <a:pos x="38" y="12"/>
                </a:cxn>
                <a:cxn ang="0">
                  <a:pos x="47" y="17"/>
                </a:cxn>
                <a:cxn ang="0">
                  <a:pos x="51" y="19"/>
                </a:cxn>
                <a:cxn ang="0">
                  <a:pos x="57" y="23"/>
                </a:cxn>
                <a:cxn ang="0">
                  <a:pos x="61" y="25"/>
                </a:cxn>
                <a:cxn ang="0">
                  <a:pos x="65" y="29"/>
                </a:cxn>
                <a:cxn ang="0">
                  <a:pos x="74" y="34"/>
                </a:cxn>
                <a:cxn ang="0">
                  <a:pos x="82" y="40"/>
                </a:cxn>
                <a:cxn ang="0">
                  <a:pos x="89" y="46"/>
                </a:cxn>
                <a:cxn ang="0">
                  <a:pos x="97" y="51"/>
                </a:cxn>
                <a:cxn ang="0">
                  <a:pos x="101" y="57"/>
                </a:cxn>
                <a:cxn ang="0">
                  <a:pos x="106" y="61"/>
                </a:cxn>
                <a:cxn ang="0">
                  <a:pos x="106" y="65"/>
                </a:cxn>
                <a:cxn ang="0">
                  <a:pos x="106" y="69"/>
                </a:cxn>
                <a:cxn ang="0">
                  <a:pos x="103" y="72"/>
                </a:cxn>
                <a:cxn ang="0">
                  <a:pos x="99" y="76"/>
                </a:cxn>
                <a:cxn ang="0">
                  <a:pos x="93" y="80"/>
                </a:cxn>
                <a:cxn ang="0">
                  <a:pos x="89" y="82"/>
                </a:cxn>
                <a:cxn ang="0">
                  <a:pos x="82" y="82"/>
                </a:cxn>
                <a:cxn ang="0">
                  <a:pos x="76" y="82"/>
                </a:cxn>
                <a:cxn ang="0">
                  <a:pos x="68" y="80"/>
                </a:cxn>
                <a:cxn ang="0">
                  <a:pos x="61" y="76"/>
                </a:cxn>
                <a:cxn ang="0">
                  <a:pos x="55" y="74"/>
                </a:cxn>
                <a:cxn ang="0">
                  <a:pos x="49" y="70"/>
                </a:cxn>
                <a:cxn ang="0">
                  <a:pos x="46" y="69"/>
                </a:cxn>
                <a:cxn ang="0">
                  <a:pos x="42" y="67"/>
                </a:cxn>
                <a:cxn ang="0">
                  <a:pos x="36" y="63"/>
                </a:cxn>
                <a:cxn ang="0">
                  <a:pos x="30" y="59"/>
                </a:cxn>
                <a:cxn ang="0">
                  <a:pos x="27" y="55"/>
                </a:cxn>
                <a:cxn ang="0">
                  <a:pos x="21" y="53"/>
                </a:cxn>
                <a:cxn ang="0">
                  <a:pos x="17" y="48"/>
                </a:cxn>
                <a:cxn ang="0">
                  <a:pos x="13" y="46"/>
                </a:cxn>
                <a:cxn ang="0">
                  <a:pos x="8" y="40"/>
                </a:cxn>
                <a:cxn ang="0">
                  <a:pos x="6" y="38"/>
                </a:cxn>
                <a:cxn ang="0">
                  <a:pos x="2" y="31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06" h="82">
                  <a:moveTo>
                    <a:pt x="17" y="0"/>
                  </a:moveTo>
                  <a:lnTo>
                    <a:pt x="21" y="2"/>
                  </a:lnTo>
                  <a:lnTo>
                    <a:pt x="25" y="4"/>
                  </a:lnTo>
                  <a:lnTo>
                    <a:pt x="32" y="10"/>
                  </a:lnTo>
                  <a:lnTo>
                    <a:pt x="38" y="12"/>
                  </a:lnTo>
                  <a:lnTo>
                    <a:pt x="47" y="17"/>
                  </a:lnTo>
                  <a:lnTo>
                    <a:pt x="51" y="19"/>
                  </a:lnTo>
                  <a:lnTo>
                    <a:pt x="57" y="23"/>
                  </a:lnTo>
                  <a:lnTo>
                    <a:pt x="61" y="25"/>
                  </a:lnTo>
                  <a:lnTo>
                    <a:pt x="65" y="29"/>
                  </a:lnTo>
                  <a:lnTo>
                    <a:pt x="74" y="34"/>
                  </a:lnTo>
                  <a:lnTo>
                    <a:pt x="82" y="40"/>
                  </a:lnTo>
                  <a:lnTo>
                    <a:pt x="89" y="46"/>
                  </a:lnTo>
                  <a:lnTo>
                    <a:pt x="97" y="51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06" y="65"/>
                  </a:lnTo>
                  <a:lnTo>
                    <a:pt x="106" y="69"/>
                  </a:lnTo>
                  <a:lnTo>
                    <a:pt x="103" y="72"/>
                  </a:lnTo>
                  <a:lnTo>
                    <a:pt x="99" y="76"/>
                  </a:lnTo>
                  <a:lnTo>
                    <a:pt x="93" y="80"/>
                  </a:lnTo>
                  <a:lnTo>
                    <a:pt x="89" y="82"/>
                  </a:lnTo>
                  <a:lnTo>
                    <a:pt x="82" y="82"/>
                  </a:lnTo>
                  <a:lnTo>
                    <a:pt x="76" y="82"/>
                  </a:lnTo>
                  <a:lnTo>
                    <a:pt x="68" y="80"/>
                  </a:lnTo>
                  <a:lnTo>
                    <a:pt x="61" y="76"/>
                  </a:lnTo>
                  <a:lnTo>
                    <a:pt x="55" y="74"/>
                  </a:lnTo>
                  <a:lnTo>
                    <a:pt x="49" y="70"/>
                  </a:lnTo>
                  <a:lnTo>
                    <a:pt x="46" y="69"/>
                  </a:lnTo>
                  <a:lnTo>
                    <a:pt x="42" y="67"/>
                  </a:lnTo>
                  <a:lnTo>
                    <a:pt x="36" y="63"/>
                  </a:lnTo>
                  <a:lnTo>
                    <a:pt x="30" y="59"/>
                  </a:lnTo>
                  <a:lnTo>
                    <a:pt x="27" y="55"/>
                  </a:lnTo>
                  <a:lnTo>
                    <a:pt x="21" y="53"/>
                  </a:lnTo>
                  <a:lnTo>
                    <a:pt x="17" y="48"/>
                  </a:lnTo>
                  <a:lnTo>
                    <a:pt x="13" y="46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906838" y="5907088"/>
              <a:ext cx="98425" cy="9048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94" y="9"/>
                </a:cxn>
                <a:cxn ang="0">
                  <a:pos x="92" y="19"/>
                </a:cxn>
                <a:cxn ang="0">
                  <a:pos x="88" y="21"/>
                </a:cxn>
                <a:cxn ang="0">
                  <a:pos x="86" y="27"/>
                </a:cxn>
                <a:cxn ang="0">
                  <a:pos x="84" y="30"/>
                </a:cxn>
                <a:cxn ang="0">
                  <a:pos x="80" y="36"/>
                </a:cxn>
                <a:cxn ang="0">
                  <a:pos x="77" y="40"/>
                </a:cxn>
                <a:cxn ang="0">
                  <a:pos x="75" y="46"/>
                </a:cxn>
                <a:cxn ang="0">
                  <a:pos x="69" y="49"/>
                </a:cxn>
                <a:cxn ang="0">
                  <a:pos x="65" y="55"/>
                </a:cxn>
                <a:cxn ang="0">
                  <a:pos x="59" y="59"/>
                </a:cxn>
                <a:cxn ang="0">
                  <a:pos x="54" y="63"/>
                </a:cxn>
                <a:cxn ang="0">
                  <a:pos x="48" y="66"/>
                </a:cxn>
                <a:cxn ang="0">
                  <a:pos x="44" y="70"/>
                </a:cxn>
                <a:cxn ang="0">
                  <a:pos x="38" y="70"/>
                </a:cxn>
                <a:cxn ang="0">
                  <a:pos x="33" y="74"/>
                </a:cxn>
                <a:cxn ang="0">
                  <a:pos x="27" y="76"/>
                </a:cxn>
                <a:cxn ang="0">
                  <a:pos x="23" y="78"/>
                </a:cxn>
                <a:cxn ang="0">
                  <a:pos x="18" y="78"/>
                </a:cxn>
                <a:cxn ang="0">
                  <a:pos x="12" y="78"/>
                </a:cxn>
                <a:cxn ang="0">
                  <a:pos x="8" y="78"/>
                </a:cxn>
                <a:cxn ang="0">
                  <a:pos x="6" y="8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16" y="112"/>
                </a:cxn>
                <a:cxn ang="0">
                  <a:pos x="18" y="112"/>
                </a:cxn>
                <a:cxn ang="0">
                  <a:pos x="23" y="112"/>
                </a:cxn>
                <a:cxn ang="0">
                  <a:pos x="25" y="112"/>
                </a:cxn>
                <a:cxn ang="0">
                  <a:pos x="31" y="112"/>
                </a:cxn>
                <a:cxn ang="0">
                  <a:pos x="37" y="112"/>
                </a:cxn>
                <a:cxn ang="0">
                  <a:pos x="44" y="112"/>
                </a:cxn>
                <a:cxn ang="0">
                  <a:pos x="50" y="110"/>
                </a:cxn>
                <a:cxn ang="0">
                  <a:pos x="56" y="108"/>
                </a:cxn>
                <a:cxn ang="0">
                  <a:pos x="63" y="106"/>
                </a:cxn>
                <a:cxn ang="0">
                  <a:pos x="71" y="105"/>
                </a:cxn>
                <a:cxn ang="0">
                  <a:pos x="77" y="99"/>
                </a:cxn>
                <a:cxn ang="0">
                  <a:pos x="84" y="97"/>
                </a:cxn>
                <a:cxn ang="0">
                  <a:pos x="92" y="91"/>
                </a:cxn>
                <a:cxn ang="0">
                  <a:pos x="99" y="85"/>
                </a:cxn>
                <a:cxn ang="0">
                  <a:pos x="103" y="80"/>
                </a:cxn>
                <a:cxn ang="0">
                  <a:pos x="109" y="72"/>
                </a:cxn>
                <a:cxn ang="0">
                  <a:pos x="113" y="66"/>
                </a:cxn>
                <a:cxn ang="0">
                  <a:pos x="116" y="61"/>
                </a:cxn>
                <a:cxn ang="0">
                  <a:pos x="120" y="53"/>
                </a:cxn>
                <a:cxn ang="0">
                  <a:pos x="122" y="49"/>
                </a:cxn>
                <a:cxn ang="0">
                  <a:pos x="124" y="42"/>
                </a:cxn>
                <a:cxn ang="0">
                  <a:pos x="126" y="38"/>
                </a:cxn>
                <a:cxn ang="0">
                  <a:pos x="126" y="32"/>
                </a:cxn>
                <a:cxn ang="0">
                  <a:pos x="126" y="27"/>
                </a:cxn>
                <a:cxn ang="0">
                  <a:pos x="126" y="23"/>
                </a:cxn>
                <a:cxn ang="0">
                  <a:pos x="126" y="21"/>
                </a:cxn>
                <a:cxn ang="0">
                  <a:pos x="126" y="15"/>
                </a:cxn>
                <a:cxn ang="0">
                  <a:pos x="126" y="13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26" h="112">
                  <a:moveTo>
                    <a:pt x="97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94" y="9"/>
                  </a:lnTo>
                  <a:lnTo>
                    <a:pt x="92" y="19"/>
                  </a:lnTo>
                  <a:lnTo>
                    <a:pt x="88" y="21"/>
                  </a:lnTo>
                  <a:lnTo>
                    <a:pt x="86" y="27"/>
                  </a:lnTo>
                  <a:lnTo>
                    <a:pt x="84" y="30"/>
                  </a:lnTo>
                  <a:lnTo>
                    <a:pt x="80" y="36"/>
                  </a:lnTo>
                  <a:lnTo>
                    <a:pt x="77" y="40"/>
                  </a:lnTo>
                  <a:lnTo>
                    <a:pt x="75" y="46"/>
                  </a:lnTo>
                  <a:lnTo>
                    <a:pt x="69" y="49"/>
                  </a:lnTo>
                  <a:lnTo>
                    <a:pt x="65" y="55"/>
                  </a:lnTo>
                  <a:lnTo>
                    <a:pt x="59" y="59"/>
                  </a:lnTo>
                  <a:lnTo>
                    <a:pt x="54" y="63"/>
                  </a:lnTo>
                  <a:lnTo>
                    <a:pt x="48" y="66"/>
                  </a:lnTo>
                  <a:lnTo>
                    <a:pt x="44" y="70"/>
                  </a:lnTo>
                  <a:lnTo>
                    <a:pt x="38" y="70"/>
                  </a:lnTo>
                  <a:lnTo>
                    <a:pt x="33" y="74"/>
                  </a:lnTo>
                  <a:lnTo>
                    <a:pt x="27" y="76"/>
                  </a:lnTo>
                  <a:lnTo>
                    <a:pt x="23" y="78"/>
                  </a:lnTo>
                  <a:lnTo>
                    <a:pt x="18" y="78"/>
                  </a:lnTo>
                  <a:lnTo>
                    <a:pt x="12" y="78"/>
                  </a:lnTo>
                  <a:lnTo>
                    <a:pt x="8" y="78"/>
                  </a:lnTo>
                  <a:lnTo>
                    <a:pt x="6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31" y="112"/>
                  </a:lnTo>
                  <a:lnTo>
                    <a:pt x="37" y="112"/>
                  </a:lnTo>
                  <a:lnTo>
                    <a:pt x="44" y="112"/>
                  </a:lnTo>
                  <a:lnTo>
                    <a:pt x="50" y="110"/>
                  </a:lnTo>
                  <a:lnTo>
                    <a:pt x="56" y="108"/>
                  </a:lnTo>
                  <a:lnTo>
                    <a:pt x="63" y="106"/>
                  </a:lnTo>
                  <a:lnTo>
                    <a:pt x="71" y="105"/>
                  </a:lnTo>
                  <a:lnTo>
                    <a:pt x="77" y="99"/>
                  </a:lnTo>
                  <a:lnTo>
                    <a:pt x="84" y="97"/>
                  </a:lnTo>
                  <a:lnTo>
                    <a:pt x="92" y="91"/>
                  </a:lnTo>
                  <a:lnTo>
                    <a:pt x="99" y="85"/>
                  </a:lnTo>
                  <a:lnTo>
                    <a:pt x="103" y="80"/>
                  </a:lnTo>
                  <a:lnTo>
                    <a:pt x="109" y="72"/>
                  </a:lnTo>
                  <a:lnTo>
                    <a:pt x="113" y="66"/>
                  </a:lnTo>
                  <a:lnTo>
                    <a:pt x="116" y="61"/>
                  </a:lnTo>
                  <a:lnTo>
                    <a:pt x="120" y="53"/>
                  </a:lnTo>
                  <a:lnTo>
                    <a:pt x="122" y="49"/>
                  </a:lnTo>
                  <a:lnTo>
                    <a:pt x="124" y="42"/>
                  </a:lnTo>
                  <a:lnTo>
                    <a:pt x="126" y="38"/>
                  </a:lnTo>
                  <a:lnTo>
                    <a:pt x="126" y="32"/>
                  </a:lnTo>
                  <a:lnTo>
                    <a:pt x="126" y="27"/>
                  </a:lnTo>
                  <a:lnTo>
                    <a:pt x="126" y="23"/>
                  </a:lnTo>
                  <a:lnTo>
                    <a:pt x="126" y="21"/>
                  </a:lnTo>
                  <a:lnTo>
                    <a:pt x="126" y="15"/>
                  </a:lnTo>
                  <a:lnTo>
                    <a:pt x="126" y="13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3740150" y="5876925"/>
              <a:ext cx="112713" cy="104775"/>
            </a:xfrm>
            <a:custGeom>
              <a:avLst/>
              <a:gdLst/>
              <a:ahLst/>
              <a:cxnLst>
                <a:cxn ang="0">
                  <a:pos x="19" y="129"/>
                </a:cxn>
                <a:cxn ang="0">
                  <a:pos x="23" y="118"/>
                </a:cxn>
                <a:cxn ang="0">
                  <a:pos x="27" y="108"/>
                </a:cxn>
                <a:cxn ang="0">
                  <a:pos x="33" y="99"/>
                </a:cxn>
                <a:cxn ang="0">
                  <a:pos x="38" y="87"/>
                </a:cxn>
                <a:cxn ang="0">
                  <a:pos x="48" y="74"/>
                </a:cxn>
                <a:cxn ang="0">
                  <a:pos x="55" y="65"/>
                </a:cxn>
                <a:cxn ang="0">
                  <a:pos x="67" y="55"/>
                </a:cxn>
                <a:cxn ang="0">
                  <a:pos x="78" y="49"/>
                </a:cxn>
                <a:cxn ang="0">
                  <a:pos x="92" y="44"/>
                </a:cxn>
                <a:cxn ang="0">
                  <a:pos x="103" y="42"/>
                </a:cxn>
                <a:cxn ang="0">
                  <a:pos x="114" y="42"/>
                </a:cxn>
                <a:cxn ang="0">
                  <a:pos x="124" y="42"/>
                </a:cxn>
                <a:cxn ang="0">
                  <a:pos x="135" y="42"/>
                </a:cxn>
                <a:cxn ang="0">
                  <a:pos x="139" y="40"/>
                </a:cxn>
                <a:cxn ang="0">
                  <a:pos x="141" y="28"/>
                </a:cxn>
                <a:cxn ang="0">
                  <a:pos x="137" y="15"/>
                </a:cxn>
                <a:cxn ang="0">
                  <a:pos x="130" y="6"/>
                </a:cxn>
                <a:cxn ang="0">
                  <a:pos x="118" y="0"/>
                </a:cxn>
                <a:cxn ang="0">
                  <a:pos x="105" y="0"/>
                </a:cxn>
                <a:cxn ang="0">
                  <a:pos x="90" y="0"/>
                </a:cxn>
                <a:cxn ang="0">
                  <a:pos x="74" y="6"/>
                </a:cxn>
                <a:cxn ang="0">
                  <a:pos x="57" y="11"/>
                </a:cxn>
                <a:cxn ang="0">
                  <a:pos x="42" y="21"/>
                </a:cxn>
                <a:cxn ang="0">
                  <a:pos x="29" y="30"/>
                </a:cxn>
                <a:cxn ang="0">
                  <a:pos x="19" y="42"/>
                </a:cxn>
                <a:cxn ang="0">
                  <a:pos x="12" y="51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19" y="131"/>
                </a:cxn>
              </a:cxnLst>
              <a:rect l="0" t="0" r="r" b="b"/>
              <a:pathLst>
                <a:path w="141" h="131">
                  <a:moveTo>
                    <a:pt x="19" y="131"/>
                  </a:moveTo>
                  <a:lnTo>
                    <a:pt x="19" y="129"/>
                  </a:lnTo>
                  <a:lnTo>
                    <a:pt x="23" y="123"/>
                  </a:lnTo>
                  <a:lnTo>
                    <a:pt x="23" y="118"/>
                  </a:lnTo>
                  <a:lnTo>
                    <a:pt x="25" y="114"/>
                  </a:lnTo>
                  <a:lnTo>
                    <a:pt x="27" y="108"/>
                  </a:lnTo>
                  <a:lnTo>
                    <a:pt x="31" y="104"/>
                  </a:lnTo>
                  <a:lnTo>
                    <a:pt x="33" y="99"/>
                  </a:lnTo>
                  <a:lnTo>
                    <a:pt x="35" y="93"/>
                  </a:lnTo>
                  <a:lnTo>
                    <a:pt x="38" y="87"/>
                  </a:lnTo>
                  <a:lnTo>
                    <a:pt x="44" y="80"/>
                  </a:lnTo>
                  <a:lnTo>
                    <a:pt x="48" y="74"/>
                  </a:lnTo>
                  <a:lnTo>
                    <a:pt x="52" y="68"/>
                  </a:lnTo>
                  <a:lnTo>
                    <a:pt x="55" y="65"/>
                  </a:lnTo>
                  <a:lnTo>
                    <a:pt x="61" y="59"/>
                  </a:lnTo>
                  <a:lnTo>
                    <a:pt x="67" y="55"/>
                  </a:lnTo>
                  <a:lnTo>
                    <a:pt x="73" y="51"/>
                  </a:lnTo>
                  <a:lnTo>
                    <a:pt x="78" y="49"/>
                  </a:lnTo>
                  <a:lnTo>
                    <a:pt x="86" y="47"/>
                  </a:lnTo>
                  <a:lnTo>
                    <a:pt x="92" y="44"/>
                  </a:lnTo>
                  <a:lnTo>
                    <a:pt x="97" y="44"/>
                  </a:lnTo>
                  <a:lnTo>
                    <a:pt x="103" y="42"/>
                  </a:lnTo>
                  <a:lnTo>
                    <a:pt x="111" y="42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4" y="42"/>
                  </a:lnTo>
                  <a:lnTo>
                    <a:pt x="130" y="42"/>
                  </a:lnTo>
                  <a:lnTo>
                    <a:pt x="135" y="42"/>
                  </a:lnTo>
                  <a:lnTo>
                    <a:pt x="137" y="44"/>
                  </a:lnTo>
                  <a:lnTo>
                    <a:pt x="139" y="40"/>
                  </a:lnTo>
                  <a:lnTo>
                    <a:pt x="141" y="34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37" y="15"/>
                  </a:lnTo>
                  <a:lnTo>
                    <a:pt x="133" y="9"/>
                  </a:lnTo>
                  <a:lnTo>
                    <a:pt x="130" y="6"/>
                  </a:lnTo>
                  <a:lnTo>
                    <a:pt x="124" y="2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0" y="0"/>
                  </a:lnTo>
                  <a:lnTo>
                    <a:pt x="82" y="4"/>
                  </a:lnTo>
                  <a:lnTo>
                    <a:pt x="74" y="6"/>
                  </a:lnTo>
                  <a:lnTo>
                    <a:pt x="67" y="7"/>
                  </a:lnTo>
                  <a:lnTo>
                    <a:pt x="57" y="11"/>
                  </a:lnTo>
                  <a:lnTo>
                    <a:pt x="50" y="15"/>
                  </a:lnTo>
                  <a:lnTo>
                    <a:pt x="42" y="21"/>
                  </a:lnTo>
                  <a:lnTo>
                    <a:pt x="36" y="25"/>
                  </a:lnTo>
                  <a:lnTo>
                    <a:pt x="29" y="30"/>
                  </a:lnTo>
                  <a:lnTo>
                    <a:pt x="25" y="36"/>
                  </a:lnTo>
                  <a:lnTo>
                    <a:pt x="19" y="42"/>
                  </a:lnTo>
                  <a:lnTo>
                    <a:pt x="14" y="46"/>
                  </a:lnTo>
                  <a:lnTo>
                    <a:pt x="12" y="51"/>
                  </a:lnTo>
                  <a:lnTo>
                    <a:pt x="8" y="59"/>
                  </a:lnTo>
                  <a:lnTo>
                    <a:pt x="6" y="63"/>
                  </a:lnTo>
                  <a:lnTo>
                    <a:pt x="4" y="68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19" y="131"/>
                  </a:lnTo>
                  <a:lnTo>
                    <a:pt x="19" y="131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3867150" y="5859463"/>
              <a:ext cx="52388" cy="47625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5" y="2"/>
                </a:cxn>
                <a:cxn ang="0">
                  <a:pos x="21" y="4"/>
                </a:cxn>
                <a:cxn ang="0">
                  <a:pos x="15" y="6"/>
                </a:cxn>
                <a:cxn ang="0">
                  <a:pos x="11" y="10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2" y="42"/>
                </a:cxn>
                <a:cxn ang="0">
                  <a:pos x="4" y="46"/>
                </a:cxn>
                <a:cxn ang="0">
                  <a:pos x="8" y="49"/>
                </a:cxn>
                <a:cxn ang="0">
                  <a:pos x="10" y="51"/>
                </a:cxn>
                <a:cxn ang="0">
                  <a:pos x="15" y="55"/>
                </a:cxn>
                <a:cxn ang="0">
                  <a:pos x="19" y="57"/>
                </a:cxn>
                <a:cxn ang="0">
                  <a:pos x="25" y="59"/>
                </a:cxn>
                <a:cxn ang="0">
                  <a:pos x="29" y="57"/>
                </a:cxn>
                <a:cxn ang="0">
                  <a:pos x="34" y="57"/>
                </a:cxn>
                <a:cxn ang="0">
                  <a:pos x="38" y="55"/>
                </a:cxn>
                <a:cxn ang="0">
                  <a:pos x="44" y="53"/>
                </a:cxn>
                <a:cxn ang="0">
                  <a:pos x="48" y="49"/>
                </a:cxn>
                <a:cxn ang="0">
                  <a:pos x="53" y="48"/>
                </a:cxn>
                <a:cxn ang="0">
                  <a:pos x="59" y="38"/>
                </a:cxn>
                <a:cxn ang="0">
                  <a:pos x="65" y="30"/>
                </a:cxn>
                <a:cxn ang="0">
                  <a:pos x="67" y="23"/>
                </a:cxn>
                <a:cxn ang="0">
                  <a:pos x="67" y="15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51" y="0"/>
                </a:cxn>
                <a:cxn ang="0">
                  <a:pos x="46" y="0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67" h="59">
                  <a:moveTo>
                    <a:pt x="32" y="2"/>
                  </a:moveTo>
                  <a:lnTo>
                    <a:pt x="25" y="2"/>
                  </a:lnTo>
                  <a:lnTo>
                    <a:pt x="21" y="4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8" y="49"/>
                  </a:lnTo>
                  <a:lnTo>
                    <a:pt x="10" y="51"/>
                  </a:lnTo>
                  <a:lnTo>
                    <a:pt x="15" y="55"/>
                  </a:lnTo>
                  <a:lnTo>
                    <a:pt x="19" y="57"/>
                  </a:lnTo>
                  <a:lnTo>
                    <a:pt x="25" y="59"/>
                  </a:lnTo>
                  <a:lnTo>
                    <a:pt x="29" y="57"/>
                  </a:lnTo>
                  <a:lnTo>
                    <a:pt x="34" y="57"/>
                  </a:lnTo>
                  <a:lnTo>
                    <a:pt x="38" y="55"/>
                  </a:lnTo>
                  <a:lnTo>
                    <a:pt x="44" y="53"/>
                  </a:lnTo>
                  <a:lnTo>
                    <a:pt x="48" y="49"/>
                  </a:lnTo>
                  <a:lnTo>
                    <a:pt x="53" y="48"/>
                  </a:lnTo>
                  <a:lnTo>
                    <a:pt x="59" y="38"/>
                  </a:lnTo>
                  <a:lnTo>
                    <a:pt x="65" y="30"/>
                  </a:lnTo>
                  <a:lnTo>
                    <a:pt x="67" y="23"/>
                  </a:lnTo>
                  <a:lnTo>
                    <a:pt x="67" y="15"/>
                  </a:lnTo>
                  <a:lnTo>
                    <a:pt x="61" y="8"/>
                  </a:lnTo>
                  <a:lnTo>
                    <a:pt x="57" y="4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4043363" y="5686425"/>
              <a:ext cx="93663" cy="117475"/>
            </a:xfrm>
            <a:custGeom>
              <a:avLst/>
              <a:gdLst/>
              <a:ahLst/>
              <a:cxnLst>
                <a:cxn ang="0">
                  <a:pos x="86" y="12"/>
                </a:cxn>
                <a:cxn ang="0">
                  <a:pos x="86" y="19"/>
                </a:cxn>
                <a:cxn ang="0">
                  <a:pos x="86" y="31"/>
                </a:cxn>
                <a:cxn ang="0">
                  <a:pos x="86" y="40"/>
                </a:cxn>
                <a:cxn ang="0">
                  <a:pos x="84" y="55"/>
                </a:cxn>
                <a:cxn ang="0">
                  <a:pos x="80" y="67"/>
                </a:cxn>
                <a:cxn ang="0">
                  <a:pos x="75" y="80"/>
                </a:cxn>
                <a:cxn ang="0">
                  <a:pos x="63" y="92"/>
                </a:cxn>
                <a:cxn ang="0">
                  <a:pos x="52" y="99"/>
                </a:cxn>
                <a:cxn ang="0">
                  <a:pos x="40" y="105"/>
                </a:cxn>
                <a:cxn ang="0">
                  <a:pos x="29" y="109"/>
                </a:cxn>
                <a:cxn ang="0">
                  <a:pos x="19" y="113"/>
                </a:cxn>
                <a:cxn ang="0">
                  <a:pos x="10" y="113"/>
                </a:cxn>
                <a:cxn ang="0">
                  <a:pos x="2" y="120"/>
                </a:cxn>
                <a:cxn ang="0">
                  <a:pos x="2" y="133"/>
                </a:cxn>
                <a:cxn ang="0">
                  <a:pos x="8" y="143"/>
                </a:cxn>
                <a:cxn ang="0">
                  <a:pos x="18" y="147"/>
                </a:cxn>
                <a:cxn ang="0">
                  <a:pos x="27" y="147"/>
                </a:cxn>
                <a:cxn ang="0">
                  <a:pos x="37" y="147"/>
                </a:cxn>
                <a:cxn ang="0">
                  <a:pos x="44" y="143"/>
                </a:cxn>
                <a:cxn ang="0">
                  <a:pos x="58" y="137"/>
                </a:cxn>
                <a:cxn ang="0">
                  <a:pos x="71" y="132"/>
                </a:cxn>
                <a:cxn ang="0">
                  <a:pos x="84" y="122"/>
                </a:cxn>
                <a:cxn ang="0">
                  <a:pos x="96" y="113"/>
                </a:cxn>
                <a:cxn ang="0">
                  <a:pos x="107" y="99"/>
                </a:cxn>
                <a:cxn ang="0">
                  <a:pos x="115" y="82"/>
                </a:cxn>
                <a:cxn ang="0">
                  <a:pos x="118" y="69"/>
                </a:cxn>
                <a:cxn ang="0">
                  <a:pos x="118" y="61"/>
                </a:cxn>
                <a:cxn ang="0">
                  <a:pos x="118" y="48"/>
                </a:cxn>
                <a:cxn ang="0">
                  <a:pos x="116" y="33"/>
                </a:cxn>
                <a:cxn ang="0">
                  <a:pos x="115" y="19"/>
                </a:cxn>
                <a:cxn ang="0">
                  <a:pos x="111" y="10"/>
                </a:cxn>
                <a:cxn ang="0">
                  <a:pos x="105" y="2"/>
                </a:cxn>
                <a:cxn ang="0">
                  <a:pos x="99" y="0"/>
                </a:cxn>
                <a:cxn ang="0">
                  <a:pos x="90" y="4"/>
                </a:cxn>
                <a:cxn ang="0">
                  <a:pos x="86" y="10"/>
                </a:cxn>
              </a:cxnLst>
              <a:rect l="0" t="0" r="r" b="b"/>
              <a:pathLst>
                <a:path w="118" h="149">
                  <a:moveTo>
                    <a:pt x="86" y="10"/>
                  </a:moveTo>
                  <a:lnTo>
                    <a:pt x="86" y="12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25"/>
                  </a:lnTo>
                  <a:lnTo>
                    <a:pt x="86" y="31"/>
                  </a:lnTo>
                  <a:lnTo>
                    <a:pt x="88" y="36"/>
                  </a:lnTo>
                  <a:lnTo>
                    <a:pt x="86" y="40"/>
                  </a:lnTo>
                  <a:lnTo>
                    <a:pt x="86" y="48"/>
                  </a:lnTo>
                  <a:lnTo>
                    <a:pt x="84" y="55"/>
                  </a:lnTo>
                  <a:lnTo>
                    <a:pt x="84" y="61"/>
                  </a:lnTo>
                  <a:lnTo>
                    <a:pt x="80" y="67"/>
                  </a:lnTo>
                  <a:lnTo>
                    <a:pt x="78" y="75"/>
                  </a:lnTo>
                  <a:lnTo>
                    <a:pt x="75" y="80"/>
                  </a:lnTo>
                  <a:lnTo>
                    <a:pt x="71" y="88"/>
                  </a:lnTo>
                  <a:lnTo>
                    <a:pt x="63" y="92"/>
                  </a:lnTo>
                  <a:lnTo>
                    <a:pt x="58" y="95"/>
                  </a:lnTo>
                  <a:lnTo>
                    <a:pt x="52" y="99"/>
                  </a:lnTo>
                  <a:lnTo>
                    <a:pt x="48" y="103"/>
                  </a:lnTo>
                  <a:lnTo>
                    <a:pt x="40" y="105"/>
                  </a:lnTo>
                  <a:lnTo>
                    <a:pt x="35" y="107"/>
                  </a:lnTo>
                  <a:lnTo>
                    <a:pt x="29" y="109"/>
                  </a:lnTo>
                  <a:lnTo>
                    <a:pt x="25" y="111"/>
                  </a:lnTo>
                  <a:lnTo>
                    <a:pt x="19" y="113"/>
                  </a:lnTo>
                  <a:lnTo>
                    <a:pt x="14" y="113"/>
                  </a:lnTo>
                  <a:lnTo>
                    <a:pt x="10" y="113"/>
                  </a:lnTo>
                  <a:lnTo>
                    <a:pt x="6" y="116"/>
                  </a:lnTo>
                  <a:lnTo>
                    <a:pt x="2" y="120"/>
                  </a:lnTo>
                  <a:lnTo>
                    <a:pt x="0" y="128"/>
                  </a:lnTo>
                  <a:lnTo>
                    <a:pt x="2" y="133"/>
                  </a:lnTo>
                  <a:lnTo>
                    <a:pt x="6" y="139"/>
                  </a:lnTo>
                  <a:lnTo>
                    <a:pt x="8" y="143"/>
                  </a:lnTo>
                  <a:lnTo>
                    <a:pt x="14" y="145"/>
                  </a:lnTo>
                  <a:lnTo>
                    <a:pt x="18" y="147"/>
                  </a:lnTo>
                  <a:lnTo>
                    <a:pt x="23" y="147"/>
                  </a:lnTo>
                  <a:lnTo>
                    <a:pt x="27" y="147"/>
                  </a:lnTo>
                  <a:lnTo>
                    <a:pt x="35" y="149"/>
                  </a:lnTo>
                  <a:lnTo>
                    <a:pt x="37" y="147"/>
                  </a:lnTo>
                  <a:lnTo>
                    <a:pt x="40" y="145"/>
                  </a:lnTo>
                  <a:lnTo>
                    <a:pt x="44" y="143"/>
                  </a:lnTo>
                  <a:lnTo>
                    <a:pt x="52" y="141"/>
                  </a:lnTo>
                  <a:lnTo>
                    <a:pt x="58" y="137"/>
                  </a:lnTo>
                  <a:lnTo>
                    <a:pt x="63" y="135"/>
                  </a:lnTo>
                  <a:lnTo>
                    <a:pt x="71" y="132"/>
                  </a:lnTo>
                  <a:lnTo>
                    <a:pt x="78" y="128"/>
                  </a:lnTo>
                  <a:lnTo>
                    <a:pt x="84" y="122"/>
                  </a:lnTo>
                  <a:lnTo>
                    <a:pt x="90" y="118"/>
                  </a:lnTo>
                  <a:lnTo>
                    <a:pt x="96" y="113"/>
                  </a:lnTo>
                  <a:lnTo>
                    <a:pt x="103" y="105"/>
                  </a:lnTo>
                  <a:lnTo>
                    <a:pt x="107" y="99"/>
                  </a:lnTo>
                  <a:lnTo>
                    <a:pt x="113" y="92"/>
                  </a:lnTo>
                  <a:lnTo>
                    <a:pt x="115" y="82"/>
                  </a:lnTo>
                  <a:lnTo>
                    <a:pt x="118" y="75"/>
                  </a:lnTo>
                  <a:lnTo>
                    <a:pt x="118" y="69"/>
                  </a:lnTo>
                  <a:lnTo>
                    <a:pt x="118" y="65"/>
                  </a:lnTo>
                  <a:lnTo>
                    <a:pt x="118" y="61"/>
                  </a:lnTo>
                  <a:lnTo>
                    <a:pt x="118" y="55"/>
                  </a:lnTo>
                  <a:lnTo>
                    <a:pt x="118" y="48"/>
                  </a:lnTo>
                  <a:lnTo>
                    <a:pt x="118" y="40"/>
                  </a:lnTo>
                  <a:lnTo>
                    <a:pt x="116" y="33"/>
                  </a:lnTo>
                  <a:lnTo>
                    <a:pt x="116" y="25"/>
                  </a:lnTo>
                  <a:lnTo>
                    <a:pt x="115" y="19"/>
                  </a:lnTo>
                  <a:lnTo>
                    <a:pt x="115" y="14"/>
                  </a:lnTo>
                  <a:lnTo>
                    <a:pt x="111" y="10"/>
                  </a:lnTo>
                  <a:lnTo>
                    <a:pt x="109" y="6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9" y="0"/>
                  </a:lnTo>
                  <a:lnTo>
                    <a:pt x="94" y="2"/>
                  </a:lnTo>
                  <a:lnTo>
                    <a:pt x="90" y="4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3930650" y="5678488"/>
              <a:ext cx="46038" cy="444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2"/>
                </a:cxn>
                <a:cxn ang="0">
                  <a:pos x="19" y="6"/>
                </a:cxn>
                <a:cxn ang="0">
                  <a:pos x="15" y="7"/>
                </a:cxn>
                <a:cxn ang="0">
                  <a:pos x="11" y="11"/>
                </a:cxn>
                <a:cxn ang="0">
                  <a:pos x="6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5"/>
                </a:cxn>
                <a:cxn ang="0">
                  <a:pos x="7" y="51"/>
                </a:cxn>
                <a:cxn ang="0">
                  <a:pos x="11" y="55"/>
                </a:cxn>
                <a:cxn ang="0">
                  <a:pos x="19" y="57"/>
                </a:cxn>
                <a:cxn ang="0">
                  <a:pos x="23" y="57"/>
                </a:cxn>
                <a:cxn ang="0">
                  <a:pos x="28" y="57"/>
                </a:cxn>
                <a:cxn ang="0">
                  <a:pos x="32" y="57"/>
                </a:cxn>
                <a:cxn ang="0">
                  <a:pos x="38" y="57"/>
                </a:cxn>
                <a:cxn ang="0">
                  <a:pos x="46" y="51"/>
                </a:cxn>
                <a:cxn ang="0">
                  <a:pos x="53" y="45"/>
                </a:cxn>
                <a:cxn ang="0">
                  <a:pos x="55" y="42"/>
                </a:cxn>
                <a:cxn ang="0">
                  <a:pos x="57" y="38"/>
                </a:cxn>
                <a:cxn ang="0">
                  <a:pos x="59" y="32"/>
                </a:cxn>
                <a:cxn ang="0">
                  <a:pos x="59" y="28"/>
                </a:cxn>
                <a:cxn ang="0">
                  <a:pos x="57" y="21"/>
                </a:cxn>
                <a:cxn ang="0">
                  <a:pos x="57" y="17"/>
                </a:cxn>
                <a:cxn ang="0">
                  <a:pos x="55" y="11"/>
                </a:cxn>
                <a:cxn ang="0">
                  <a:pos x="53" y="9"/>
                </a:cxn>
                <a:cxn ang="0">
                  <a:pos x="47" y="4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59" h="57">
                  <a:moveTo>
                    <a:pt x="30" y="0"/>
                  </a:moveTo>
                  <a:lnTo>
                    <a:pt x="25" y="2"/>
                  </a:lnTo>
                  <a:lnTo>
                    <a:pt x="19" y="6"/>
                  </a:lnTo>
                  <a:lnTo>
                    <a:pt x="15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5"/>
                  </a:lnTo>
                  <a:lnTo>
                    <a:pt x="7" y="51"/>
                  </a:lnTo>
                  <a:lnTo>
                    <a:pt x="11" y="55"/>
                  </a:lnTo>
                  <a:lnTo>
                    <a:pt x="19" y="57"/>
                  </a:lnTo>
                  <a:lnTo>
                    <a:pt x="23" y="57"/>
                  </a:lnTo>
                  <a:lnTo>
                    <a:pt x="28" y="57"/>
                  </a:lnTo>
                  <a:lnTo>
                    <a:pt x="32" y="57"/>
                  </a:lnTo>
                  <a:lnTo>
                    <a:pt x="38" y="57"/>
                  </a:lnTo>
                  <a:lnTo>
                    <a:pt x="46" y="51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57" y="38"/>
                  </a:lnTo>
                  <a:lnTo>
                    <a:pt x="59" y="32"/>
                  </a:lnTo>
                  <a:lnTo>
                    <a:pt x="59" y="28"/>
                  </a:lnTo>
                  <a:lnTo>
                    <a:pt x="57" y="21"/>
                  </a:lnTo>
                  <a:lnTo>
                    <a:pt x="57" y="17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47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3829050" y="5611813"/>
              <a:ext cx="71438" cy="101600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28" y="15"/>
                </a:cxn>
                <a:cxn ang="0">
                  <a:pos x="26" y="25"/>
                </a:cxn>
                <a:cxn ang="0">
                  <a:pos x="24" y="32"/>
                </a:cxn>
                <a:cxn ang="0">
                  <a:pos x="22" y="42"/>
                </a:cxn>
                <a:cxn ang="0">
                  <a:pos x="19" y="50"/>
                </a:cxn>
                <a:cxn ang="0">
                  <a:pos x="17" y="59"/>
                </a:cxn>
                <a:cxn ang="0">
                  <a:pos x="13" y="69"/>
                </a:cxn>
                <a:cxn ang="0">
                  <a:pos x="11" y="76"/>
                </a:cxn>
                <a:cxn ang="0">
                  <a:pos x="7" y="84"/>
                </a:cxn>
                <a:cxn ang="0">
                  <a:pos x="5" y="91"/>
                </a:cxn>
                <a:cxn ang="0">
                  <a:pos x="3" y="99"/>
                </a:cxn>
                <a:cxn ang="0">
                  <a:pos x="1" y="107"/>
                </a:cxn>
                <a:cxn ang="0">
                  <a:pos x="0" y="112"/>
                </a:cxn>
                <a:cxn ang="0">
                  <a:pos x="0" y="116"/>
                </a:cxn>
                <a:cxn ang="0">
                  <a:pos x="0" y="120"/>
                </a:cxn>
                <a:cxn ang="0">
                  <a:pos x="3" y="124"/>
                </a:cxn>
                <a:cxn ang="0">
                  <a:pos x="5" y="128"/>
                </a:cxn>
                <a:cxn ang="0">
                  <a:pos x="13" y="128"/>
                </a:cxn>
                <a:cxn ang="0">
                  <a:pos x="20" y="126"/>
                </a:cxn>
                <a:cxn ang="0">
                  <a:pos x="28" y="124"/>
                </a:cxn>
                <a:cxn ang="0">
                  <a:pos x="36" y="118"/>
                </a:cxn>
                <a:cxn ang="0">
                  <a:pos x="43" y="112"/>
                </a:cxn>
                <a:cxn ang="0">
                  <a:pos x="49" y="107"/>
                </a:cxn>
                <a:cxn ang="0">
                  <a:pos x="53" y="103"/>
                </a:cxn>
                <a:cxn ang="0">
                  <a:pos x="55" y="99"/>
                </a:cxn>
                <a:cxn ang="0">
                  <a:pos x="57" y="95"/>
                </a:cxn>
                <a:cxn ang="0">
                  <a:pos x="58" y="90"/>
                </a:cxn>
                <a:cxn ang="0">
                  <a:pos x="62" y="84"/>
                </a:cxn>
                <a:cxn ang="0">
                  <a:pos x="66" y="78"/>
                </a:cxn>
                <a:cxn ang="0">
                  <a:pos x="70" y="72"/>
                </a:cxn>
                <a:cxn ang="0">
                  <a:pos x="74" y="65"/>
                </a:cxn>
                <a:cxn ang="0">
                  <a:pos x="77" y="59"/>
                </a:cxn>
                <a:cxn ang="0">
                  <a:pos x="79" y="52"/>
                </a:cxn>
                <a:cxn ang="0">
                  <a:pos x="83" y="44"/>
                </a:cxn>
                <a:cxn ang="0">
                  <a:pos x="85" y="36"/>
                </a:cxn>
                <a:cxn ang="0">
                  <a:pos x="87" y="31"/>
                </a:cxn>
                <a:cxn ang="0">
                  <a:pos x="87" y="25"/>
                </a:cxn>
                <a:cxn ang="0">
                  <a:pos x="89" y="19"/>
                </a:cxn>
                <a:cxn ang="0">
                  <a:pos x="87" y="13"/>
                </a:cxn>
                <a:cxn ang="0">
                  <a:pos x="85" y="12"/>
                </a:cxn>
                <a:cxn ang="0">
                  <a:pos x="77" y="4"/>
                </a:cxn>
                <a:cxn ang="0">
                  <a:pos x="68" y="2"/>
                </a:cxn>
                <a:cxn ang="0">
                  <a:pos x="58" y="0"/>
                </a:cxn>
                <a:cxn ang="0">
                  <a:pos x="51" y="2"/>
                </a:cxn>
                <a:cxn ang="0">
                  <a:pos x="41" y="4"/>
                </a:cxn>
                <a:cxn ang="0">
                  <a:pos x="36" y="4"/>
                </a:cxn>
                <a:cxn ang="0">
                  <a:pos x="30" y="6"/>
                </a:cxn>
                <a:cxn ang="0">
                  <a:pos x="30" y="8"/>
                </a:cxn>
                <a:cxn ang="0">
                  <a:pos x="30" y="8"/>
                </a:cxn>
              </a:cxnLst>
              <a:rect l="0" t="0" r="r" b="b"/>
              <a:pathLst>
                <a:path w="89" h="128">
                  <a:moveTo>
                    <a:pt x="30" y="8"/>
                  </a:moveTo>
                  <a:lnTo>
                    <a:pt x="28" y="15"/>
                  </a:lnTo>
                  <a:lnTo>
                    <a:pt x="26" y="25"/>
                  </a:lnTo>
                  <a:lnTo>
                    <a:pt x="24" y="32"/>
                  </a:lnTo>
                  <a:lnTo>
                    <a:pt x="22" y="42"/>
                  </a:lnTo>
                  <a:lnTo>
                    <a:pt x="19" y="50"/>
                  </a:lnTo>
                  <a:lnTo>
                    <a:pt x="17" y="59"/>
                  </a:lnTo>
                  <a:lnTo>
                    <a:pt x="13" y="69"/>
                  </a:lnTo>
                  <a:lnTo>
                    <a:pt x="11" y="76"/>
                  </a:lnTo>
                  <a:lnTo>
                    <a:pt x="7" y="84"/>
                  </a:lnTo>
                  <a:lnTo>
                    <a:pt x="5" y="91"/>
                  </a:lnTo>
                  <a:lnTo>
                    <a:pt x="3" y="99"/>
                  </a:lnTo>
                  <a:lnTo>
                    <a:pt x="1" y="107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4"/>
                  </a:lnTo>
                  <a:lnTo>
                    <a:pt x="5" y="128"/>
                  </a:lnTo>
                  <a:lnTo>
                    <a:pt x="13" y="128"/>
                  </a:lnTo>
                  <a:lnTo>
                    <a:pt x="20" y="126"/>
                  </a:lnTo>
                  <a:lnTo>
                    <a:pt x="28" y="124"/>
                  </a:lnTo>
                  <a:lnTo>
                    <a:pt x="36" y="118"/>
                  </a:lnTo>
                  <a:lnTo>
                    <a:pt x="43" y="112"/>
                  </a:lnTo>
                  <a:lnTo>
                    <a:pt x="49" y="107"/>
                  </a:lnTo>
                  <a:lnTo>
                    <a:pt x="53" y="103"/>
                  </a:lnTo>
                  <a:lnTo>
                    <a:pt x="55" y="99"/>
                  </a:lnTo>
                  <a:lnTo>
                    <a:pt x="57" y="95"/>
                  </a:lnTo>
                  <a:lnTo>
                    <a:pt x="58" y="90"/>
                  </a:lnTo>
                  <a:lnTo>
                    <a:pt x="62" y="84"/>
                  </a:lnTo>
                  <a:lnTo>
                    <a:pt x="66" y="78"/>
                  </a:lnTo>
                  <a:lnTo>
                    <a:pt x="70" y="72"/>
                  </a:lnTo>
                  <a:lnTo>
                    <a:pt x="74" y="65"/>
                  </a:lnTo>
                  <a:lnTo>
                    <a:pt x="77" y="59"/>
                  </a:lnTo>
                  <a:lnTo>
                    <a:pt x="79" y="52"/>
                  </a:lnTo>
                  <a:lnTo>
                    <a:pt x="83" y="44"/>
                  </a:lnTo>
                  <a:lnTo>
                    <a:pt x="85" y="36"/>
                  </a:lnTo>
                  <a:lnTo>
                    <a:pt x="87" y="31"/>
                  </a:lnTo>
                  <a:lnTo>
                    <a:pt x="87" y="25"/>
                  </a:lnTo>
                  <a:lnTo>
                    <a:pt x="89" y="19"/>
                  </a:lnTo>
                  <a:lnTo>
                    <a:pt x="87" y="13"/>
                  </a:lnTo>
                  <a:lnTo>
                    <a:pt x="85" y="12"/>
                  </a:lnTo>
                  <a:lnTo>
                    <a:pt x="77" y="4"/>
                  </a:lnTo>
                  <a:lnTo>
                    <a:pt x="68" y="2"/>
                  </a:lnTo>
                  <a:lnTo>
                    <a:pt x="58" y="0"/>
                  </a:lnTo>
                  <a:lnTo>
                    <a:pt x="51" y="2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3097213" y="4394200"/>
              <a:ext cx="388938" cy="312738"/>
            </a:xfrm>
            <a:custGeom>
              <a:avLst/>
              <a:gdLst/>
              <a:ahLst/>
              <a:cxnLst>
                <a:cxn ang="0">
                  <a:pos x="151" y="103"/>
                </a:cxn>
                <a:cxn ang="0">
                  <a:pos x="122" y="132"/>
                </a:cxn>
                <a:cxn ang="0">
                  <a:pos x="105" y="153"/>
                </a:cxn>
                <a:cxn ang="0">
                  <a:pos x="90" y="172"/>
                </a:cxn>
                <a:cxn ang="0">
                  <a:pos x="73" y="192"/>
                </a:cxn>
                <a:cxn ang="0">
                  <a:pos x="57" y="215"/>
                </a:cxn>
                <a:cxn ang="0">
                  <a:pos x="42" y="238"/>
                </a:cxn>
                <a:cxn ang="0">
                  <a:pos x="31" y="259"/>
                </a:cxn>
                <a:cxn ang="0">
                  <a:pos x="19" y="282"/>
                </a:cxn>
                <a:cxn ang="0">
                  <a:pos x="10" y="301"/>
                </a:cxn>
                <a:cxn ang="0">
                  <a:pos x="4" y="326"/>
                </a:cxn>
                <a:cxn ang="0">
                  <a:pos x="2" y="358"/>
                </a:cxn>
                <a:cxn ang="0">
                  <a:pos x="18" y="381"/>
                </a:cxn>
                <a:cxn ang="0">
                  <a:pos x="37" y="388"/>
                </a:cxn>
                <a:cxn ang="0">
                  <a:pos x="57" y="392"/>
                </a:cxn>
                <a:cxn ang="0">
                  <a:pos x="84" y="392"/>
                </a:cxn>
                <a:cxn ang="0">
                  <a:pos x="111" y="390"/>
                </a:cxn>
                <a:cxn ang="0">
                  <a:pos x="143" y="388"/>
                </a:cxn>
                <a:cxn ang="0">
                  <a:pos x="175" y="383"/>
                </a:cxn>
                <a:cxn ang="0">
                  <a:pos x="210" y="375"/>
                </a:cxn>
                <a:cxn ang="0">
                  <a:pos x="244" y="367"/>
                </a:cxn>
                <a:cxn ang="0">
                  <a:pos x="276" y="358"/>
                </a:cxn>
                <a:cxn ang="0">
                  <a:pos x="308" y="347"/>
                </a:cxn>
                <a:cxn ang="0">
                  <a:pos x="337" y="337"/>
                </a:cxn>
                <a:cxn ang="0">
                  <a:pos x="362" y="326"/>
                </a:cxn>
                <a:cxn ang="0">
                  <a:pos x="384" y="316"/>
                </a:cxn>
                <a:cxn ang="0">
                  <a:pos x="411" y="297"/>
                </a:cxn>
                <a:cxn ang="0">
                  <a:pos x="426" y="272"/>
                </a:cxn>
                <a:cxn ang="0">
                  <a:pos x="441" y="240"/>
                </a:cxn>
                <a:cxn ang="0">
                  <a:pos x="451" y="217"/>
                </a:cxn>
                <a:cxn ang="0">
                  <a:pos x="459" y="196"/>
                </a:cxn>
                <a:cxn ang="0">
                  <a:pos x="466" y="175"/>
                </a:cxn>
                <a:cxn ang="0">
                  <a:pos x="474" y="154"/>
                </a:cxn>
                <a:cxn ang="0">
                  <a:pos x="480" y="132"/>
                </a:cxn>
                <a:cxn ang="0">
                  <a:pos x="483" y="111"/>
                </a:cxn>
                <a:cxn ang="0">
                  <a:pos x="487" y="92"/>
                </a:cxn>
                <a:cxn ang="0">
                  <a:pos x="491" y="73"/>
                </a:cxn>
                <a:cxn ang="0">
                  <a:pos x="491" y="54"/>
                </a:cxn>
                <a:cxn ang="0">
                  <a:pos x="489" y="27"/>
                </a:cxn>
                <a:cxn ang="0">
                  <a:pos x="478" y="8"/>
                </a:cxn>
                <a:cxn ang="0">
                  <a:pos x="451" y="0"/>
                </a:cxn>
                <a:cxn ang="0">
                  <a:pos x="430" y="0"/>
                </a:cxn>
                <a:cxn ang="0">
                  <a:pos x="407" y="2"/>
                </a:cxn>
                <a:cxn ang="0">
                  <a:pos x="384" y="6"/>
                </a:cxn>
                <a:cxn ang="0">
                  <a:pos x="360" y="10"/>
                </a:cxn>
                <a:cxn ang="0">
                  <a:pos x="337" y="18"/>
                </a:cxn>
                <a:cxn ang="0">
                  <a:pos x="310" y="25"/>
                </a:cxn>
                <a:cxn ang="0">
                  <a:pos x="286" y="35"/>
                </a:cxn>
                <a:cxn ang="0">
                  <a:pos x="261" y="42"/>
                </a:cxn>
                <a:cxn ang="0">
                  <a:pos x="240" y="52"/>
                </a:cxn>
                <a:cxn ang="0">
                  <a:pos x="219" y="59"/>
                </a:cxn>
                <a:cxn ang="0">
                  <a:pos x="200" y="69"/>
                </a:cxn>
                <a:cxn ang="0">
                  <a:pos x="177" y="82"/>
                </a:cxn>
              </a:cxnLst>
              <a:rect l="0" t="0" r="r" b="b"/>
              <a:pathLst>
                <a:path w="491" h="394">
                  <a:moveTo>
                    <a:pt x="175" y="86"/>
                  </a:moveTo>
                  <a:lnTo>
                    <a:pt x="168" y="92"/>
                  </a:lnTo>
                  <a:lnTo>
                    <a:pt x="160" y="97"/>
                  </a:lnTo>
                  <a:lnTo>
                    <a:pt x="151" y="103"/>
                  </a:lnTo>
                  <a:lnTo>
                    <a:pt x="143" y="111"/>
                  </a:lnTo>
                  <a:lnTo>
                    <a:pt x="135" y="118"/>
                  </a:lnTo>
                  <a:lnTo>
                    <a:pt x="126" y="128"/>
                  </a:lnTo>
                  <a:lnTo>
                    <a:pt x="122" y="132"/>
                  </a:lnTo>
                  <a:lnTo>
                    <a:pt x="118" y="137"/>
                  </a:lnTo>
                  <a:lnTo>
                    <a:pt x="114" y="143"/>
                  </a:lnTo>
                  <a:lnTo>
                    <a:pt x="111" y="147"/>
                  </a:lnTo>
                  <a:lnTo>
                    <a:pt x="105" y="153"/>
                  </a:lnTo>
                  <a:lnTo>
                    <a:pt x="101" y="156"/>
                  </a:lnTo>
                  <a:lnTo>
                    <a:pt x="97" y="162"/>
                  </a:lnTo>
                  <a:lnTo>
                    <a:pt x="94" y="168"/>
                  </a:lnTo>
                  <a:lnTo>
                    <a:pt x="90" y="172"/>
                  </a:lnTo>
                  <a:lnTo>
                    <a:pt x="84" y="177"/>
                  </a:lnTo>
                  <a:lnTo>
                    <a:pt x="80" y="181"/>
                  </a:lnTo>
                  <a:lnTo>
                    <a:pt x="76" y="189"/>
                  </a:lnTo>
                  <a:lnTo>
                    <a:pt x="73" y="192"/>
                  </a:lnTo>
                  <a:lnTo>
                    <a:pt x="69" y="198"/>
                  </a:lnTo>
                  <a:lnTo>
                    <a:pt x="65" y="204"/>
                  </a:lnTo>
                  <a:lnTo>
                    <a:pt x="61" y="210"/>
                  </a:lnTo>
                  <a:lnTo>
                    <a:pt x="57" y="215"/>
                  </a:lnTo>
                  <a:lnTo>
                    <a:pt x="54" y="221"/>
                  </a:lnTo>
                  <a:lnTo>
                    <a:pt x="50" y="227"/>
                  </a:lnTo>
                  <a:lnTo>
                    <a:pt x="48" y="232"/>
                  </a:lnTo>
                  <a:lnTo>
                    <a:pt x="42" y="238"/>
                  </a:lnTo>
                  <a:lnTo>
                    <a:pt x="40" y="242"/>
                  </a:lnTo>
                  <a:lnTo>
                    <a:pt x="37" y="248"/>
                  </a:lnTo>
                  <a:lnTo>
                    <a:pt x="33" y="253"/>
                  </a:lnTo>
                  <a:lnTo>
                    <a:pt x="31" y="259"/>
                  </a:lnTo>
                  <a:lnTo>
                    <a:pt x="27" y="265"/>
                  </a:lnTo>
                  <a:lnTo>
                    <a:pt x="25" y="270"/>
                  </a:lnTo>
                  <a:lnTo>
                    <a:pt x="21" y="276"/>
                  </a:lnTo>
                  <a:lnTo>
                    <a:pt x="19" y="282"/>
                  </a:lnTo>
                  <a:lnTo>
                    <a:pt x="18" y="286"/>
                  </a:lnTo>
                  <a:lnTo>
                    <a:pt x="14" y="291"/>
                  </a:lnTo>
                  <a:lnTo>
                    <a:pt x="12" y="297"/>
                  </a:lnTo>
                  <a:lnTo>
                    <a:pt x="10" y="301"/>
                  </a:lnTo>
                  <a:lnTo>
                    <a:pt x="10" y="307"/>
                  </a:lnTo>
                  <a:lnTo>
                    <a:pt x="8" y="310"/>
                  </a:lnTo>
                  <a:lnTo>
                    <a:pt x="6" y="318"/>
                  </a:lnTo>
                  <a:lnTo>
                    <a:pt x="4" y="326"/>
                  </a:lnTo>
                  <a:lnTo>
                    <a:pt x="2" y="335"/>
                  </a:lnTo>
                  <a:lnTo>
                    <a:pt x="0" y="343"/>
                  </a:lnTo>
                  <a:lnTo>
                    <a:pt x="2" y="352"/>
                  </a:lnTo>
                  <a:lnTo>
                    <a:pt x="2" y="358"/>
                  </a:lnTo>
                  <a:lnTo>
                    <a:pt x="4" y="366"/>
                  </a:lnTo>
                  <a:lnTo>
                    <a:pt x="8" y="371"/>
                  </a:lnTo>
                  <a:lnTo>
                    <a:pt x="12" y="377"/>
                  </a:lnTo>
                  <a:lnTo>
                    <a:pt x="18" y="381"/>
                  </a:lnTo>
                  <a:lnTo>
                    <a:pt x="25" y="385"/>
                  </a:lnTo>
                  <a:lnTo>
                    <a:pt x="27" y="386"/>
                  </a:lnTo>
                  <a:lnTo>
                    <a:pt x="33" y="388"/>
                  </a:lnTo>
                  <a:lnTo>
                    <a:pt x="37" y="388"/>
                  </a:lnTo>
                  <a:lnTo>
                    <a:pt x="42" y="390"/>
                  </a:lnTo>
                  <a:lnTo>
                    <a:pt x="48" y="390"/>
                  </a:lnTo>
                  <a:lnTo>
                    <a:pt x="52" y="392"/>
                  </a:lnTo>
                  <a:lnTo>
                    <a:pt x="57" y="392"/>
                  </a:lnTo>
                  <a:lnTo>
                    <a:pt x="63" y="392"/>
                  </a:lnTo>
                  <a:lnTo>
                    <a:pt x="69" y="392"/>
                  </a:lnTo>
                  <a:lnTo>
                    <a:pt x="76" y="392"/>
                  </a:lnTo>
                  <a:lnTo>
                    <a:pt x="84" y="392"/>
                  </a:lnTo>
                  <a:lnTo>
                    <a:pt x="90" y="394"/>
                  </a:lnTo>
                  <a:lnTo>
                    <a:pt x="97" y="392"/>
                  </a:lnTo>
                  <a:lnTo>
                    <a:pt x="105" y="392"/>
                  </a:lnTo>
                  <a:lnTo>
                    <a:pt x="111" y="390"/>
                  </a:lnTo>
                  <a:lnTo>
                    <a:pt x="118" y="390"/>
                  </a:lnTo>
                  <a:lnTo>
                    <a:pt x="126" y="388"/>
                  </a:lnTo>
                  <a:lnTo>
                    <a:pt x="133" y="388"/>
                  </a:lnTo>
                  <a:lnTo>
                    <a:pt x="143" y="388"/>
                  </a:lnTo>
                  <a:lnTo>
                    <a:pt x="151" y="386"/>
                  </a:lnTo>
                  <a:lnTo>
                    <a:pt x="158" y="385"/>
                  </a:lnTo>
                  <a:lnTo>
                    <a:pt x="168" y="383"/>
                  </a:lnTo>
                  <a:lnTo>
                    <a:pt x="175" y="383"/>
                  </a:lnTo>
                  <a:lnTo>
                    <a:pt x="185" y="381"/>
                  </a:lnTo>
                  <a:lnTo>
                    <a:pt x="192" y="379"/>
                  </a:lnTo>
                  <a:lnTo>
                    <a:pt x="202" y="377"/>
                  </a:lnTo>
                  <a:lnTo>
                    <a:pt x="210" y="375"/>
                  </a:lnTo>
                  <a:lnTo>
                    <a:pt x="219" y="375"/>
                  </a:lnTo>
                  <a:lnTo>
                    <a:pt x="227" y="371"/>
                  </a:lnTo>
                  <a:lnTo>
                    <a:pt x="234" y="369"/>
                  </a:lnTo>
                  <a:lnTo>
                    <a:pt x="244" y="367"/>
                  </a:lnTo>
                  <a:lnTo>
                    <a:pt x="251" y="366"/>
                  </a:lnTo>
                  <a:lnTo>
                    <a:pt x="261" y="362"/>
                  </a:lnTo>
                  <a:lnTo>
                    <a:pt x="268" y="360"/>
                  </a:lnTo>
                  <a:lnTo>
                    <a:pt x="276" y="358"/>
                  </a:lnTo>
                  <a:lnTo>
                    <a:pt x="286" y="356"/>
                  </a:lnTo>
                  <a:lnTo>
                    <a:pt x="293" y="352"/>
                  </a:lnTo>
                  <a:lnTo>
                    <a:pt x="301" y="350"/>
                  </a:lnTo>
                  <a:lnTo>
                    <a:pt x="308" y="347"/>
                  </a:lnTo>
                  <a:lnTo>
                    <a:pt x="316" y="345"/>
                  </a:lnTo>
                  <a:lnTo>
                    <a:pt x="322" y="343"/>
                  </a:lnTo>
                  <a:lnTo>
                    <a:pt x="329" y="339"/>
                  </a:lnTo>
                  <a:lnTo>
                    <a:pt x="337" y="337"/>
                  </a:lnTo>
                  <a:lnTo>
                    <a:pt x="345" y="335"/>
                  </a:lnTo>
                  <a:lnTo>
                    <a:pt x="350" y="331"/>
                  </a:lnTo>
                  <a:lnTo>
                    <a:pt x="356" y="329"/>
                  </a:lnTo>
                  <a:lnTo>
                    <a:pt x="362" y="326"/>
                  </a:lnTo>
                  <a:lnTo>
                    <a:pt x="369" y="324"/>
                  </a:lnTo>
                  <a:lnTo>
                    <a:pt x="375" y="320"/>
                  </a:lnTo>
                  <a:lnTo>
                    <a:pt x="381" y="318"/>
                  </a:lnTo>
                  <a:lnTo>
                    <a:pt x="384" y="316"/>
                  </a:lnTo>
                  <a:lnTo>
                    <a:pt x="390" y="312"/>
                  </a:lnTo>
                  <a:lnTo>
                    <a:pt x="398" y="307"/>
                  </a:lnTo>
                  <a:lnTo>
                    <a:pt x="405" y="303"/>
                  </a:lnTo>
                  <a:lnTo>
                    <a:pt x="411" y="297"/>
                  </a:lnTo>
                  <a:lnTo>
                    <a:pt x="417" y="291"/>
                  </a:lnTo>
                  <a:lnTo>
                    <a:pt x="419" y="286"/>
                  </a:lnTo>
                  <a:lnTo>
                    <a:pt x="422" y="280"/>
                  </a:lnTo>
                  <a:lnTo>
                    <a:pt x="426" y="272"/>
                  </a:lnTo>
                  <a:lnTo>
                    <a:pt x="430" y="267"/>
                  </a:lnTo>
                  <a:lnTo>
                    <a:pt x="434" y="257"/>
                  </a:lnTo>
                  <a:lnTo>
                    <a:pt x="438" y="250"/>
                  </a:lnTo>
                  <a:lnTo>
                    <a:pt x="441" y="240"/>
                  </a:lnTo>
                  <a:lnTo>
                    <a:pt x="445" y="232"/>
                  </a:lnTo>
                  <a:lnTo>
                    <a:pt x="447" y="227"/>
                  </a:lnTo>
                  <a:lnTo>
                    <a:pt x="449" y="223"/>
                  </a:lnTo>
                  <a:lnTo>
                    <a:pt x="451" y="217"/>
                  </a:lnTo>
                  <a:lnTo>
                    <a:pt x="453" y="212"/>
                  </a:lnTo>
                  <a:lnTo>
                    <a:pt x="455" y="208"/>
                  </a:lnTo>
                  <a:lnTo>
                    <a:pt x="457" y="202"/>
                  </a:lnTo>
                  <a:lnTo>
                    <a:pt x="459" y="196"/>
                  </a:lnTo>
                  <a:lnTo>
                    <a:pt x="461" y="192"/>
                  </a:lnTo>
                  <a:lnTo>
                    <a:pt x="462" y="187"/>
                  </a:lnTo>
                  <a:lnTo>
                    <a:pt x="464" y="181"/>
                  </a:lnTo>
                  <a:lnTo>
                    <a:pt x="466" y="175"/>
                  </a:lnTo>
                  <a:lnTo>
                    <a:pt x="468" y="170"/>
                  </a:lnTo>
                  <a:lnTo>
                    <a:pt x="470" y="164"/>
                  </a:lnTo>
                  <a:lnTo>
                    <a:pt x="472" y="160"/>
                  </a:lnTo>
                  <a:lnTo>
                    <a:pt x="474" y="154"/>
                  </a:lnTo>
                  <a:lnTo>
                    <a:pt x="476" y="149"/>
                  </a:lnTo>
                  <a:lnTo>
                    <a:pt x="476" y="143"/>
                  </a:lnTo>
                  <a:lnTo>
                    <a:pt x="478" y="139"/>
                  </a:lnTo>
                  <a:lnTo>
                    <a:pt x="480" y="132"/>
                  </a:lnTo>
                  <a:lnTo>
                    <a:pt x="481" y="128"/>
                  </a:lnTo>
                  <a:lnTo>
                    <a:pt x="481" y="122"/>
                  </a:lnTo>
                  <a:lnTo>
                    <a:pt x="483" y="116"/>
                  </a:lnTo>
                  <a:lnTo>
                    <a:pt x="483" y="111"/>
                  </a:lnTo>
                  <a:lnTo>
                    <a:pt x="485" y="107"/>
                  </a:lnTo>
                  <a:lnTo>
                    <a:pt x="485" y="101"/>
                  </a:lnTo>
                  <a:lnTo>
                    <a:pt x="487" y="96"/>
                  </a:lnTo>
                  <a:lnTo>
                    <a:pt x="487" y="92"/>
                  </a:lnTo>
                  <a:lnTo>
                    <a:pt x="489" y="86"/>
                  </a:lnTo>
                  <a:lnTo>
                    <a:pt x="489" y="80"/>
                  </a:lnTo>
                  <a:lnTo>
                    <a:pt x="489" y="76"/>
                  </a:lnTo>
                  <a:lnTo>
                    <a:pt x="491" y="73"/>
                  </a:lnTo>
                  <a:lnTo>
                    <a:pt x="491" y="67"/>
                  </a:lnTo>
                  <a:lnTo>
                    <a:pt x="491" y="63"/>
                  </a:lnTo>
                  <a:lnTo>
                    <a:pt x="491" y="57"/>
                  </a:lnTo>
                  <a:lnTo>
                    <a:pt x="491" y="54"/>
                  </a:lnTo>
                  <a:lnTo>
                    <a:pt x="491" y="50"/>
                  </a:lnTo>
                  <a:lnTo>
                    <a:pt x="491" y="42"/>
                  </a:lnTo>
                  <a:lnTo>
                    <a:pt x="491" y="35"/>
                  </a:lnTo>
                  <a:lnTo>
                    <a:pt x="489" y="27"/>
                  </a:lnTo>
                  <a:lnTo>
                    <a:pt x="487" y="23"/>
                  </a:lnTo>
                  <a:lnTo>
                    <a:pt x="485" y="16"/>
                  </a:lnTo>
                  <a:lnTo>
                    <a:pt x="481" y="14"/>
                  </a:lnTo>
                  <a:lnTo>
                    <a:pt x="478" y="8"/>
                  </a:lnTo>
                  <a:lnTo>
                    <a:pt x="472" y="6"/>
                  </a:lnTo>
                  <a:lnTo>
                    <a:pt x="466" y="2"/>
                  </a:lnTo>
                  <a:lnTo>
                    <a:pt x="461" y="2"/>
                  </a:lnTo>
                  <a:lnTo>
                    <a:pt x="451" y="0"/>
                  </a:lnTo>
                  <a:lnTo>
                    <a:pt x="443" y="0"/>
                  </a:lnTo>
                  <a:lnTo>
                    <a:pt x="438" y="0"/>
                  </a:lnTo>
                  <a:lnTo>
                    <a:pt x="434" y="0"/>
                  </a:lnTo>
                  <a:lnTo>
                    <a:pt x="430" y="0"/>
                  </a:lnTo>
                  <a:lnTo>
                    <a:pt x="424" y="2"/>
                  </a:lnTo>
                  <a:lnTo>
                    <a:pt x="419" y="2"/>
                  </a:lnTo>
                  <a:lnTo>
                    <a:pt x="413" y="2"/>
                  </a:lnTo>
                  <a:lnTo>
                    <a:pt x="407" y="2"/>
                  </a:lnTo>
                  <a:lnTo>
                    <a:pt x="403" y="2"/>
                  </a:lnTo>
                  <a:lnTo>
                    <a:pt x="396" y="2"/>
                  </a:lnTo>
                  <a:lnTo>
                    <a:pt x="390" y="4"/>
                  </a:lnTo>
                  <a:lnTo>
                    <a:pt x="384" y="6"/>
                  </a:lnTo>
                  <a:lnTo>
                    <a:pt x="381" y="8"/>
                  </a:lnTo>
                  <a:lnTo>
                    <a:pt x="373" y="8"/>
                  </a:lnTo>
                  <a:lnTo>
                    <a:pt x="367" y="10"/>
                  </a:lnTo>
                  <a:lnTo>
                    <a:pt x="360" y="10"/>
                  </a:lnTo>
                  <a:lnTo>
                    <a:pt x="354" y="14"/>
                  </a:lnTo>
                  <a:lnTo>
                    <a:pt x="348" y="16"/>
                  </a:lnTo>
                  <a:lnTo>
                    <a:pt x="343" y="16"/>
                  </a:lnTo>
                  <a:lnTo>
                    <a:pt x="337" y="18"/>
                  </a:lnTo>
                  <a:lnTo>
                    <a:pt x="331" y="21"/>
                  </a:lnTo>
                  <a:lnTo>
                    <a:pt x="324" y="23"/>
                  </a:lnTo>
                  <a:lnTo>
                    <a:pt x="318" y="23"/>
                  </a:lnTo>
                  <a:lnTo>
                    <a:pt x="310" y="25"/>
                  </a:lnTo>
                  <a:lnTo>
                    <a:pt x="305" y="29"/>
                  </a:lnTo>
                  <a:lnTo>
                    <a:pt x="297" y="29"/>
                  </a:lnTo>
                  <a:lnTo>
                    <a:pt x="291" y="31"/>
                  </a:lnTo>
                  <a:lnTo>
                    <a:pt x="286" y="35"/>
                  </a:lnTo>
                  <a:lnTo>
                    <a:pt x="280" y="37"/>
                  </a:lnTo>
                  <a:lnTo>
                    <a:pt x="274" y="38"/>
                  </a:lnTo>
                  <a:lnTo>
                    <a:pt x="267" y="40"/>
                  </a:lnTo>
                  <a:lnTo>
                    <a:pt x="261" y="42"/>
                  </a:lnTo>
                  <a:lnTo>
                    <a:pt x="255" y="44"/>
                  </a:lnTo>
                  <a:lnTo>
                    <a:pt x="249" y="46"/>
                  </a:lnTo>
                  <a:lnTo>
                    <a:pt x="246" y="50"/>
                  </a:lnTo>
                  <a:lnTo>
                    <a:pt x="240" y="52"/>
                  </a:lnTo>
                  <a:lnTo>
                    <a:pt x="234" y="54"/>
                  </a:lnTo>
                  <a:lnTo>
                    <a:pt x="229" y="56"/>
                  </a:lnTo>
                  <a:lnTo>
                    <a:pt x="225" y="57"/>
                  </a:lnTo>
                  <a:lnTo>
                    <a:pt x="219" y="59"/>
                  </a:lnTo>
                  <a:lnTo>
                    <a:pt x="215" y="63"/>
                  </a:lnTo>
                  <a:lnTo>
                    <a:pt x="210" y="65"/>
                  </a:lnTo>
                  <a:lnTo>
                    <a:pt x="204" y="67"/>
                  </a:lnTo>
                  <a:lnTo>
                    <a:pt x="200" y="69"/>
                  </a:lnTo>
                  <a:lnTo>
                    <a:pt x="196" y="71"/>
                  </a:lnTo>
                  <a:lnTo>
                    <a:pt x="189" y="75"/>
                  </a:lnTo>
                  <a:lnTo>
                    <a:pt x="183" y="78"/>
                  </a:lnTo>
                  <a:lnTo>
                    <a:pt x="177" y="82"/>
                  </a:lnTo>
                  <a:lnTo>
                    <a:pt x="175" y="86"/>
                  </a:lnTo>
                  <a:lnTo>
                    <a:pt x="175" y="86"/>
                  </a:lnTo>
                  <a:close/>
                </a:path>
              </a:pathLst>
            </a:custGeom>
            <a:solidFill>
              <a:srgbClr val="E6DE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3603625" y="5251450"/>
              <a:ext cx="195263" cy="554038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18" y="19"/>
                </a:cxn>
                <a:cxn ang="0">
                  <a:pos x="103" y="41"/>
                </a:cxn>
                <a:cxn ang="0">
                  <a:pos x="92" y="64"/>
                </a:cxn>
                <a:cxn ang="0">
                  <a:pos x="78" y="93"/>
                </a:cxn>
                <a:cxn ang="0">
                  <a:pos x="67" y="121"/>
                </a:cxn>
                <a:cxn ang="0">
                  <a:pos x="55" y="154"/>
                </a:cxn>
                <a:cxn ang="0">
                  <a:pos x="44" y="184"/>
                </a:cxn>
                <a:cxn ang="0">
                  <a:pos x="33" y="215"/>
                </a:cxn>
                <a:cxn ang="0">
                  <a:pos x="23" y="243"/>
                </a:cxn>
                <a:cxn ang="0">
                  <a:pos x="16" y="272"/>
                </a:cxn>
                <a:cxn ang="0">
                  <a:pos x="8" y="294"/>
                </a:cxn>
                <a:cxn ang="0">
                  <a:pos x="2" y="315"/>
                </a:cxn>
                <a:cxn ang="0">
                  <a:pos x="0" y="338"/>
                </a:cxn>
                <a:cxn ang="0">
                  <a:pos x="0" y="361"/>
                </a:cxn>
                <a:cxn ang="0">
                  <a:pos x="4" y="382"/>
                </a:cxn>
                <a:cxn ang="0">
                  <a:pos x="8" y="409"/>
                </a:cxn>
                <a:cxn ang="0">
                  <a:pos x="14" y="437"/>
                </a:cxn>
                <a:cxn ang="0">
                  <a:pos x="21" y="467"/>
                </a:cxn>
                <a:cxn ang="0">
                  <a:pos x="29" y="500"/>
                </a:cxn>
                <a:cxn ang="0">
                  <a:pos x="36" y="532"/>
                </a:cxn>
                <a:cxn ang="0">
                  <a:pos x="44" y="564"/>
                </a:cxn>
                <a:cxn ang="0">
                  <a:pos x="54" y="595"/>
                </a:cxn>
                <a:cxn ang="0">
                  <a:pos x="61" y="622"/>
                </a:cxn>
                <a:cxn ang="0">
                  <a:pos x="71" y="646"/>
                </a:cxn>
                <a:cxn ang="0">
                  <a:pos x="78" y="667"/>
                </a:cxn>
                <a:cxn ang="0">
                  <a:pos x="90" y="690"/>
                </a:cxn>
                <a:cxn ang="0">
                  <a:pos x="103" y="692"/>
                </a:cxn>
                <a:cxn ang="0">
                  <a:pos x="124" y="667"/>
                </a:cxn>
                <a:cxn ang="0">
                  <a:pos x="143" y="639"/>
                </a:cxn>
                <a:cxn ang="0">
                  <a:pos x="156" y="620"/>
                </a:cxn>
                <a:cxn ang="0">
                  <a:pos x="170" y="599"/>
                </a:cxn>
                <a:cxn ang="0">
                  <a:pos x="183" y="578"/>
                </a:cxn>
                <a:cxn ang="0">
                  <a:pos x="194" y="555"/>
                </a:cxn>
                <a:cxn ang="0">
                  <a:pos x="206" y="532"/>
                </a:cxn>
                <a:cxn ang="0">
                  <a:pos x="217" y="509"/>
                </a:cxn>
                <a:cxn ang="0">
                  <a:pos x="227" y="488"/>
                </a:cxn>
                <a:cxn ang="0">
                  <a:pos x="234" y="469"/>
                </a:cxn>
                <a:cxn ang="0">
                  <a:pos x="242" y="445"/>
                </a:cxn>
                <a:cxn ang="0">
                  <a:pos x="247" y="420"/>
                </a:cxn>
                <a:cxn ang="0">
                  <a:pos x="246" y="401"/>
                </a:cxn>
                <a:cxn ang="0">
                  <a:pos x="246" y="380"/>
                </a:cxn>
                <a:cxn ang="0">
                  <a:pos x="242" y="355"/>
                </a:cxn>
                <a:cxn ang="0">
                  <a:pos x="238" y="329"/>
                </a:cxn>
                <a:cxn ang="0">
                  <a:pos x="232" y="296"/>
                </a:cxn>
                <a:cxn ang="0">
                  <a:pos x="227" y="266"/>
                </a:cxn>
                <a:cxn ang="0">
                  <a:pos x="221" y="234"/>
                </a:cxn>
                <a:cxn ang="0">
                  <a:pos x="213" y="199"/>
                </a:cxn>
                <a:cxn ang="0">
                  <a:pos x="206" y="167"/>
                </a:cxn>
                <a:cxn ang="0">
                  <a:pos x="198" y="135"/>
                </a:cxn>
                <a:cxn ang="0">
                  <a:pos x="189" y="104"/>
                </a:cxn>
                <a:cxn ang="0">
                  <a:pos x="181" y="76"/>
                </a:cxn>
                <a:cxn ang="0">
                  <a:pos x="171" y="51"/>
                </a:cxn>
                <a:cxn ang="0">
                  <a:pos x="164" y="30"/>
                </a:cxn>
                <a:cxn ang="0">
                  <a:pos x="154" y="11"/>
                </a:cxn>
              </a:cxnLst>
              <a:rect l="0" t="0" r="r" b="b"/>
              <a:pathLst>
                <a:path w="247" h="698">
                  <a:moveTo>
                    <a:pt x="152" y="5"/>
                  </a:moveTo>
                  <a:lnTo>
                    <a:pt x="149" y="2"/>
                  </a:lnTo>
                  <a:lnTo>
                    <a:pt x="143" y="0"/>
                  </a:lnTo>
                  <a:lnTo>
                    <a:pt x="139" y="0"/>
                  </a:lnTo>
                  <a:lnTo>
                    <a:pt x="135" y="3"/>
                  </a:lnTo>
                  <a:lnTo>
                    <a:pt x="130" y="5"/>
                  </a:lnTo>
                  <a:lnTo>
                    <a:pt x="124" y="13"/>
                  </a:lnTo>
                  <a:lnTo>
                    <a:pt x="118" y="19"/>
                  </a:lnTo>
                  <a:lnTo>
                    <a:pt x="114" y="28"/>
                  </a:lnTo>
                  <a:lnTo>
                    <a:pt x="111" y="32"/>
                  </a:lnTo>
                  <a:lnTo>
                    <a:pt x="107" y="38"/>
                  </a:lnTo>
                  <a:lnTo>
                    <a:pt x="103" y="41"/>
                  </a:lnTo>
                  <a:lnTo>
                    <a:pt x="101" y="47"/>
                  </a:lnTo>
                  <a:lnTo>
                    <a:pt x="97" y="53"/>
                  </a:lnTo>
                  <a:lnTo>
                    <a:pt x="95" y="59"/>
                  </a:lnTo>
                  <a:lnTo>
                    <a:pt x="92" y="64"/>
                  </a:lnTo>
                  <a:lnTo>
                    <a:pt x="90" y="72"/>
                  </a:lnTo>
                  <a:lnTo>
                    <a:pt x="86" y="78"/>
                  </a:lnTo>
                  <a:lnTo>
                    <a:pt x="82" y="85"/>
                  </a:lnTo>
                  <a:lnTo>
                    <a:pt x="78" y="93"/>
                  </a:lnTo>
                  <a:lnTo>
                    <a:pt x="76" y="100"/>
                  </a:lnTo>
                  <a:lnTo>
                    <a:pt x="73" y="106"/>
                  </a:lnTo>
                  <a:lnTo>
                    <a:pt x="71" y="114"/>
                  </a:lnTo>
                  <a:lnTo>
                    <a:pt x="67" y="121"/>
                  </a:lnTo>
                  <a:lnTo>
                    <a:pt x="65" y="131"/>
                  </a:lnTo>
                  <a:lnTo>
                    <a:pt x="61" y="138"/>
                  </a:lnTo>
                  <a:lnTo>
                    <a:pt x="57" y="146"/>
                  </a:lnTo>
                  <a:lnTo>
                    <a:pt x="55" y="154"/>
                  </a:lnTo>
                  <a:lnTo>
                    <a:pt x="52" y="161"/>
                  </a:lnTo>
                  <a:lnTo>
                    <a:pt x="50" y="169"/>
                  </a:lnTo>
                  <a:lnTo>
                    <a:pt x="46" y="176"/>
                  </a:lnTo>
                  <a:lnTo>
                    <a:pt x="44" y="184"/>
                  </a:lnTo>
                  <a:lnTo>
                    <a:pt x="40" y="192"/>
                  </a:lnTo>
                  <a:lnTo>
                    <a:pt x="38" y="199"/>
                  </a:lnTo>
                  <a:lnTo>
                    <a:pt x="36" y="207"/>
                  </a:lnTo>
                  <a:lnTo>
                    <a:pt x="33" y="215"/>
                  </a:lnTo>
                  <a:lnTo>
                    <a:pt x="31" y="222"/>
                  </a:lnTo>
                  <a:lnTo>
                    <a:pt x="29" y="228"/>
                  </a:lnTo>
                  <a:lnTo>
                    <a:pt x="25" y="235"/>
                  </a:lnTo>
                  <a:lnTo>
                    <a:pt x="23" y="243"/>
                  </a:lnTo>
                  <a:lnTo>
                    <a:pt x="21" y="251"/>
                  </a:lnTo>
                  <a:lnTo>
                    <a:pt x="19" y="256"/>
                  </a:lnTo>
                  <a:lnTo>
                    <a:pt x="16" y="264"/>
                  </a:lnTo>
                  <a:lnTo>
                    <a:pt x="16" y="272"/>
                  </a:lnTo>
                  <a:lnTo>
                    <a:pt x="14" y="277"/>
                  </a:lnTo>
                  <a:lnTo>
                    <a:pt x="10" y="283"/>
                  </a:lnTo>
                  <a:lnTo>
                    <a:pt x="10" y="289"/>
                  </a:lnTo>
                  <a:lnTo>
                    <a:pt x="8" y="294"/>
                  </a:lnTo>
                  <a:lnTo>
                    <a:pt x="8" y="300"/>
                  </a:lnTo>
                  <a:lnTo>
                    <a:pt x="6" y="306"/>
                  </a:lnTo>
                  <a:lnTo>
                    <a:pt x="4" y="310"/>
                  </a:lnTo>
                  <a:lnTo>
                    <a:pt x="2" y="315"/>
                  </a:lnTo>
                  <a:lnTo>
                    <a:pt x="2" y="319"/>
                  </a:lnTo>
                  <a:lnTo>
                    <a:pt x="0" y="327"/>
                  </a:lnTo>
                  <a:lnTo>
                    <a:pt x="0" y="334"/>
                  </a:lnTo>
                  <a:lnTo>
                    <a:pt x="0" y="338"/>
                  </a:lnTo>
                  <a:lnTo>
                    <a:pt x="0" y="348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0" y="361"/>
                  </a:lnTo>
                  <a:lnTo>
                    <a:pt x="2" y="365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4" y="382"/>
                  </a:lnTo>
                  <a:lnTo>
                    <a:pt x="6" y="389"/>
                  </a:lnTo>
                  <a:lnTo>
                    <a:pt x="6" y="395"/>
                  </a:lnTo>
                  <a:lnTo>
                    <a:pt x="8" y="401"/>
                  </a:lnTo>
                  <a:lnTo>
                    <a:pt x="8" y="409"/>
                  </a:lnTo>
                  <a:lnTo>
                    <a:pt x="10" y="416"/>
                  </a:lnTo>
                  <a:lnTo>
                    <a:pt x="12" y="422"/>
                  </a:lnTo>
                  <a:lnTo>
                    <a:pt x="14" y="429"/>
                  </a:lnTo>
                  <a:lnTo>
                    <a:pt x="14" y="437"/>
                  </a:lnTo>
                  <a:lnTo>
                    <a:pt x="16" y="445"/>
                  </a:lnTo>
                  <a:lnTo>
                    <a:pt x="17" y="452"/>
                  </a:lnTo>
                  <a:lnTo>
                    <a:pt x="19" y="460"/>
                  </a:lnTo>
                  <a:lnTo>
                    <a:pt x="21" y="467"/>
                  </a:lnTo>
                  <a:lnTo>
                    <a:pt x="23" y="477"/>
                  </a:lnTo>
                  <a:lnTo>
                    <a:pt x="25" y="485"/>
                  </a:lnTo>
                  <a:lnTo>
                    <a:pt x="27" y="492"/>
                  </a:lnTo>
                  <a:lnTo>
                    <a:pt x="29" y="500"/>
                  </a:lnTo>
                  <a:lnTo>
                    <a:pt x="31" y="509"/>
                  </a:lnTo>
                  <a:lnTo>
                    <a:pt x="33" y="517"/>
                  </a:lnTo>
                  <a:lnTo>
                    <a:pt x="35" y="525"/>
                  </a:lnTo>
                  <a:lnTo>
                    <a:pt x="36" y="532"/>
                  </a:lnTo>
                  <a:lnTo>
                    <a:pt x="40" y="542"/>
                  </a:lnTo>
                  <a:lnTo>
                    <a:pt x="42" y="549"/>
                  </a:lnTo>
                  <a:lnTo>
                    <a:pt x="44" y="557"/>
                  </a:lnTo>
                  <a:lnTo>
                    <a:pt x="44" y="564"/>
                  </a:lnTo>
                  <a:lnTo>
                    <a:pt x="48" y="572"/>
                  </a:lnTo>
                  <a:lnTo>
                    <a:pt x="50" y="580"/>
                  </a:lnTo>
                  <a:lnTo>
                    <a:pt x="52" y="587"/>
                  </a:lnTo>
                  <a:lnTo>
                    <a:pt x="54" y="595"/>
                  </a:lnTo>
                  <a:lnTo>
                    <a:pt x="55" y="602"/>
                  </a:lnTo>
                  <a:lnTo>
                    <a:pt x="57" y="608"/>
                  </a:lnTo>
                  <a:lnTo>
                    <a:pt x="59" y="616"/>
                  </a:lnTo>
                  <a:lnTo>
                    <a:pt x="61" y="622"/>
                  </a:lnTo>
                  <a:lnTo>
                    <a:pt x="65" y="629"/>
                  </a:lnTo>
                  <a:lnTo>
                    <a:pt x="65" y="635"/>
                  </a:lnTo>
                  <a:lnTo>
                    <a:pt x="69" y="641"/>
                  </a:lnTo>
                  <a:lnTo>
                    <a:pt x="71" y="646"/>
                  </a:lnTo>
                  <a:lnTo>
                    <a:pt x="73" y="652"/>
                  </a:lnTo>
                  <a:lnTo>
                    <a:pt x="74" y="658"/>
                  </a:lnTo>
                  <a:lnTo>
                    <a:pt x="76" y="661"/>
                  </a:lnTo>
                  <a:lnTo>
                    <a:pt x="78" y="667"/>
                  </a:lnTo>
                  <a:lnTo>
                    <a:pt x="78" y="673"/>
                  </a:lnTo>
                  <a:lnTo>
                    <a:pt x="82" y="679"/>
                  </a:lnTo>
                  <a:lnTo>
                    <a:pt x="86" y="686"/>
                  </a:lnTo>
                  <a:lnTo>
                    <a:pt x="90" y="690"/>
                  </a:lnTo>
                  <a:lnTo>
                    <a:pt x="93" y="696"/>
                  </a:lnTo>
                  <a:lnTo>
                    <a:pt x="95" y="696"/>
                  </a:lnTo>
                  <a:lnTo>
                    <a:pt x="99" y="698"/>
                  </a:lnTo>
                  <a:lnTo>
                    <a:pt x="103" y="692"/>
                  </a:lnTo>
                  <a:lnTo>
                    <a:pt x="111" y="686"/>
                  </a:lnTo>
                  <a:lnTo>
                    <a:pt x="114" y="680"/>
                  </a:lnTo>
                  <a:lnTo>
                    <a:pt x="120" y="675"/>
                  </a:lnTo>
                  <a:lnTo>
                    <a:pt x="124" y="667"/>
                  </a:lnTo>
                  <a:lnTo>
                    <a:pt x="130" y="660"/>
                  </a:lnTo>
                  <a:lnTo>
                    <a:pt x="135" y="652"/>
                  </a:lnTo>
                  <a:lnTo>
                    <a:pt x="141" y="644"/>
                  </a:lnTo>
                  <a:lnTo>
                    <a:pt x="143" y="639"/>
                  </a:lnTo>
                  <a:lnTo>
                    <a:pt x="147" y="635"/>
                  </a:lnTo>
                  <a:lnTo>
                    <a:pt x="151" y="629"/>
                  </a:lnTo>
                  <a:lnTo>
                    <a:pt x="154" y="625"/>
                  </a:lnTo>
                  <a:lnTo>
                    <a:pt x="156" y="620"/>
                  </a:lnTo>
                  <a:lnTo>
                    <a:pt x="160" y="616"/>
                  </a:lnTo>
                  <a:lnTo>
                    <a:pt x="164" y="610"/>
                  </a:lnTo>
                  <a:lnTo>
                    <a:pt x="166" y="604"/>
                  </a:lnTo>
                  <a:lnTo>
                    <a:pt x="170" y="599"/>
                  </a:lnTo>
                  <a:lnTo>
                    <a:pt x="171" y="595"/>
                  </a:lnTo>
                  <a:lnTo>
                    <a:pt x="175" y="589"/>
                  </a:lnTo>
                  <a:lnTo>
                    <a:pt x="179" y="583"/>
                  </a:lnTo>
                  <a:lnTo>
                    <a:pt x="183" y="578"/>
                  </a:lnTo>
                  <a:lnTo>
                    <a:pt x="185" y="572"/>
                  </a:lnTo>
                  <a:lnTo>
                    <a:pt x="189" y="566"/>
                  </a:lnTo>
                  <a:lnTo>
                    <a:pt x="192" y="561"/>
                  </a:lnTo>
                  <a:lnTo>
                    <a:pt x="194" y="555"/>
                  </a:lnTo>
                  <a:lnTo>
                    <a:pt x="198" y="549"/>
                  </a:lnTo>
                  <a:lnTo>
                    <a:pt x="200" y="544"/>
                  </a:lnTo>
                  <a:lnTo>
                    <a:pt x="204" y="538"/>
                  </a:lnTo>
                  <a:lnTo>
                    <a:pt x="206" y="532"/>
                  </a:lnTo>
                  <a:lnTo>
                    <a:pt x="209" y="526"/>
                  </a:lnTo>
                  <a:lnTo>
                    <a:pt x="211" y="521"/>
                  </a:lnTo>
                  <a:lnTo>
                    <a:pt x="215" y="517"/>
                  </a:lnTo>
                  <a:lnTo>
                    <a:pt x="217" y="509"/>
                  </a:lnTo>
                  <a:lnTo>
                    <a:pt x="221" y="506"/>
                  </a:lnTo>
                  <a:lnTo>
                    <a:pt x="223" y="500"/>
                  </a:lnTo>
                  <a:lnTo>
                    <a:pt x="227" y="494"/>
                  </a:lnTo>
                  <a:lnTo>
                    <a:pt x="227" y="488"/>
                  </a:lnTo>
                  <a:lnTo>
                    <a:pt x="228" y="485"/>
                  </a:lnTo>
                  <a:lnTo>
                    <a:pt x="230" y="479"/>
                  </a:lnTo>
                  <a:lnTo>
                    <a:pt x="234" y="473"/>
                  </a:lnTo>
                  <a:lnTo>
                    <a:pt x="234" y="469"/>
                  </a:lnTo>
                  <a:lnTo>
                    <a:pt x="236" y="464"/>
                  </a:lnTo>
                  <a:lnTo>
                    <a:pt x="238" y="458"/>
                  </a:lnTo>
                  <a:lnTo>
                    <a:pt x="242" y="454"/>
                  </a:lnTo>
                  <a:lnTo>
                    <a:pt x="242" y="445"/>
                  </a:lnTo>
                  <a:lnTo>
                    <a:pt x="246" y="437"/>
                  </a:lnTo>
                  <a:lnTo>
                    <a:pt x="246" y="429"/>
                  </a:lnTo>
                  <a:lnTo>
                    <a:pt x="247" y="424"/>
                  </a:lnTo>
                  <a:lnTo>
                    <a:pt x="247" y="420"/>
                  </a:lnTo>
                  <a:lnTo>
                    <a:pt x="247" y="414"/>
                  </a:lnTo>
                  <a:lnTo>
                    <a:pt x="247" y="410"/>
                  </a:lnTo>
                  <a:lnTo>
                    <a:pt x="247" y="407"/>
                  </a:lnTo>
                  <a:lnTo>
                    <a:pt x="246" y="401"/>
                  </a:lnTo>
                  <a:lnTo>
                    <a:pt x="246" y="397"/>
                  </a:lnTo>
                  <a:lnTo>
                    <a:pt x="246" y="391"/>
                  </a:lnTo>
                  <a:lnTo>
                    <a:pt x="246" y="386"/>
                  </a:lnTo>
                  <a:lnTo>
                    <a:pt x="246" y="380"/>
                  </a:lnTo>
                  <a:lnTo>
                    <a:pt x="244" y="374"/>
                  </a:lnTo>
                  <a:lnTo>
                    <a:pt x="244" y="369"/>
                  </a:lnTo>
                  <a:lnTo>
                    <a:pt x="244" y="363"/>
                  </a:lnTo>
                  <a:lnTo>
                    <a:pt x="242" y="355"/>
                  </a:lnTo>
                  <a:lnTo>
                    <a:pt x="242" y="350"/>
                  </a:lnTo>
                  <a:lnTo>
                    <a:pt x="240" y="342"/>
                  </a:lnTo>
                  <a:lnTo>
                    <a:pt x="240" y="336"/>
                  </a:lnTo>
                  <a:lnTo>
                    <a:pt x="238" y="329"/>
                  </a:lnTo>
                  <a:lnTo>
                    <a:pt x="236" y="321"/>
                  </a:lnTo>
                  <a:lnTo>
                    <a:pt x="234" y="313"/>
                  </a:lnTo>
                  <a:lnTo>
                    <a:pt x="234" y="306"/>
                  </a:lnTo>
                  <a:lnTo>
                    <a:pt x="232" y="296"/>
                  </a:lnTo>
                  <a:lnTo>
                    <a:pt x="232" y="289"/>
                  </a:lnTo>
                  <a:lnTo>
                    <a:pt x="230" y="281"/>
                  </a:lnTo>
                  <a:lnTo>
                    <a:pt x="228" y="273"/>
                  </a:lnTo>
                  <a:lnTo>
                    <a:pt x="227" y="266"/>
                  </a:lnTo>
                  <a:lnTo>
                    <a:pt x="227" y="256"/>
                  </a:lnTo>
                  <a:lnTo>
                    <a:pt x="223" y="249"/>
                  </a:lnTo>
                  <a:lnTo>
                    <a:pt x="223" y="241"/>
                  </a:lnTo>
                  <a:lnTo>
                    <a:pt x="221" y="234"/>
                  </a:lnTo>
                  <a:lnTo>
                    <a:pt x="219" y="224"/>
                  </a:lnTo>
                  <a:lnTo>
                    <a:pt x="217" y="216"/>
                  </a:lnTo>
                  <a:lnTo>
                    <a:pt x="215" y="209"/>
                  </a:lnTo>
                  <a:lnTo>
                    <a:pt x="213" y="199"/>
                  </a:lnTo>
                  <a:lnTo>
                    <a:pt x="211" y="192"/>
                  </a:lnTo>
                  <a:lnTo>
                    <a:pt x="209" y="182"/>
                  </a:lnTo>
                  <a:lnTo>
                    <a:pt x="208" y="175"/>
                  </a:lnTo>
                  <a:lnTo>
                    <a:pt x="206" y="167"/>
                  </a:lnTo>
                  <a:lnTo>
                    <a:pt x="204" y="157"/>
                  </a:lnTo>
                  <a:lnTo>
                    <a:pt x="202" y="150"/>
                  </a:lnTo>
                  <a:lnTo>
                    <a:pt x="200" y="142"/>
                  </a:lnTo>
                  <a:lnTo>
                    <a:pt x="198" y="135"/>
                  </a:lnTo>
                  <a:lnTo>
                    <a:pt x="196" y="127"/>
                  </a:lnTo>
                  <a:lnTo>
                    <a:pt x="192" y="119"/>
                  </a:lnTo>
                  <a:lnTo>
                    <a:pt x="192" y="112"/>
                  </a:lnTo>
                  <a:lnTo>
                    <a:pt x="189" y="104"/>
                  </a:lnTo>
                  <a:lnTo>
                    <a:pt x="187" y="97"/>
                  </a:lnTo>
                  <a:lnTo>
                    <a:pt x="185" y="89"/>
                  </a:lnTo>
                  <a:lnTo>
                    <a:pt x="185" y="83"/>
                  </a:lnTo>
                  <a:lnTo>
                    <a:pt x="181" y="76"/>
                  </a:lnTo>
                  <a:lnTo>
                    <a:pt x="179" y="70"/>
                  </a:lnTo>
                  <a:lnTo>
                    <a:pt x="177" y="62"/>
                  </a:lnTo>
                  <a:lnTo>
                    <a:pt x="175" y="57"/>
                  </a:lnTo>
                  <a:lnTo>
                    <a:pt x="171" y="51"/>
                  </a:lnTo>
                  <a:lnTo>
                    <a:pt x="171" y="45"/>
                  </a:lnTo>
                  <a:lnTo>
                    <a:pt x="168" y="41"/>
                  </a:lnTo>
                  <a:lnTo>
                    <a:pt x="166" y="36"/>
                  </a:lnTo>
                  <a:lnTo>
                    <a:pt x="164" y="30"/>
                  </a:lnTo>
                  <a:lnTo>
                    <a:pt x="162" y="26"/>
                  </a:lnTo>
                  <a:lnTo>
                    <a:pt x="160" y="21"/>
                  </a:lnTo>
                  <a:lnTo>
                    <a:pt x="158" y="19"/>
                  </a:lnTo>
                  <a:lnTo>
                    <a:pt x="154" y="11"/>
                  </a:lnTo>
                  <a:lnTo>
                    <a:pt x="152" y="5"/>
                  </a:lnTo>
                  <a:lnTo>
                    <a:pt x="152" y="5"/>
                  </a:lnTo>
                  <a:close/>
                </a:path>
              </a:pathLst>
            </a:custGeom>
            <a:solidFill>
              <a:srgbClr val="BAAD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554413" y="5178425"/>
              <a:ext cx="185738" cy="361950"/>
            </a:xfrm>
            <a:custGeom>
              <a:avLst/>
              <a:gdLst/>
              <a:ahLst/>
              <a:cxnLst>
                <a:cxn ang="0">
                  <a:pos x="8" y="175"/>
                </a:cxn>
                <a:cxn ang="0">
                  <a:pos x="19" y="160"/>
                </a:cxn>
                <a:cxn ang="0">
                  <a:pos x="40" y="141"/>
                </a:cxn>
                <a:cxn ang="0">
                  <a:pos x="61" y="118"/>
                </a:cxn>
                <a:cxn ang="0">
                  <a:pos x="88" y="95"/>
                </a:cxn>
                <a:cxn ang="0">
                  <a:pos x="101" y="84"/>
                </a:cxn>
                <a:cxn ang="0">
                  <a:pos x="124" y="65"/>
                </a:cxn>
                <a:cxn ang="0">
                  <a:pos x="147" y="42"/>
                </a:cxn>
                <a:cxn ang="0">
                  <a:pos x="170" y="25"/>
                </a:cxn>
                <a:cxn ang="0">
                  <a:pos x="185" y="10"/>
                </a:cxn>
                <a:cxn ang="0">
                  <a:pos x="198" y="0"/>
                </a:cxn>
                <a:cxn ang="0">
                  <a:pos x="200" y="8"/>
                </a:cxn>
                <a:cxn ang="0">
                  <a:pos x="204" y="21"/>
                </a:cxn>
                <a:cxn ang="0">
                  <a:pos x="208" y="36"/>
                </a:cxn>
                <a:cxn ang="0">
                  <a:pos x="212" y="55"/>
                </a:cxn>
                <a:cxn ang="0">
                  <a:pos x="217" y="76"/>
                </a:cxn>
                <a:cxn ang="0">
                  <a:pos x="223" y="97"/>
                </a:cxn>
                <a:cxn ang="0">
                  <a:pos x="227" y="116"/>
                </a:cxn>
                <a:cxn ang="0">
                  <a:pos x="231" y="135"/>
                </a:cxn>
                <a:cxn ang="0">
                  <a:pos x="232" y="151"/>
                </a:cxn>
                <a:cxn ang="0">
                  <a:pos x="234" y="164"/>
                </a:cxn>
                <a:cxn ang="0">
                  <a:pos x="231" y="179"/>
                </a:cxn>
                <a:cxn ang="0">
                  <a:pos x="225" y="194"/>
                </a:cxn>
                <a:cxn ang="0">
                  <a:pos x="217" y="210"/>
                </a:cxn>
                <a:cxn ang="0">
                  <a:pos x="212" y="227"/>
                </a:cxn>
                <a:cxn ang="0">
                  <a:pos x="204" y="244"/>
                </a:cxn>
                <a:cxn ang="0">
                  <a:pos x="194" y="263"/>
                </a:cxn>
                <a:cxn ang="0">
                  <a:pos x="185" y="282"/>
                </a:cxn>
                <a:cxn ang="0">
                  <a:pos x="175" y="303"/>
                </a:cxn>
                <a:cxn ang="0">
                  <a:pos x="164" y="322"/>
                </a:cxn>
                <a:cxn ang="0">
                  <a:pos x="154" y="341"/>
                </a:cxn>
                <a:cxn ang="0">
                  <a:pos x="141" y="360"/>
                </a:cxn>
                <a:cxn ang="0">
                  <a:pos x="132" y="379"/>
                </a:cxn>
                <a:cxn ang="0">
                  <a:pos x="118" y="396"/>
                </a:cxn>
                <a:cxn ang="0">
                  <a:pos x="109" y="411"/>
                </a:cxn>
                <a:cxn ang="0">
                  <a:pos x="96" y="428"/>
                </a:cxn>
                <a:cxn ang="0">
                  <a:pos x="78" y="449"/>
                </a:cxn>
                <a:cxn ang="0">
                  <a:pos x="65" y="457"/>
                </a:cxn>
                <a:cxn ang="0">
                  <a:pos x="54" y="453"/>
                </a:cxn>
                <a:cxn ang="0">
                  <a:pos x="44" y="436"/>
                </a:cxn>
                <a:cxn ang="0">
                  <a:pos x="35" y="415"/>
                </a:cxn>
                <a:cxn ang="0">
                  <a:pos x="29" y="400"/>
                </a:cxn>
                <a:cxn ang="0">
                  <a:pos x="25" y="385"/>
                </a:cxn>
                <a:cxn ang="0">
                  <a:pos x="21" y="369"/>
                </a:cxn>
                <a:cxn ang="0">
                  <a:pos x="18" y="352"/>
                </a:cxn>
                <a:cxn ang="0">
                  <a:pos x="14" y="335"/>
                </a:cxn>
                <a:cxn ang="0">
                  <a:pos x="12" y="318"/>
                </a:cxn>
                <a:cxn ang="0">
                  <a:pos x="8" y="301"/>
                </a:cxn>
                <a:cxn ang="0">
                  <a:pos x="6" y="284"/>
                </a:cxn>
                <a:cxn ang="0">
                  <a:pos x="4" y="267"/>
                </a:cxn>
                <a:cxn ang="0">
                  <a:pos x="2" y="251"/>
                </a:cxn>
                <a:cxn ang="0">
                  <a:pos x="2" y="236"/>
                </a:cxn>
                <a:cxn ang="0">
                  <a:pos x="0" y="221"/>
                </a:cxn>
                <a:cxn ang="0">
                  <a:pos x="2" y="198"/>
                </a:cxn>
                <a:cxn ang="0">
                  <a:pos x="4" y="183"/>
                </a:cxn>
              </a:cxnLst>
              <a:rect l="0" t="0" r="r" b="b"/>
              <a:pathLst>
                <a:path w="234" h="457">
                  <a:moveTo>
                    <a:pt x="4" y="183"/>
                  </a:moveTo>
                  <a:lnTo>
                    <a:pt x="6" y="179"/>
                  </a:lnTo>
                  <a:lnTo>
                    <a:pt x="8" y="175"/>
                  </a:lnTo>
                  <a:lnTo>
                    <a:pt x="12" y="170"/>
                  </a:lnTo>
                  <a:lnTo>
                    <a:pt x="16" y="166"/>
                  </a:lnTo>
                  <a:lnTo>
                    <a:pt x="19" y="160"/>
                  </a:lnTo>
                  <a:lnTo>
                    <a:pt x="25" y="154"/>
                  </a:lnTo>
                  <a:lnTo>
                    <a:pt x="33" y="147"/>
                  </a:lnTo>
                  <a:lnTo>
                    <a:pt x="40" y="141"/>
                  </a:lnTo>
                  <a:lnTo>
                    <a:pt x="48" y="133"/>
                  </a:lnTo>
                  <a:lnTo>
                    <a:pt x="54" y="126"/>
                  </a:lnTo>
                  <a:lnTo>
                    <a:pt x="61" y="118"/>
                  </a:lnTo>
                  <a:lnTo>
                    <a:pt x="71" y="113"/>
                  </a:lnTo>
                  <a:lnTo>
                    <a:pt x="78" y="103"/>
                  </a:lnTo>
                  <a:lnTo>
                    <a:pt x="88" y="95"/>
                  </a:lnTo>
                  <a:lnTo>
                    <a:pt x="92" y="92"/>
                  </a:lnTo>
                  <a:lnTo>
                    <a:pt x="97" y="88"/>
                  </a:lnTo>
                  <a:lnTo>
                    <a:pt x="101" y="84"/>
                  </a:lnTo>
                  <a:lnTo>
                    <a:pt x="107" y="80"/>
                  </a:lnTo>
                  <a:lnTo>
                    <a:pt x="115" y="73"/>
                  </a:lnTo>
                  <a:lnTo>
                    <a:pt x="124" y="65"/>
                  </a:lnTo>
                  <a:lnTo>
                    <a:pt x="132" y="57"/>
                  </a:lnTo>
                  <a:lnTo>
                    <a:pt x="139" y="50"/>
                  </a:lnTo>
                  <a:lnTo>
                    <a:pt x="147" y="42"/>
                  </a:lnTo>
                  <a:lnTo>
                    <a:pt x="154" y="36"/>
                  </a:lnTo>
                  <a:lnTo>
                    <a:pt x="162" y="29"/>
                  </a:lnTo>
                  <a:lnTo>
                    <a:pt x="170" y="25"/>
                  </a:lnTo>
                  <a:lnTo>
                    <a:pt x="175" y="19"/>
                  </a:lnTo>
                  <a:lnTo>
                    <a:pt x="181" y="14"/>
                  </a:lnTo>
                  <a:lnTo>
                    <a:pt x="185" y="10"/>
                  </a:lnTo>
                  <a:lnTo>
                    <a:pt x="191" y="6"/>
                  </a:lnTo>
                  <a:lnTo>
                    <a:pt x="196" y="2"/>
                  </a:lnTo>
                  <a:lnTo>
                    <a:pt x="198" y="0"/>
                  </a:lnTo>
                  <a:lnTo>
                    <a:pt x="198" y="2"/>
                  </a:lnTo>
                  <a:lnTo>
                    <a:pt x="200" y="6"/>
                  </a:lnTo>
                  <a:lnTo>
                    <a:pt x="200" y="8"/>
                  </a:lnTo>
                  <a:lnTo>
                    <a:pt x="202" y="12"/>
                  </a:lnTo>
                  <a:lnTo>
                    <a:pt x="202" y="16"/>
                  </a:lnTo>
                  <a:lnTo>
                    <a:pt x="204" y="21"/>
                  </a:lnTo>
                  <a:lnTo>
                    <a:pt x="204" y="25"/>
                  </a:lnTo>
                  <a:lnTo>
                    <a:pt x="206" y="31"/>
                  </a:lnTo>
                  <a:lnTo>
                    <a:pt x="208" y="36"/>
                  </a:lnTo>
                  <a:lnTo>
                    <a:pt x="210" y="42"/>
                  </a:lnTo>
                  <a:lnTo>
                    <a:pt x="212" y="48"/>
                  </a:lnTo>
                  <a:lnTo>
                    <a:pt x="212" y="55"/>
                  </a:lnTo>
                  <a:lnTo>
                    <a:pt x="213" y="63"/>
                  </a:lnTo>
                  <a:lnTo>
                    <a:pt x="217" y="69"/>
                  </a:lnTo>
                  <a:lnTo>
                    <a:pt x="217" y="76"/>
                  </a:lnTo>
                  <a:lnTo>
                    <a:pt x="219" y="82"/>
                  </a:lnTo>
                  <a:lnTo>
                    <a:pt x="221" y="90"/>
                  </a:lnTo>
                  <a:lnTo>
                    <a:pt x="223" y="97"/>
                  </a:lnTo>
                  <a:lnTo>
                    <a:pt x="225" y="103"/>
                  </a:lnTo>
                  <a:lnTo>
                    <a:pt x="225" y="111"/>
                  </a:lnTo>
                  <a:lnTo>
                    <a:pt x="227" y="116"/>
                  </a:lnTo>
                  <a:lnTo>
                    <a:pt x="229" y="124"/>
                  </a:lnTo>
                  <a:lnTo>
                    <a:pt x="231" y="130"/>
                  </a:lnTo>
                  <a:lnTo>
                    <a:pt x="231" y="135"/>
                  </a:lnTo>
                  <a:lnTo>
                    <a:pt x="232" y="141"/>
                  </a:lnTo>
                  <a:lnTo>
                    <a:pt x="232" y="147"/>
                  </a:lnTo>
                  <a:lnTo>
                    <a:pt x="232" y="151"/>
                  </a:lnTo>
                  <a:lnTo>
                    <a:pt x="234" y="156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4" y="168"/>
                  </a:lnTo>
                  <a:lnTo>
                    <a:pt x="232" y="173"/>
                  </a:lnTo>
                  <a:lnTo>
                    <a:pt x="231" y="179"/>
                  </a:lnTo>
                  <a:lnTo>
                    <a:pt x="229" y="187"/>
                  </a:lnTo>
                  <a:lnTo>
                    <a:pt x="225" y="191"/>
                  </a:lnTo>
                  <a:lnTo>
                    <a:pt x="225" y="194"/>
                  </a:lnTo>
                  <a:lnTo>
                    <a:pt x="223" y="200"/>
                  </a:lnTo>
                  <a:lnTo>
                    <a:pt x="221" y="206"/>
                  </a:lnTo>
                  <a:lnTo>
                    <a:pt x="217" y="210"/>
                  </a:lnTo>
                  <a:lnTo>
                    <a:pt x="217" y="215"/>
                  </a:lnTo>
                  <a:lnTo>
                    <a:pt x="213" y="221"/>
                  </a:lnTo>
                  <a:lnTo>
                    <a:pt x="212" y="227"/>
                  </a:lnTo>
                  <a:lnTo>
                    <a:pt x="210" y="232"/>
                  </a:lnTo>
                  <a:lnTo>
                    <a:pt x="206" y="238"/>
                  </a:lnTo>
                  <a:lnTo>
                    <a:pt x="204" y="244"/>
                  </a:lnTo>
                  <a:lnTo>
                    <a:pt x="200" y="249"/>
                  </a:lnTo>
                  <a:lnTo>
                    <a:pt x="196" y="257"/>
                  </a:lnTo>
                  <a:lnTo>
                    <a:pt x="194" y="263"/>
                  </a:lnTo>
                  <a:lnTo>
                    <a:pt x="191" y="268"/>
                  </a:lnTo>
                  <a:lnTo>
                    <a:pt x="189" y="276"/>
                  </a:lnTo>
                  <a:lnTo>
                    <a:pt x="185" y="282"/>
                  </a:lnTo>
                  <a:lnTo>
                    <a:pt x="181" y="288"/>
                  </a:lnTo>
                  <a:lnTo>
                    <a:pt x="177" y="295"/>
                  </a:lnTo>
                  <a:lnTo>
                    <a:pt x="175" y="303"/>
                  </a:lnTo>
                  <a:lnTo>
                    <a:pt x="170" y="308"/>
                  </a:lnTo>
                  <a:lnTo>
                    <a:pt x="168" y="314"/>
                  </a:lnTo>
                  <a:lnTo>
                    <a:pt x="164" y="322"/>
                  </a:lnTo>
                  <a:lnTo>
                    <a:pt x="162" y="329"/>
                  </a:lnTo>
                  <a:lnTo>
                    <a:pt x="156" y="335"/>
                  </a:lnTo>
                  <a:lnTo>
                    <a:pt x="154" y="341"/>
                  </a:lnTo>
                  <a:lnTo>
                    <a:pt x="149" y="348"/>
                  </a:lnTo>
                  <a:lnTo>
                    <a:pt x="147" y="354"/>
                  </a:lnTo>
                  <a:lnTo>
                    <a:pt x="141" y="360"/>
                  </a:lnTo>
                  <a:lnTo>
                    <a:pt x="139" y="367"/>
                  </a:lnTo>
                  <a:lnTo>
                    <a:pt x="134" y="373"/>
                  </a:lnTo>
                  <a:lnTo>
                    <a:pt x="132" y="379"/>
                  </a:lnTo>
                  <a:lnTo>
                    <a:pt x="126" y="385"/>
                  </a:lnTo>
                  <a:lnTo>
                    <a:pt x="124" y="390"/>
                  </a:lnTo>
                  <a:lnTo>
                    <a:pt x="118" y="396"/>
                  </a:lnTo>
                  <a:lnTo>
                    <a:pt x="116" y="402"/>
                  </a:lnTo>
                  <a:lnTo>
                    <a:pt x="113" y="407"/>
                  </a:lnTo>
                  <a:lnTo>
                    <a:pt x="109" y="411"/>
                  </a:lnTo>
                  <a:lnTo>
                    <a:pt x="105" y="417"/>
                  </a:lnTo>
                  <a:lnTo>
                    <a:pt x="103" y="423"/>
                  </a:lnTo>
                  <a:lnTo>
                    <a:pt x="96" y="428"/>
                  </a:lnTo>
                  <a:lnTo>
                    <a:pt x="90" y="438"/>
                  </a:lnTo>
                  <a:lnTo>
                    <a:pt x="84" y="443"/>
                  </a:lnTo>
                  <a:lnTo>
                    <a:pt x="78" y="449"/>
                  </a:lnTo>
                  <a:lnTo>
                    <a:pt x="75" y="453"/>
                  </a:lnTo>
                  <a:lnTo>
                    <a:pt x="69" y="457"/>
                  </a:lnTo>
                  <a:lnTo>
                    <a:pt x="65" y="457"/>
                  </a:lnTo>
                  <a:lnTo>
                    <a:pt x="61" y="457"/>
                  </a:lnTo>
                  <a:lnTo>
                    <a:pt x="58" y="455"/>
                  </a:lnTo>
                  <a:lnTo>
                    <a:pt x="54" y="453"/>
                  </a:lnTo>
                  <a:lnTo>
                    <a:pt x="52" y="447"/>
                  </a:lnTo>
                  <a:lnTo>
                    <a:pt x="48" y="443"/>
                  </a:lnTo>
                  <a:lnTo>
                    <a:pt x="44" y="436"/>
                  </a:lnTo>
                  <a:lnTo>
                    <a:pt x="40" y="430"/>
                  </a:lnTo>
                  <a:lnTo>
                    <a:pt x="39" y="423"/>
                  </a:lnTo>
                  <a:lnTo>
                    <a:pt x="35" y="415"/>
                  </a:lnTo>
                  <a:lnTo>
                    <a:pt x="33" y="409"/>
                  </a:lnTo>
                  <a:lnTo>
                    <a:pt x="33" y="405"/>
                  </a:lnTo>
                  <a:lnTo>
                    <a:pt x="29" y="400"/>
                  </a:lnTo>
                  <a:lnTo>
                    <a:pt x="29" y="396"/>
                  </a:lnTo>
                  <a:lnTo>
                    <a:pt x="27" y="390"/>
                  </a:lnTo>
                  <a:lnTo>
                    <a:pt x="25" y="385"/>
                  </a:lnTo>
                  <a:lnTo>
                    <a:pt x="25" y="381"/>
                  </a:lnTo>
                  <a:lnTo>
                    <a:pt x="23" y="375"/>
                  </a:lnTo>
                  <a:lnTo>
                    <a:pt x="21" y="369"/>
                  </a:lnTo>
                  <a:lnTo>
                    <a:pt x="21" y="364"/>
                  </a:lnTo>
                  <a:lnTo>
                    <a:pt x="19" y="358"/>
                  </a:lnTo>
                  <a:lnTo>
                    <a:pt x="18" y="352"/>
                  </a:lnTo>
                  <a:lnTo>
                    <a:pt x="18" y="346"/>
                  </a:lnTo>
                  <a:lnTo>
                    <a:pt x="16" y="341"/>
                  </a:lnTo>
                  <a:lnTo>
                    <a:pt x="14" y="335"/>
                  </a:lnTo>
                  <a:lnTo>
                    <a:pt x="14" y="331"/>
                  </a:lnTo>
                  <a:lnTo>
                    <a:pt x="12" y="324"/>
                  </a:lnTo>
                  <a:lnTo>
                    <a:pt x="12" y="318"/>
                  </a:lnTo>
                  <a:lnTo>
                    <a:pt x="10" y="312"/>
                  </a:lnTo>
                  <a:lnTo>
                    <a:pt x="10" y="307"/>
                  </a:lnTo>
                  <a:lnTo>
                    <a:pt x="8" y="301"/>
                  </a:lnTo>
                  <a:lnTo>
                    <a:pt x="8" y="295"/>
                  </a:lnTo>
                  <a:lnTo>
                    <a:pt x="6" y="289"/>
                  </a:lnTo>
                  <a:lnTo>
                    <a:pt x="6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7"/>
                  </a:lnTo>
                  <a:lnTo>
                    <a:pt x="4" y="261"/>
                  </a:lnTo>
                  <a:lnTo>
                    <a:pt x="2" y="257"/>
                  </a:lnTo>
                  <a:lnTo>
                    <a:pt x="2" y="251"/>
                  </a:lnTo>
                  <a:lnTo>
                    <a:pt x="2" y="246"/>
                  </a:lnTo>
                  <a:lnTo>
                    <a:pt x="2" y="242"/>
                  </a:lnTo>
                  <a:lnTo>
                    <a:pt x="2" y="236"/>
                  </a:lnTo>
                  <a:lnTo>
                    <a:pt x="2" y="230"/>
                  </a:lnTo>
                  <a:lnTo>
                    <a:pt x="0" y="227"/>
                  </a:lnTo>
                  <a:lnTo>
                    <a:pt x="0" y="221"/>
                  </a:lnTo>
                  <a:lnTo>
                    <a:pt x="0" y="213"/>
                  </a:lnTo>
                  <a:lnTo>
                    <a:pt x="2" y="206"/>
                  </a:lnTo>
                  <a:lnTo>
                    <a:pt x="2" y="198"/>
                  </a:lnTo>
                  <a:lnTo>
                    <a:pt x="2" y="192"/>
                  </a:lnTo>
                  <a:lnTo>
                    <a:pt x="4" y="187"/>
                  </a:lnTo>
                  <a:lnTo>
                    <a:pt x="4" y="183"/>
                  </a:lnTo>
                  <a:lnTo>
                    <a:pt x="4" y="183"/>
                  </a:lnTo>
                  <a:close/>
                </a:path>
              </a:pathLst>
            </a:custGeom>
            <a:solidFill>
              <a:srgbClr val="DE2B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3448050" y="4646613"/>
              <a:ext cx="177800" cy="261938"/>
            </a:xfrm>
            <a:custGeom>
              <a:avLst/>
              <a:gdLst/>
              <a:ahLst/>
              <a:cxnLst>
                <a:cxn ang="0">
                  <a:pos x="20" y="329"/>
                </a:cxn>
                <a:cxn ang="0">
                  <a:pos x="16" y="318"/>
                </a:cxn>
                <a:cxn ang="0">
                  <a:pos x="12" y="304"/>
                </a:cxn>
                <a:cxn ang="0">
                  <a:pos x="10" y="295"/>
                </a:cxn>
                <a:cxn ang="0">
                  <a:pos x="8" y="281"/>
                </a:cxn>
                <a:cxn ang="0">
                  <a:pos x="6" y="268"/>
                </a:cxn>
                <a:cxn ang="0">
                  <a:pos x="4" y="255"/>
                </a:cxn>
                <a:cxn ang="0">
                  <a:pos x="2" y="240"/>
                </a:cxn>
                <a:cxn ang="0">
                  <a:pos x="0" y="226"/>
                </a:cxn>
                <a:cxn ang="0">
                  <a:pos x="0" y="211"/>
                </a:cxn>
                <a:cxn ang="0">
                  <a:pos x="0" y="196"/>
                </a:cxn>
                <a:cxn ang="0">
                  <a:pos x="0" y="183"/>
                </a:cxn>
                <a:cxn ang="0">
                  <a:pos x="2" y="169"/>
                </a:cxn>
                <a:cxn ang="0">
                  <a:pos x="4" y="158"/>
                </a:cxn>
                <a:cxn ang="0">
                  <a:pos x="8" y="145"/>
                </a:cxn>
                <a:cxn ang="0">
                  <a:pos x="12" y="133"/>
                </a:cxn>
                <a:cxn ang="0">
                  <a:pos x="20" y="122"/>
                </a:cxn>
                <a:cxn ang="0">
                  <a:pos x="25" y="107"/>
                </a:cxn>
                <a:cxn ang="0">
                  <a:pos x="35" y="93"/>
                </a:cxn>
                <a:cxn ang="0">
                  <a:pos x="44" y="80"/>
                </a:cxn>
                <a:cxn ang="0">
                  <a:pos x="54" y="68"/>
                </a:cxn>
                <a:cxn ang="0">
                  <a:pos x="63" y="55"/>
                </a:cxn>
                <a:cxn ang="0">
                  <a:pos x="75" y="44"/>
                </a:cxn>
                <a:cxn ang="0">
                  <a:pos x="84" y="32"/>
                </a:cxn>
                <a:cxn ang="0">
                  <a:pos x="96" y="23"/>
                </a:cxn>
                <a:cxn ang="0">
                  <a:pos x="105" y="13"/>
                </a:cxn>
                <a:cxn ang="0">
                  <a:pos x="118" y="4"/>
                </a:cxn>
                <a:cxn ang="0">
                  <a:pos x="134" y="0"/>
                </a:cxn>
                <a:cxn ang="0">
                  <a:pos x="145" y="4"/>
                </a:cxn>
                <a:cxn ang="0">
                  <a:pos x="154" y="15"/>
                </a:cxn>
                <a:cxn ang="0">
                  <a:pos x="160" y="27"/>
                </a:cxn>
                <a:cxn ang="0">
                  <a:pos x="168" y="40"/>
                </a:cxn>
                <a:cxn ang="0">
                  <a:pos x="175" y="55"/>
                </a:cxn>
                <a:cxn ang="0">
                  <a:pos x="183" y="70"/>
                </a:cxn>
                <a:cxn ang="0">
                  <a:pos x="189" y="89"/>
                </a:cxn>
                <a:cxn ang="0">
                  <a:pos x="196" y="107"/>
                </a:cxn>
                <a:cxn ang="0">
                  <a:pos x="202" y="122"/>
                </a:cxn>
                <a:cxn ang="0">
                  <a:pos x="208" y="137"/>
                </a:cxn>
                <a:cxn ang="0">
                  <a:pos x="212" y="152"/>
                </a:cxn>
                <a:cxn ang="0">
                  <a:pos x="217" y="165"/>
                </a:cxn>
                <a:cxn ang="0">
                  <a:pos x="219" y="175"/>
                </a:cxn>
                <a:cxn ang="0">
                  <a:pos x="223" y="186"/>
                </a:cxn>
                <a:cxn ang="0">
                  <a:pos x="20" y="331"/>
                </a:cxn>
              </a:cxnLst>
              <a:rect l="0" t="0" r="r" b="b"/>
              <a:pathLst>
                <a:path w="225" h="331">
                  <a:moveTo>
                    <a:pt x="20" y="331"/>
                  </a:moveTo>
                  <a:lnTo>
                    <a:pt x="20" y="329"/>
                  </a:lnTo>
                  <a:lnTo>
                    <a:pt x="18" y="323"/>
                  </a:lnTo>
                  <a:lnTo>
                    <a:pt x="16" y="318"/>
                  </a:lnTo>
                  <a:lnTo>
                    <a:pt x="14" y="310"/>
                  </a:lnTo>
                  <a:lnTo>
                    <a:pt x="12" y="304"/>
                  </a:lnTo>
                  <a:lnTo>
                    <a:pt x="12" y="300"/>
                  </a:lnTo>
                  <a:lnTo>
                    <a:pt x="10" y="295"/>
                  </a:lnTo>
                  <a:lnTo>
                    <a:pt x="10" y="289"/>
                  </a:lnTo>
                  <a:lnTo>
                    <a:pt x="8" y="281"/>
                  </a:lnTo>
                  <a:lnTo>
                    <a:pt x="8" y="276"/>
                  </a:lnTo>
                  <a:lnTo>
                    <a:pt x="6" y="268"/>
                  </a:lnTo>
                  <a:lnTo>
                    <a:pt x="6" y="262"/>
                  </a:lnTo>
                  <a:lnTo>
                    <a:pt x="4" y="255"/>
                  </a:lnTo>
                  <a:lnTo>
                    <a:pt x="4" y="247"/>
                  </a:lnTo>
                  <a:lnTo>
                    <a:pt x="2" y="240"/>
                  </a:lnTo>
                  <a:lnTo>
                    <a:pt x="2" y="234"/>
                  </a:lnTo>
                  <a:lnTo>
                    <a:pt x="0" y="226"/>
                  </a:lnTo>
                  <a:lnTo>
                    <a:pt x="0" y="219"/>
                  </a:lnTo>
                  <a:lnTo>
                    <a:pt x="0" y="211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0" y="175"/>
                  </a:lnTo>
                  <a:lnTo>
                    <a:pt x="2" y="169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6" y="152"/>
                  </a:lnTo>
                  <a:lnTo>
                    <a:pt x="8" y="145"/>
                  </a:lnTo>
                  <a:lnTo>
                    <a:pt x="10" y="139"/>
                  </a:lnTo>
                  <a:lnTo>
                    <a:pt x="12" y="133"/>
                  </a:lnTo>
                  <a:lnTo>
                    <a:pt x="16" y="127"/>
                  </a:lnTo>
                  <a:lnTo>
                    <a:pt x="20" y="122"/>
                  </a:lnTo>
                  <a:lnTo>
                    <a:pt x="21" y="114"/>
                  </a:lnTo>
                  <a:lnTo>
                    <a:pt x="25" y="107"/>
                  </a:lnTo>
                  <a:lnTo>
                    <a:pt x="31" y="101"/>
                  </a:lnTo>
                  <a:lnTo>
                    <a:pt x="35" y="93"/>
                  </a:lnTo>
                  <a:lnTo>
                    <a:pt x="39" y="87"/>
                  </a:lnTo>
                  <a:lnTo>
                    <a:pt x="44" y="80"/>
                  </a:lnTo>
                  <a:lnTo>
                    <a:pt x="48" y="74"/>
                  </a:lnTo>
                  <a:lnTo>
                    <a:pt x="54" y="68"/>
                  </a:lnTo>
                  <a:lnTo>
                    <a:pt x="59" y="63"/>
                  </a:lnTo>
                  <a:lnTo>
                    <a:pt x="63" y="55"/>
                  </a:lnTo>
                  <a:lnTo>
                    <a:pt x="69" y="49"/>
                  </a:lnTo>
                  <a:lnTo>
                    <a:pt x="75" y="44"/>
                  </a:lnTo>
                  <a:lnTo>
                    <a:pt x="80" y="38"/>
                  </a:lnTo>
                  <a:lnTo>
                    <a:pt x="84" y="32"/>
                  </a:lnTo>
                  <a:lnTo>
                    <a:pt x="90" y="29"/>
                  </a:lnTo>
                  <a:lnTo>
                    <a:pt x="96" y="23"/>
                  </a:lnTo>
                  <a:lnTo>
                    <a:pt x="99" y="17"/>
                  </a:lnTo>
                  <a:lnTo>
                    <a:pt x="105" y="13"/>
                  </a:lnTo>
                  <a:lnTo>
                    <a:pt x="111" y="11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5" y="4"/>
                  </a:lnTo>
                  <a:lnTo>
                    <a:pt x="153" y="11"/>
                  </a:lnTo>
                  <a:lnTo>
                    <a:pt x="154" y="15"/>
                  </a:lnTo>
                  <a:lnTo>
                    <a:pt x="158" y="21"/>
                  </a:lnTo>
                  <a:lnTo>
                    <a:pt x="160" y="27"/>
                  </a:lnTo>
                  <a:lnTo>
                    <a:pt x="166" y="34"/>
                  </a:lnTo>
                  <a:lnTo>
                    <a:pt x="168" y="40"/>
                  </a:lnTo>
                  <a:lnTo>
                    <a:pt x="172" y="48"/>
                  </a:lnTo>
                  <a:lnTo>
                    <a:pt x="175" y="55"/>
                  </a:lnTo>
                  <a:lnTo>
                    <a:pt x="179" y="65"/>
                  </a:lnTo>
                  <a:lnTo>
                    <a:pt x="183" y="70"/>
                  </a:lnTo>
                  <a:lnTo>
                    <a:pt x="185" y="80"/>
                  </a:lnTo>
                  <a:lnTo>
                    <a:pt x="189" y="89"/>
                  </a:lnTo>
                  <a:lnTo>
                    <a:pt x="193" y="99"/>
                  </a:lnTo>
                  <a:lnTo>
                    <a:pt x="196" y="107"/>
                  </a:lnTo>
                  <a:lnTo>
                    <a:pt x="198" y="114"/>
                  </a:lnTo>
                  <a:lnTo>
                    <a:pt x="202" y="122"/>
                  </a:lnTo>
                  <a:lnTo>
                    <a:pt x="204" y="131"/>
                  </a:lnTo>
                  <a:lnTo>
                    <a:pt x="208" y="137"/>
                  </a:lnTo>
                  <a:lnTo>
                    <a:pt x="210" y="145"/>
                  </a:lnTo>
                  <a:lnTo>
                    <a:pt x="212" y="152"/>
                  </a:lnTo>
                  <a:lnTo>
                    <a:pt x="215" y="160"/>
                  </a:lnTo>
                  <a:lnTo>
                    <a:pt x="217" y="165"/>
                  </a:lnTo>
                  <a:lnTo>
                    <a:pt x="217" y="171"/>
                  </a:lnTo>
                  <a:lnTo>
                    <a:pt x="219" y="175"/>
                  </a:lnTo>
                  <a:lnTo>
                    <a:pt x="221" y="181"/>
                  </a:lnTo>
                  <a:lnTo>
                    <a:pt x="223" y="186"/>
                  </a:lnTo>
                  <a:lnTo>
                    <a:pt x="225" y="188"/>
                  </a:lnTo>
                  <a:lnTo>
                    <a:pt x="20" y="331"/>
                  </a:lnTo>
                  <a:lnTo>
                    <a:pt x="20" y="331"/>
                  </a:lnTo>
                  <a:close/>
                </a:path>
              </a:pathLst>
            </a:custGeom>
            <a:solidFill>
              <a:srgbClr val="DE2B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3201988" y="4891088"/>
              <a:ext cx="207963" cy="239713"/>
            </a:xfrm>
            <a:custGeom>
              <a:avLst/>
              <a:gdLst/>
              <a:ahLst/>
              <a:cxnLst>
                <a:cxn ang="0">
                  <a:pos x="252" y="80"/>
                </a:cxn>
                <a:cxn ang="0">
                  <a:pos x="251" y="61"/>
                </a:cxn>
                <a:cxn ang="0">
                  <a:pos x="245" y="40"/>
                </a:cxn>
                <a:cxn ang="0">
                  <a:pos x="233" y="15"/>
                </a:cxn>
                <a:cxn ang="0">
                  <a:pos x="218" y="0"/>
                </a:cxn>
                <a:cxn ang="0">
                  <a:pos x="199" y="0"/>
                </a:cxn>
                <a:cxn ang="0">
                  <a:pos x="184" y="2"/>
                </a:cxn>
                <a:cxn ang="0">
                  <a:pos x="165" y="6"/>
                </a:cxn>
                <a:cxn ang="0">
                  <a:pos x="146" y="12"/>
                </a:cxn>
                <a:cxn ang="0">
                  <a:pos x="125" y="21"/>
                </a:cxn>
                <a:cxn ang="0">
                  <a:pos x="104" y="31"/>
                </a:cxn>
                <a:cxn ang="0">
                  <a:pos x="83" y="38"/>
                </a:cxn>
                <a:cxn ang="0">
                  <a:pos x="64" y="51"/>
                </a:cxn>
                <a:cxn ang="0">
                  <a:pos x="47" y="65"/>
                </a:cxn>
                <a:cxn ang="0">
                  <a:pos x="32" y="78"/>
                </a:cxn>
                <a:cxn ang="0">
                  <a:pos x="21" y="93"/>
                </a:cxn>
                <a:cxn ang="0">
                  <a:pos x="15" y="109"/>
                </a:cxn>
                <a:cxn ang="0">
                  <a:pos x="7" y="126"/>
                </a:cxn>
                <a:cxn ang="0">
                  <a:pos x="3" y="148"/>
                </a:cxn>
                <a:cxn ang="0">
                  <a:pos x="0" y="171"/>
                </a:cxn>
                <a:cxn ang="0">
                  <a:pos x="0" y="194"/>
                </a:cxn>
                <a:cxn ang="0">
                  <a:pos x="0" y="217"/>
                </a:cxn>
                <a:cxn ang="0">
                  <a:pos x="0" y="240"/>
                </a:cxn>
                <a:cxn ang="0">
                  <a:pos x="3" y="261"/>
                </a:cxn>
                <a:cxn ang="0">
                  <a:pos x="7" y="278"/>
                </a:cxn>
                <a:cxn ang="0">
                  <a:pos x="17" y="295"/>
                </a:cxn>
                <a:cxn ang="0">
                  <a:pos x="30" y="302"/>
                </a:cxn>
                <a:cxn ang="0">
                  <a:pos x="47" y="299"/>
                </a:cxn>
                <a:cxn ang="0">
                  <a:pos x="72" y="289"/>
                </a:cxn>
                <a:cxn ang="0">
                  <a:pos x="95" y="274"/>
                </a:cxn>
                <a:cxn ang="0">
                  <a:pos x="110" y="266"/>
                </a:cxn>
                <a:cxn ang="0">
                  <a:pos x="125" y="255"/>
                </a:cxn>
                <a:cxn ang="0">
                  <a:pos x="142" y="245"/>
                </a:cxn>
                <a:cxn ang="0">
                  <a:pos x="157" y="236"/>
                </a:cxn>
                <a:cxn ang="0">
                  <a:pos x="171" y="225"/>
                </a:cxn>
                <a:cxn ang="0">
                  <a:pos x="186" y="213"/>
                </a:cxn>
                <a:cxn ang="0">
                  <a:pos x="201" y="202"/>
                </a:cxn>
                <a:cxn ang="0">
                  <a:pos x="218" y="188"/>
                </a:cxn>
                <a:cxn ang="0">
                  <a:pos x="241" y="169"/>
                </a:cxn>
                <a:cxn ang="0">
                  <a:pos x="258" y="150"/>
                </a:cxn>
                <a:cxn ang="0">
                  <a:pos x="262" y="137"/>
                </a:cxn>
                <a:cxn ang="0">
                  <a:pos x="262" y="122"/>
                </a:cxn>
                <a:cxn ang="0">
                  <a:pos x="258" y="107"/>
                </a:cxn>
                <a:cxn ang="0">
                  <a:pos x="254" y="91"/>
                </a:cxn>
                <a:cxn ang="0">
                  <a:pos x="252" y="84"/>
                </a:cxn>
              </a:cxnLst>
              <a:rect l="0" t="0" r="r" b="b"/>
              <a:pathLst>
                <a:path w="262" h="302">
                  <a:moveTo>
                    <a:pt x="252" y="84"/>
                  </a:moveTo>
                  <a:lnTo>
                    <a:pt x="252" y="82"/>
                  </a:lnTo>
                  <a:lnTo>
                    <a:pt x="252" y="80"/>
                  </a:lnTo>
                  <a:lnTo>
                    <a:pt x="251" y="74"/>
                  </a:lnTo>
                  <a:lnTo>
                    <a:pt x="251" y="69"/>
                  </a:lnTo>
                  <a:lnTo>
                    <a:pt x="251" y="61"/>
                  </a:lnTo>
                  <a:lnTo>
                    <a:pt x="249" y="55"/>
                  </a:lnTo>
                  <a:lnTo>
                    <a:pt x="247" y="48"/>
                  </a:lnTo>
                  <a:lnTo>
                    <a:pt x="245" y="40"/>
                  </a:lnTo>
                  <a:lnTo>
                    <a:pt x="241" y="31"/>
                  </a:lnTo>
                  <a:lnTo>
                    <a:pt x="237" y="23"/>
                  </a:lnTo>
                  <a:lnTo>
                    <a:pt x="233" y="15"/>
                  </a:lnTo>
                  <a:lnTo>
                    <a:pt x="230" y="10"/>
                  </a:lnTo>
                  <a:lnTo>
                    <a:pt x="224" y="4"/>
                  </a:lnTo>
                  <a:lnTo>
                    <a:pt x="218" y="0"/>
                  </a:lnTo>
                  <a:lnTo>
                    <a:pt x="211" y="0"/>
                  </a:lnTo>
                  <a:lnTo>
                    <a:pt x="205" y="0"/>
                  </a:lnTo>
                  <a:lnTo>
                    <a:pt x="199" y="0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84" y="2"/>
                  </a:lnTo>
                  <a:lnTo>
                    <a:pt x="178" y="2"/>
                  </a:lnTo>
                  <a:lnTo>
                    <a:pt x="171" y="4"/>
                  </a:lnTo>
                  <a:lnTo>
                    <a:pt x="165" y="6"/>
                  </a:lnTo>
                  <a:lnTo>
                    <a:pt x="159" y="8"/>
                  </a:lnTo>
                  <a:lnTo>
                    <a:pt x="152" y="10"/>
                  </a:lnTo>
                  <a:lnTo>
                    <a:pt x="146" y="12"/>
                  </a:lnTo>
                  <a:lnTo>
                    <a:pt x="138" y="15"/>
                  </a:lnTo>
                  <a:lnTo>
                    <a:pt x="133" y="17"/>
                  </a:lnTo>
                  <a:lnTo>
                    <a:pt x="125" y="21"/>
                  </a:lnTo>
                  <a:lnTo>
                    <a:pt x="117" y="23"/>
                  </a:lnTo>
                  <a:lnTo>
                    <a:pt x="112" y="27"/>
                  </a:lnTo>
                  <a:lnTo>
                    <a:pt x="104" y="31"/>
                  </a:lnTo>
                  <a:lnTo>
                    <a:pt x="97" y="32"/>
                  </a:lnTo>
                  <a:lnTo>
                    <a:pt x="91" y="36"/>
                  </a:lnTo>
                  <a:lnTo>
                    <a:pt x="83" y="38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4" y="51"/>
                  </a:lnTo>
                  <a:lnTo>
                    <a:pt x="57" y="55"/>
                  </a:lnTo>
                  <a:lnTo>
                    <a:pt x="53" y="59"/>
                  </a:lnTo>
                  <a:lnTo>
                    <a:pt x="47" y="65"/>
                  </a:lnTo>
                  <a:lnTo>
                    <a:pt x="41" y="69"/>
                  </a:lnTo>
                  <a:lnTo>
                    <a:pt x="36" y="72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4" y="88"/>
                  </a:lnTo>
                  <a:lnTo>
                    <a:pt x="21" y="93"/>
                  </a:lnTo>
                  <a:lnTo>
                    <a:pt x="19" y="97"/>
                  </a:lnTo>
                  <a:lnTo>
                    <a:pt x="17" y="103"/>
                  </a:lnTo>
                  <a:lnTo>
                    <a:pt x="15" y="109"/>
                  </a:lnTo>
                  <a:lnTo>
                    <a:pt x="11" y="114"/>
                  </a:lnTo>
                  <a:lnTo>
                    <a:pt x="9" y="120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5" y="141"/>
                  </a:lnTo>
                  <a:lnTo>
                    <a:pt x="3" y="148"/>
                  </a:lnTo>
                  <a:lnTo>
                    <a:pt x="1" y="156"/>
                  </a:lnTo>
                  <a:lnTo>
                    <a:pt x="1" y="164"/>
                  </a:lnTo>
                  <a:lnTo>
                    <a:pt x="0" y="171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1" y="253"/>
                  </a:lnTo>
                  <a:lnTo>
                    <a:pt x="3" y="261"/>
                  </a:lnTo>
                  <a:lnTo>
                    <a:pt x="5" y="266"/>
                  </a:lnTo>
                  <a:lnTo>
                    <a:pt x="5" y="272"/>
                  </a:lnTo>
                  <a:lnTo>
                    <a:pt x="7" y="278"/>
                  </a:lnTo>
                  <a:lnTo>
                    <a:pt x="9" y="282"/>
                  </a:lnTo>
                  <a:lnTo>
                    <a:pt x="13" y="287"/>
                  </a:lnTo>
                  <a:lnTo>
                    <a:pt x="17" y="295"/>
                  </a:lnTo>
                  <a:lnTo>
                    <a:pt x="22" y="301"/>
                  </a:lnTo>
                  <a:lnTo>
                    <a:pt x="26" y="302"/>
                  </a:lnTo>
                  <a:lnTo>
                    <a:pt x="30" y="302"/>
                  </a:lnTo>
                  <a:lnTo>
                    <a:pt x="36" y="301"/>
                  </a:lnTo>
                  <a:lnTo>
                    <a:pt x="41" y="301"/>
                  </a:lnTo>
                  <a:lnTo>
                    <a:pt x="47" y="299"/>
                  </a:lnTo>
                  <a:lnTo>
                    <a:pt x="57" y="295"/>
                  </a:lnTo>
                  <a:lnTo>
                    <a:pt x="64" y="291"/>
                  </a:lnTo>
                  <a:lnTo>
                    <a:pt x="72" y="289"/>
                  </a:lnTo>
                  <a:lnTo>
                    <a:pt x="81" y="283"/>
                  </a:lnTo>
                  <a:lnTo>
                    <a:pt x="91" y="278"/>
                  </a:lnTo>
                  <a:lnTo>
                    <a:pt x="95" y="274"/>
                  </a:lnTo>
                  <a:lnTo>
                    <a:pt x="100" y="272"/>
                  </a:lnTo>
                  <a:lnTo>
                    <a:pt x="106" y="268"/>
                  </a:lnTo>
                  <a:lnTo>
                    <a:pt x="110" y="266"/>
                  </a:lnTo>
                  <a:lnTo>
                    <a:pt x="116" y="263"/>
                  </a:lnTo>
                  <a:lnTo>
                    <a:pt x="121" y="261"/>
                  </a:lnTo>
                  <a:lnTo>
                    <a:pt x="125" y="255"/>
                  </a:lnTo>
                  <a:lnTo>
                    <a:pt x="131" y="253"/>
                  </a:lnTo>
                  <a:lnTo>
                    <a:pt x="135" y="249"/>
                  </a:lnTo>
                  <a:lnTo>
                    <a:pt x="142" y="245"/>
                  </a:lnTo>
                  <a:lnTo>
                    <a:pt x="146" y="242"/>
                  </a:lnTo>
                  <a:lnTo>
                    <a:pt x="152" y="240"/>
                  </a:lnTo>
                  <a:lnTo>
                    <a:pt x="157" y="236"/>
                  </a:lnTo>
                  <a:lnTo>
                    <a:pt x="161" y="232"/>
                  </a:lnTo>
                  <a:lnTo>
                    <a:pt x="167" y="228"/>
                  </a:lnTo>
                  <a:lnTo>
                    <a:pt x="171" y="225"/>
                  </a:lnTo>
                  <a:lnTo>
                    <a:pt x="176" y="221"/>
                  </a:lnTo>
                  <a:lnTo>
                    <a:pt x="182" y="217"/>
                  </a:lnTo>
                  <a:lnTo>
                    <a:pt x="186" y="213"/>
                  </a:lnTo>
                  <a:lnTo>
                    <a:pt x="192" y="209"/>
                  </a:lnTo>
                  <a:lnTo>
                    <a:pt x="195" y="205"/>
                  </a:lnTo>
                  <a:lnTo>
                    <a:pt x="201" y="202"/>
                  </a:lnTo>
                  <a:lnTo>
                    <a:pt x="205" y="198"/>
                  </a:lnTo>
                  <a:lnTo>
                    <a:pt x="211" y="194"/>
                  </a:lnTo>
                  <a:lnTo>
                    <a:pt x="218" y="188"/>
                  </a:lnTo>
                  <a:lnTo>
                    <a:pt x="228" y="183"/>
                  </a:lnTo>
                  <a:lnTo>
                    <a:pt x="233" y="175"/>
                  </a:lnTo>
                  <a:lnTo>
                    <a:pt x="241" y="169"/>
                  </a:lnTo>
                  <a:lnTo>
                    <a:pt x="245" y="164"/>
                  </a:lnTo>
                  <a:lnTo>
                    <a:pt x="251" y="158"/>
                  </a:lnTo>
                  <a:lnTo>
                    <a:pt x="258" y="150"/>
                  </a:lnTo>
                  <a:lnTo>
                    <a:pt x="262" y="147"/>
                  </a:lnTo>
                  <a:lnTo>
                    <a:pt x="262" y="141"/>
                  </a:lnTo>
                  <a:lnTo>
                    <a:pt x="262" y="137"/>
                  </a:lnTo>
                  <a:lnTo>
                    <a:pt x="262" y="131"/>
                  </a:lnTo>
                  <a:lnTo>
                    <a:pt x="262" y="128"/>
                  </a:lnTo>
                  <a:lnTo>
                    <a:pt x="262" y="122"/>
                  </a:lnTo>
                  <a:lnTo>
                    <a:pt x="260" y="116"/>
                  </a:lnTo>
                  <a:lnTo>
                    <a:pt x="260" y="110"/>
                  </a:lnTo>
                  <a:lnTo>
                    <a:pt x="258" y="107"/>
                  </a:lnTo>
                  <a:lnTo>
                    <a:pt x="256" y="101"/>
                  </a:lnTo>
                  <a:lnTo>
                    <a:pt x="256" y="95"/>
                  </a:lnTo>
                  <a:lnTo>
                    <a:pt x="254" y="91"/>
                  </a:lnTo>
                  <a:lnTo>
                    <a:pt x="254" y="89"/>
                  </a:lnTo>
                  <a:lnTo>
                    <a:pt x="252" y="86"/>
                  </a:lnTo>
                  <a:lnTo>
                    <a:pt x="252" y="84"/>
                  </a:lnTo>
                  <a:lnTo>
                    <a:pt x="252" y="84"/>
                  </a:lnTo>
                  <a:close/>
                </a:path>
              </a:pathLst>
            </a:custGeom>
            <a:solidFill>
              <a:srgbClr val="FF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3314700" y="5405438"/>
              <a:ext cx="184150" cy="158750"/>
            </a:xfrm>
            <a:custGeom>
              <a:avLst/>
              <a:gdLst/>
              <a:ahLst/>
              <a:cxnLst>
                <a:cxn ang="0">
                  <a:pos x="158" y="11"/>
                </a:cxn>
                <a:cxn ang="0">
                  <a:pos x="145" y="21"/>
                </a:cxn>
                <a:cxn ang="0">
                  <a:pos x="129" y="30"/>
                </a:cxn>
                <a:cxn ang="0">
                  <a:pos x="116" y="41"/>
                </a:cxn>
                <a:cxn ang="0">
                  <a:pos x="101" y="53"/>
                </a:cxn>
                <a:cxn ang="0">
                  <a:pos x="86" y="64"/>
                </a:cxn>
                <a:cxn ang="0">
                  <a:pos x="72" y="76"/>
                </a:cxn>
                <a:cxn ang="0">
                  <a:pos x="59" y="89"/>
                </a:cxn>
                <a:cxn ang="0">
                  <a:pos x="48" y="100"/>
                </a:cxn>
                <a:cxn ang="0">
                  <a:pos x="36" y="112"/>
                </a:cxn>
                <a:cxn ang="0">
                  <a:pos x="25" y="123"/>
                </a:cxn>
                <a:cxn ang="0">
                  <a:pos x="15" y="137"/>
                </a:cxn>
                <a:cxn ang="0">
                  <a:pos x="8" y="148"/>
                </a:cxn>
                <a:cxn ang="0">
                  <a:pos x="2" y="157"/>
                </a:cxn>
                <a:cxn ang="0">
                  <a:pos x="0" y="167"/>
                </a:cxn>
                <a:cxn ang="0">
                  <a:pos x="0" y="176"/>
                </a:cxn>
                <a:cxn ang="0">
                  <a:pos x="0" y="184"/>
                </a:cxn>
                <a:cxn ang="0">
                  <a:pos x="8" y="190"/>
                </a:cxn>
                <a:cxn ang="0">
                  <a:pos x="17" y="194"/>
                </a:cxn>
                <a:cxn ang="0">
                  <a:pos x="29" y="195"/>
                </a:cxn>
                <a:cxn ang="0">
                  <a:pos x="46" y="197"/>
                </a:cxn>
                <a:cxn ang="0">
                  <a:pos x="59" y="197"/>
                </a:cxn>
                <a:cxn ang="0">
                  <a:pos x="69" y="197"/>
                </a:cxn>
                <a:cxn ang="0">
                  <a:pos x="80" y="197"/>
                </a:cxn>
                <a:cxn ang="0">
                  <a:pos x="90" y="195"/>
                </a:cxn>
                <a:cxn ang="0">
                  <a:pos x="99" y="195"/>
                </a:cxn>
                <a:cxn ang="0">
                  <a:pos x="109" y="194"/>
                </a:cxn>
                <a:cxn ang="0">
                  <a:pos x="120" y="192"/>
                </a:cxn>
                <a:cxn ang="0">
                  <a:pos x="129" y="192"/>
                </a:cxn>
                <a:cxn ang="0">
                  <a:pos x="141" y="188"/>
                </a:cxn>
                <a:cxn ang="0">
                  <a:pos x="150" y="186"/>
                </a:cxn>
                <a:cxn ang="0">
                  <a:pos x="160" y="184"/>
                </a:cxn>
                <a:cxn ang="0">
                  <a:pos x="169" y="180"/>
                </a:cxn>
                <a:cxn ang="0">
                  <a:pos x="183" y="176"/>
                </a:cxn>
                <a:cxn ang="0">
                  <a:pos x="198" y="169"/>
                </a:cxn>
                <a:cxn ang="0">
                  <a:pos x="213" y="159"/>
                </a:cxn>
                <a:cxn ang="0">
                  <a:pos x="223" y="150"/>
                </a:cxn>
                <a:cxn ang="0">
                  <a:pos x="228" y="140"/>
                </a:cxn>
                <a:cxn ang="0">
                  <a:pos x="230" y="129"/>
                </a:cxn>
                <a:cxn ang="0">
                  <a:pos x="230" y="118"/>
                </a:cxn>
                <a:cxn ang="0">
                  <a:pos x="230" y="106"/>
                </a:cxn>
                <a:cxn ang="0">
                  <a:pos x="230" y="93"/>
                </a:cxn>
                <a:cxn ang="0">
                  <a:pos x="228" y="78"/>
                </a:cxn>
                <a:cxn ang="0">
                  <a:pos x="228" y="66"/>
                </a:cxn>
                <a:cxn ang="0">
                  <a:pos x="225" y="53"/>
                </a:cxn>
                <a:cxn ang="0">
                  <a:pos x="221" y="41"/>
                </a:cxn>
                <a:cxn ang="0">
                  <a:pos x="219" y="30"/>
                </a:cxn>
                <a:cxn ang="0">
                  <a:pos x="213" y="21"/>
                </a:cxn>
                <a:cxn ang="0">
                  <a:pos x="204" y="9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9" y="3"/>
                </a:cxn>
                <a:cxn ang="0">
                  <a:pos x="164" y="7"/>
                </a:cxn>
              </a:cxnLst>
              <a:rect l="0" t="0" r="r" b="b"/>
              <a:pathLst>
                <a:path w="232" h="199">
                  <a:moveTo>
                    <a:pt x="164" y="7"/>
                  </a:moveTo>
                  <a:lnTo>
                    <a:pt x="158" y="11"/>
                  </a:lnTo>
                  <a:lnTo>
                    <a:pt x="150" y="15"/>
                  </a:lnTo>
                  <a:lnTo>
                    <a:pt x="145" y="21"/>
                  </a:lnTo>
                  <a:lnTo>
                    <a:pt x="137" y="26"/>
                  </a:lnTo>
                  <a:lnTo>
                    <a:pt x="129" y="30"/>
                  </a:lnTo>
                  <a:lnTo>
                    <a:pt x="124" y="36"/>
                  </a:lnTo>
                  <a:lnTo>
                    <a:pt x="116" y="41"/>
                  </a:lnTo>
                  <a:lnTo>
                    <a:pt x="109" y="47"/>
                  </a:lnTo>
                  <a:lnTo>
                    <a:pt x="101" y="53"/>
                  </a:lnTo>
                  <a:lnTo>
                    <a:pt x="93" y="59"/>
                  </a:lnTo>
                  <a:lnTo>
                    <a:pt x="86" y="64"/>
                  </a:lnTo>
                  <a:lnTo>
                    <a:pt x="80" y="70"/>
                  </a:lnTo>
                  <a:lnTo>
                    <a:pt x="72" y="76"/>
                  </a:lnTo>
                  <a:lnTo>
                    <a:pt x="67" y="83"/>
                  </a:lnTo>
                  <a:lnTo>
                    <a:pt x="59" y="89"/>
                  </a:lnTo>
                  <a:lnTo>
                    <a:pt x="53" y="95"/>
                  </a:lnTo>
                  <a:lnTo>
                    <a:pt x="48" y="100"/>
                  </a:lnTo>
                  <a:lnTo>
                    <a:pt x="42" y="106"/>
                  </a:lnTo>
                  <a:lnTo>
                    <a:pt x="36" y="112"/>
                  </a:lnTo>
                  <a:lnTo>
                    <a:pt x="31" y="119"/>
                  </a:lnTo>
                  <a:lnTo>
                    <a:pt x="25" y="123"/>
                  </a:lnTo>
                  <a:lnTo>
                    <a:pt x="21" y="131"/>
                  </a:lnTo>
                  <a:lnTo>
                    <a:pt x="15" y="137"/>
                  </a:lnTo>
                  <a:lnTo>
                    <a:pt x="13" y="142"/>
                  </a:lnTo>
                  <a:lnTo>
                    <a:pt x="8" y="148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63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0" y="184"/>
                  </a:lnTo>
                  <a:lnTo>
                    <a:pt x="4" y="186"/>
                  </a:lnTo>
                  <a:lnTo>
                    <a:pt x="8" y="190"/>
                  </a:lnTo>
                  <a:lnTo>
                    <a:pt x="12" y="192"/>
                  </a:lnTo>
                  <a:lnTo>
                    <a:pt x="17" y="194"/>
                  </a:lnTo>
                  <a:lnTo>
                    <a:pt x="23" y="195"/>
                  </a:lnTo>
                  <a:lnTo>
                    <a:pt x="29" y="195"/>
                  </a:lnTo>
                  <a:lnTo>
                    <a:pt x="38" y="197"/>
                  </a:lnTo>
                  <a:lnTo>
                    <a:pt x="46" y="197"/>
                  </a:lnTo>
                  <a:lnTo>
                    <a:pt x="55" y="197"/>
                  </a:lnTo>
                  <a:lnTo>
                    <a:pt x="59" y="197"/>
                  </a:lnTo>
                  <a:lnTo>
                    <a:pt x="65" y="197"/>
                  </a:lnTo>
                  <a:lnTo>
                    <a:pt x="69" y="197"/>
                  </a:lnTo>
                  <a:lnTo>
                    <a:pt x="74" y="199"/>
                  </a:lnTo>
                  <a:lnTo>
                    <a:pt x="80" y="197"/>
                  </a:lnTo>
                  <a:lnTo>
                    <a:pt x="84" y="197"/>
                  </a:lnTo>
                  <a:lnTo>
                    <a:pt x="90" y="195"/>
                  </a:lnTo>
                  <a:lnTo>
                    <a:pt x="93" y="195"/>
                  </a:lnTo>
                  <a:lnTo>
                    <a:pt x="99" y="195"/>
                  </a:lnTo>
                  <a:lnTo>
                    <a:pt x="105" y="195"/>
                  </a:lnTo>
                  <a:lnTo>
                    <a:pt x="109" y="194"/>
                  </a:lnTo>
                  <a:lnTo>
                    <a:pt x="114" y="194"/>
                  </a:lnTo>
                  <a:lnTo>
                    <a:pt x="120" y="192"/>
                  </a:lnTo>
                  <a:lnTo>
                    <a:pt x="126" y="192"/>
                  </a:lnTo>
                  <a:lnTo>
                    <a:pt x="129" y="192"/>
                  </a:lnTo>
                  <a:lnTo>
                    <a:pt x="135" y="190"/>
                  </a:lnTo>
                  <a:lnTo>
                    <a:pt x="141" y="188"/>
                  </a:lnTo>
                  <a:lnTo>
                    <a:pt x="145" y="188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60" y="184"/>
                  </a:lnTo>
                  <a:lnTo>
                    <a:pt x="164" y="182"/>
                  </a:lnTo>
                  <a:lnTo>
                    <a:pt x="169" y="180"/>
                  </a:lnTo>
                  <a:lnTo>
                    <a:pt x="173" y="178"/>
                  </a:lnTo>
                  <a:lnTo>
                    <a:pt x="183" y="176"/>
                  </a:lnTo>
                  <a:lnTo>
                    <a:pt x="192" y="173"/>
                  </a:lnTo>
                  <a:lnTo>
                    <a:pt x="198" y="169"/>
                  </a:lnTo>
                  <a:lnTo>
                    <a:pt x="206" y="165"/>
                  </a:lnTo>
                  <a:lnTo>
                    <a:pt x="213" y="159"/>
                  </a:lnTo>
                  <a:lnTo>
                    <a:pt x="219" y="156"/>
                  </a:lnTo>
                  <a:lnTo>
                    <a:pt x="223" y="150"/>
                  </a:lnTo>
                  <a:lnTo>
                    <a:pt x="226" y="146"/>
                  </a:lnTo>
                  <a:lnTo>
                    <a:pt x="228" y="140"/>
                  </a:lnTo>
                  <a:lnTo>
                    <a:pt x="230" y="137"/>
                  </a:lnTo>
                  <a:lnTo>
                    <a:pt x="230" y="129"/>
                  </a:lnTo>
                  <a:lnTo>
                    <a:pt x="230" y="123"/>
                  </a:lnTo>
                  <a:lnTo>
                    <a:pt x="230" y="118"/>
                  </a:lnTo>
                  <a:lnTo>
                    <a:pt x="232" y="112"/>
                  </a:lnTo>
                  <a:lnTo>
                    <a:pt x="230" y="106"/>
                  </a:lnTo>
                  <a:lnTo>
                    <a:pt x="230" y="99"/>
                  </a:lnTo>
                  <a:lnTo>
                    <a:pt x="230" y="93"/>
                  </a:lnTo>
                  <a:lnTo>
                    <a:pt x="230" y="85"/>
                  </a:lnTo>
                  <a:lnTo>
                    <a:pt x="228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26" y="60"/>
                  </a:lnTo>
                  <a:lnTo>
                    <a:pt x="225" y="53"/>
                  </a:lnTo>
                  <a:lnTo>
                    <a:pt x="223" y="47"/>
                  </a:lnTo>
                  <a:lnTo>
                    <a:pt x="221" y="41"/>
                  </a:lnTo>
                  <a:lnTo>
                    <a:pt x="221" y="36"/>
                  </a:lnTo>
                  <a:lnTo>
                    <a:pt x="219" y="30"/>
                  </a:lnTo>
                  <a:lnTo>
                    <a:pt x="215" y="26"/>
                  </a:lnTo>
                  <a:lnTo>
                    <a:pt x="213" y="21"/>
                  </a:lnTo>
                  <a:lnTo>
                    <a:pt x="211" y="17"/>
                  </a:lnTo>
                  <a:lnTo>
                    <a:pt x="204" y="9"/>
                  </a:lnTo>
                  <a:lnTo>
                    <a:pt x="198" y="3"/>
                  </a:lnTo>
                  <a:lnTo>
                    <a:pt x="190" y="0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3" y="2"/>
                  </a:lnTo>
                  <a:lnTo>
                    <a:pt x="169" y="3"/>
                  </a:lnTo>
                  <a:lnTo>
                    <a:pt x="164" y="7"/>
                  </a:lnTo>
                  <a:lnTo>
                    <a:pt x="164" y="7"/>
                  </a:lnTo>
                  <a:close/>
                </a:path>
              </a:pathLst>
            </a:custGeom>
            <a:solidFill>
              <a:srgbClr val="FF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3297238" y="5608638"/>
              <a:ext cx="352425" cy="333375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293" y="2"/>
                </a:cxn>
                <a:cxn ang="0">
                  <a:pos x="272" y="6"/>
                </a:cxn>
                <a:cxn ang="0">
                  <a:pos x="248" y="10"/>
                </a:cxn>
                <a:cxn ang="0">
                  <a:pos x="223" y="16"/>
                </a:cxn>
                <a:cxn ang="0">
                  <a:pos x="196" y="23"/>
                </a:cxn>
                <a:cxn ang="0">
                  <a:pos x="171" y="31"/>
                </a:cxn>
                <a:cxn ang="0">
                  <a:pos x="145" y="40"/>
                </a:cxn>
                <a:cxn ang="0">
                  <a:pos x="120" y="50"/>
                </a:cxn>
                <a:cxn ang="0">
                  <a:pos x="95" y="59"/>
                </a:cxn>
                <a:cxn ang="0">
                  <a:pos x="75" y="73"/>
                </a:cxn>
                <a:cxn ang="0">
                  <a:pos x="56" y="84"/>
                </a:cxn>
                <a:cxn ang="0">
                  <a:pos x="31" y="107"/>
                </a:cxn>
                <a:cxn ang="0">
                  <a:pos x="16" y="135"/>
                </a:cxn>
                <a:cxn ang="0">
                  <a:pos x="8" y="164"/>
                </a:cxn>
                <a:cxn ang="0">
                  <a:pos x="6" y="183"/>
                </a:cxn>
                <a:cxn ang="0">
                  <a:pos x="2" y="202"/>
                </a:cxn>
                <a:cxn ang="0">
                  <a:pos x="2" y="223"/>
                </a:cxn>
                <a:cxn ang="0">
                  <a:pos x="0" y="244"/>
                </a:cxn>
                <a:cxn ang="0">
                  <a:pos x="0" y="267"/>
                </a:cxn>
                <a:cxn ang="0">
                  <a:pos x="2" y="288"/>
                </a:cxn>
                <a:cxn ang="0">
                  <a:pos x="2" y="308"/>
                </a:cxn>
                <a:cxn ang="0">
                  <a:pos x="4" y="327"/>
                </a:cxn>
                <a:cxn ang="0">
                  <a:pos x="6" y="350"/>
                </a:cxn>
                <a:cxn ang="0">
                  <a:pos x="14" y="381"/>
                </a:cxn>
                <a:cxn ang="0">
                  <a:pos x="23" y="404"/>
                </a:cxn>
                <a:cxn ang="0">
                  <a:pos x="38" y="413"/>
                </a:cxn>
                <a:cxn ang="0">
                  <a:pos x="57" y="417"/>
                </a:cxn>
                <a:cxn ang="0">
                  <a:pos x="80" y="419"/>
                </a:cxn>
                <a:cxn ang="0">
                  <a:pos x="109" y="421"/>
                </a:cxn>
                <a:cxn ang="0">
                  <a:pos x="141" y="419"/>
                </a:cxn>
                <a:cxn ang="0">
                  <a:pos x="177" y="417"/>
                </a:cxn>
                <a:cxn ang="0">
                  <a:pos x="213" y="413"/>
                </a:cxn>
                <a:cxn ang="0">
                  <a:pos x="251" y="411"/>
                </a:cxn>
                <a:cxn ang="0">
                  <a:pos x="286" y="404"/>
                </a:cxn>
                <a:cxn ang="0">
                  <a:pos x="322" y="398"/>
                </a:cxn>
                <a:cxn ang="0">
                  <a:pos x="354" y="390"/>
                </a:cxn>
                <a:cxn ang="0">
                  <a:pos x="383" y="383"/>
                </a:cxn>
                <a:cxn ang="0">
                  <a:pos x="407" y="375"/>
                </a:cxn>
                <a:cxn ang="0">
                  <a:pos x="430" y="364"/>
                </a:cxn>
                <a:cxn ang="0">
                  <a:pos x="443" y="343"/>
                </a:cxn>
                <a:cxn ang="0">
                  <a:pos x="443" y="324"/>
                </a:cxn>
                <a:cxn ang="0">
                  <a:pos x="443" y="303"/>
                </a:cxn>
                <a:cxn ang="0">
                  <a:pos x="443" y="278"/>
                </a:cxn>
                <a:cxn ang="0">
                  <a:pos x="440" y="251"/>
                </a:cxn>
                <a:cxn ang="0">
                  <a:pos x="436" y="223"/>
                </a:cxn>
                <a:cxn ang="0">
                  <a:pos x="430" y="192"/>
                </a:cxn>
                <a:cxn ang="0">
                  <a:pos x="424" y="162"/>
                </a:cxn>
                <a:cxn ang="0">
                  <a:pos x="417" y="133"/>
                </a:cxn>
                <a:cxn ang="0">
                  <a:pos x="407" y="103"/>
                </a:cxn>
                <a:cxn ang="0">
                  <a:pos x="400" y="76"/>
                </a:cxn>
                <a:cxn ang="0">
                  <a:pos x="390" y="54"/>
                </a:cxn>
                <a:cxn ang="0">
                  <a:pos x="379" y="33"/>
                </a:cxn>
                <a:cxn ang="0">
                  <a:pos x="360" y="8"/>
                </a:cxn>
                <a:cxn ang="0">
                  <a:pos x="343" y="0"/>
                </a:cxn>
              </a:cxnLst>
              <a:rect l="0" t="0" r="r" b="b"/>
              <a:pathLst>
                <a:path w="445" h="421">
                  <a:moveTo>
                    <a:pt x="343" y="0"/>
                  </a:moveTo>
                  <a:lnTo>
                    <a:pt x="335" y="0"/>
                  </a:lnTo>
                  <a:lnTo>
                    <a:pt x="327" y="0"/>
                  </a:lnTo>
                  <a:lnTo>
                    <a:pt x="318" y="0"/>
                  </a:lnTo>
                  <a:lnTo>
                    <a:pt x="310" y="0"/>
                  </a:lnTo>
                  <a:lnTo>
                    <a:pt x="305" y="0"/>
                  </a:lnTo>
                  <a:lnTo>
                    <a:pt x="299" y="0"/>
                  </a:lnTo>
                  <a:lnTo>
                    <a:pt x="293" y="2"/>
                  </a:lnTo>
                  <a:lnTo>
                    <a:pt x="289" y="2"/>
                  </a:lnTo>
                  <a:lnTo>
                    <a:pt x="284" y="2"/>
                  </a:lnTo>
                  <a:lnTo>
                    <a:pt x="278" y="4"/>
                  </a:lnTo>
                  <a:lnTo>
                    <a:pt x="272" y="6"/>
                  </a:lnTo>
                  <a:lnTo>
                    <a:pt x="267" y="8"/>
                  </a:lnTo>
                  <a:lnTo>
                    <a:pt x="261" y="8"/>
                  </a:lnTo>
                  <a:lnTo>
                    <a:pt x="255" y="8"/>
                  </a:lnTo>
                  <a:lnTo>
                    <a:pt x="248" y="10"/>
                  </a:lnTo>
                  <a:lnTo>
                    <a:pt x="242" y="12"/>
                  </a:lnTo>
                  <a:lnTo>
                    <a:pt x="236" y="12"/>
                  </a:lnTo>
                  <a:lnTo>
                    <a:pt x="230" y="16"/>
                  </a:lnTo>
                  <a:lnTo>
                    <a:pt x="223" y="16"/>
                  </a:lnTo>
                  <a:lnTo>
                    <a:pt x="217" y="17"/>
                  </a:lnTo>
                  <a:lnTo>
                    <a:pt x="210" y="19"/>
                  </a:lnTo>
                  <a:lnTo>
                    <a:pt x="204" y="21"/>
                  </a:lnTo>
                  <a:lnTo>
                    <a:pt x="196" y="23"/>
                  </a:lnTo>
                  <a:lnTo>
                    <a:pt x="190" y="25"/>
                  </a:lnTo>
                  <a:lnTo>
                    <a:pt x="185" y="27"/>
                  </a:lnTo>
                  <a:lnTo>
                    <a:pt x="179" y="29"/>
                  </a:lnTo>
                  <a:lnTo>
                    <a:pt x="171" y="31"/>
                  </a:lnTo>
                  <a:lnTo>
                    <a:pt x="166" y="35"/>
                  </a:lnTo>
                  <a:lnTo>
                    <a:pt x="158" y="36"/>
                  </a:lnTo>
                  <a:lnTo>
                    <a:pt x="152" y="38"/>
                  </a:lnTo>
                  <a:lnTo>
                    <a:pt x="145" y="40"/>
                  </a:lnTo>
                  <a:lnTo>
                    <a:pt x="139" y="42"/>
                  </a:lnTo>
                  <a:lnTo>
                    <a:pt x="132" y="44"/>
                  </a:lnTo>
                  <a:lnTo>
                    <a:pt x="126" y="48"/>
                  </a:lnTo>
                  <a:lnTo>
                    <a:pt x="120" y="50"/>
                  </a:lnTo>
                  <a:lnTo>
                    <a:pt x="114" y="52"/>
                  </a:lnTo>
                  <a:lnTo>
                    <a:pt x="109" y="56"/>
                  </a:lnTo>
                  <a:lnTo>
                    <a:pt x="103" y="57"/>
                  </a:lnTo>
                  <a:lnTo>
                    <a:pt x="95" y="59"/>
                  </a:lnTo>
                  <a:lnTo>
                    <a:pt x="92" y="63"/>
                  </a:lnTo>
                  <a:lnTo>
                    <a:pt x="86" y="65"/>
                  </a:lnTo>
                  <a:lnTo>
                    <a:pt x="80" y="69"/>
                  </a:lnTo>
                  <a:lnTo>
                    <a:pt x="75" y="73"/>
                  </a:lnTo>
                  <a:lnTo>
                    <a:pt x="71" y="75"/>
                  </a:lnTo>
                  <a:lnTo>
                    <a:pt x="67" y="78"/>
                  </a:lnTo>
                  <a:lnTo>
                    <a:pt x="61" y="80"/>
                  </a:lnTo>
                  <a:lnTo>
                    <a:pt x="56" y="84"/>
                  </a:lnTo>
                  <a:lnTo>
                    <a:pt x="52" y="88"/>
                  </a:lnTo>
                  <a:lnTo>
                    <a:pt x="44" y="94"/>
                  </a:lnTo>
                  <a:lnTo>
                    <a:pt x="38" y="101"/>
                  </a:lnTo>
                  <a:lnTo>
                    <a:pt x="31" y="107"/>
                  </a:lnTo>
                  <a:lnTo>
                    <a:pt x="25" y="113"/>
                  </a:lnTo>
                  <a:lnTo>
                    <a:pt x="21" y="120"/>
                  </a:lnTo>
                  <a:lnTo>
                    <a:pt x="19" y="128"/>
                  </a:lnTo>
                  <a:lnTo>
                    <a:pt x="16" y="135"/>
                  </a:lnTo>
                  <a:lnTo>
                    <a:pt x="14" y="143"/>
                  </a:lnTo>
                  <a:lnTo>
                    <a:pt x="12" y="151"/>
                  </a:lnTo>
                  <a:lnTo>
                    <a:pt x="10" y="158"/>
                  </a:lnTo>
                  <a:lnTo>
                    <a:pt x="8" y="164"/>
                  </a:lnTo>
                  <a:lnTo>
                    <a:pt x="8" y="168"/>
                  </a:lnTo>
                  <a:lnTo>
                    <a:pt x="6" y="173"/>
                  </a:lnTo>
                  <a:lnTo>
                    <a:pt x="6" y="177"/>
                  </a:lnTo>
                  <a:lnTo>
                    <a:pt x="6" y="183"/>
                  </a:lnTo>
                  <a:lnTo>
                    <a:pt x="4" y="189"/>
                  </a:lnTo>
                  <a:lnTo>
                    <a:pt x="4" y="192"/>
                  </a:lnTo>
                  <a:lnTo>
                    <a:pt x="4" y="198"/>
                  </a:lnTo>
                  <a:lnTo>
                    <a:pt x="2" y="202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2"/>
                  </a:lnTo>
                  <a:lnTo>
                    <a:pt x="2" y="240"/>
                  </a:lnTo>
                  <a:lnTo>
                    <a:pt x="0" y="244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0" y="267"/>
                  </a:lnTo>
                  <a:lnTo>
                    <a:pt x="0" y="270"/>
                  </a:lnTo>
                  <a:lnTo>
                    <a:pt x="0" y="276"/>
                  </a:lnTo>
                  <a:lnTo>
                    <a:pt x="2" y="282"/>
                  </a:lnTo>
                  <a:lnTo>
                    <a:pt x="2" y="288"/>
                  </a:lnTo>
                  <a:lnTo>
                    <a:pt x="2" y="293"/>
                  </a:lnTo>
                  <a:lnTo>
                    <a:pt x="2" y="297"/>
                  </a:lnTo>
                  <a:lnTo>
                    <a:pt x="2" y="303"/>
                  </a:lnTo>
                  <a:lnTo>
                    <a:pt x="2" y="308"/>
                  </a:lnTo>
                  <a:lnTo>
                    <a:pt x="2" y="312"/>
                  </a:lnTo>
                  <a:lnTo>
                    <a:pt x="2" y="318"/>
                  </a:lnTo>
                  <a:lnTo>
                    <a:pt x="4" y="324"/>
                  </a:lnTo>
                  <a:lnTo>
                    <a:pt x="4" y="327"/>
                  </a:lnTo>
                  <a:lnTo>
                    <a:pt x="4" y="331"/>
                  </a:lnTo>
                  <a:lnTo>
                    <a:pt x="4" y="337"/>
                  </a:lnTo>
                  <a:lnTo>
                    <a:pt x="6" y="341"/>
                  </a:lnTo>
                  <a:lnTo>
                    <a:pt x="6" y="350"/>
                  </a:lnTo>
                  <a:lnTo>
                    <a:pt x="10" y="360"/>
                  </a:lnTo>
                  <a:lnTo>
                    <a:pt x="10" y="367"/>
                  </a:lnTo>
                  <a:lnTo>
                    <a:pt x="12" y="375"/>
                  </a:lnTo>
                  <a:lnTo>
                    <a:pt x="14" y="381"/>
                  </a:lnTo>
                  <a:lnTo>
                    <a:pt x="16" y="388"/>
                  </a:lnTo>
                  <a:lnTo>
                    <a:pt x="19" y="394"/>
                  </a:lnTo>
                  <a:lnTo>
                    <a:pt x="21" y="400"/>
                  </a:lnTo>
                  <a:lnTo>
                    <a:pt x="23" y="404"/>
                  </a:lnTo>
                  <a:lnTo>
                    <a:pt x="27" y="409"/>
                  </a:lnTo>
                  <a:lnTo>
                    <a:pt x="31" y="411"/>
                  </a:lnTo>
                  <a:lnTo>
                    <a:pt x="36" y="413"/>
                  </a:lnTo>
                  <a:lnTo>
                    <a:pt x="38" y="413"/>
                  </a:lnTo>
                  <a:lnTo>
                    <a:pt x="44" y="415"/>
                  </a:lnTo>
                  <a:lnTo>
                    <a:pt x="48" y="415"/>
                  </a:lnTo>
                  <a:lnTo>
                    <a:pt x="52" y="417"/>
                  </a:lnTo>
                  <a:lnTo>
                    <a:pt x="57" y="417"/>
                  </a:lnTo>
                  <a:lnTo>
                    <a:pt x="63" y="419"/>
                  </a:lnTo>
                  <a:lnTo>
                    <a:pt x="69" y="419"/>
                  </a:lnTo>
                  <a:lnTo>
                    <a:pt x="75" y="419"/>
                  </a:lnTo>
                  <a:lnTo>
                    <a:pt x="80" y="419"/>
                  </a:lnTo>
                  <a:lnTo>
                    <a:pt x="88" y="421"/>
                  </a:lnTo>
                  <a:lnTo>
                    <a:pt x="95" y="421"/>
                  </a:lnTo>
                  <a:lnTo>
                    <a:pt x="103" y="421"/>
                  </a:lnTo>
                  <a:lnTo>
                    <a:pt x="109" y="421"/>
                  </a:lnTo>
                  <a:lnTo>
                    <a:pt x="116" y="421"/>
                  </a:lnTo>
                  <a:lnTo>
                    <a:pt x="126" y="421"/>
                  </a:lnTo>
                  <a:lnTo>
                    <a:pt x="133" y="421"/>
                  </a:lnTo>
                  <a:lnTo>
                    <a:pt x="141" y="419"/>
                  </a:lnTo>
                  <a:lnTo>
                    <a:pt x="151" y="419"/>
                  </a:lnTo>
                  <a:lnTo>
                    <a:pt x="160" y="419"/>
                  </a:lnTo>
                  <a:lnTo>
                    <a:pt x="168" y="419"/>
                  </a:lnTo>
                  <a:lnTo>
                    <a:pt x="177" y="417"/>
                  </a:lnTo>
                  <a:lnTo>
                    <a:pt x="187" y="417"/>
                  </a:lnTo>
                  <a:lnTo>
                    <a:pt x="194" y="415"/>
                  </a:lnTo>
                  <a:lnTo>
                    <a:pt x="204" y="415"/>
                  </a:lnTo>
                  <a:lnTo>
                    <a:pt x="213" y="413"/>
                  </a:lnTo>
                  <a:lnTo>
                    <a:pt x="223" y="413"/>
                  </a:lnTo>
                  <a:lnTo>
                    <a:pt x="232" y="411"/>
                  </a:lnTo>
                  <a:lnTo>
                    <a:pt x="242" y="411"/>
                  </a:lnTo>
                  <a:lnTo>
                    <a:pt x="251" y="411"/>
                  </a:lnTo>
                  <a:lnTo>
                    <a:pt x="259" y="409"/>
                  </a:lnTo>
                  <a:lnTo>
                    <a:pt x="268" y="407"/>
                  </a:lnTo>
                  <a:lnTo>
                    <a:pt x="278" y="405"/>
                  </a:lnTo>
                  <a:lnTo>
                    <a:pt x="286" y="404"/>
                  </a:lnTo>
                  <a:lnTo>
                    <a:pt x="295" y="404"/>
                  </a:lnTo>
                  <a:lnTo>
                    <a:pt x="305" y="402"/>
                  </a:lnTo>
                  <a:lnTo>
                    <a:pt x="314" y="400"/>
                  </a:lnTo>
                  <a:lnTo>
                    <a:pt x="322" y="398"/>
                  </a:lnTo>
                  <a:lnTo>
                    <a:pt x="329" y="396"/>
                  </a:lnTo>
                  <a:lnTo>
                    <a:pt x="337" y="394"/>
                  </a:lnTo>
                  <a:lnTo>
                    <a:pt x="346" y="392"/>
                  </a:lnTo>
                  <a:lnTo>
                    <a:pt x="354" y="390"/>
                  </a:lnTo>
                  <a:lnTo>
                    <a:pt x="362" y="390"/>
                  </a:lnTo>
                  <a:lnTo>
                    <a:pt x="369" y="388"/>
                  </a:lnTo>
                  <a:lnTo>
                    <a:pt x="377" y="386"/>
                  </a:lnTo>
                  <a:lnTo>
                    <a:pt x="383" y="383"/>
                  </a:lnTo>
                  <a:lnTo>
                    <a:pt x="388" y="381"/>
                  </a:lnTo>
                  <a:lnTo>
                    <a:pt x="394" y="379"/>
                  </a:lnTo>
                  <a:lnTo>
                    <a:pt x="402" y="377"/>
                  </a:lnTo>
                  <a:lnTo>
                    <a:pt x="407" y="375"/>
                  </a:lnTo>
                  <a:lnTo>
                    <a:pt x="413" y="373"/>
                  </a:lnTo>
                  <a:lnTo>
                    <a:pt x="417" y="369"/>
                  </a:lnTo>
                  <a:lnTo>
                    <a:pt x="422" y="367"/>
                  </a:lnTo>
                  <a:lnTo>
                    <a:pt x="430" y="364"/>
                  </a:lnTo>
                  <a:lnTo>
                    <a:pt x="436" y="360"/>
                  </a:lnTo>
                  <a:lnTo>
                    <a:pt x="441" y="354"/>
                  </a:lnTo>
                  <a:lnTo>
                    <a:pt x="443" y="350"/>
                  </a:lnTo>
                  <a:lnTo>
                    <a:pt x="443" y="343"/>
                  </a:lnTo>
                  <a:lnTo>
                    <a:pt x="443" y="337"/>
                  </a:lnTo>
                  <a:lnTo>
                    <a:pt x="443" y="331"/>
                  </a:lnTo>
                  <a:lnTo>
                    <a:pt x="443" y="327"/>
                  </a:lnTo>
                  <a:lnTo>
                    <a:pt x="443" y="324"/>
                  </a:lnTo>
                  <a:lnTo>
                    <a:pt x="445" y="318"/>
                  </a:lnTo>
                  <a:lnTo>
                    <a:pt x="443" y="312"/>
                  </a:lnTo>
                  <a:lnTo>
                    <a:pt x="443" y="308"/>
                  </a:lnTo>
                  <a:lnTo>
                    <a:pt x="443" y="303"/>
                  </a:lnTo>
                  <a:lnTo>
                    <a:pt x="443" y="297"/>
                  </a:lnTo>
                  <a:lnTo>
                    <a:pt x="443" y="289"/>
                  </a:lnTo>
                  <a:lnTo>
                    <a:pt x="443" y="284"/>
                  </a:lnTo>
                  <a:lnTo>
                    <a:pt x="443" y="278"/>
                  </a:lnTo>
                  <a:lnTo>
                    <a:pt x="443" y="272"/>
                  </a:lnTo>
                  <a:lnTo>
                    <a:pt x="441" y="265"/>
                  </a:lnTo>
                  <a:lnTo>
                    <a:pt x="441" y="259"/>
                  </a:lnTo>
                  <a:lnTo>
                    <a:pt x="440" y="251"/>
                  </a:lnTo>
                  <a:lnTo>
                    <a:pt x="440" y="246"/>
                  </a:lnTo>
                  <a:lnTo>
                    <a:pt x="438" y="238"/>
                  </a:lnTo>
                  <a:lnTo>
                    <a:pt x="436" y="230"/>
                  </a:lnTo>
                  <a:lnTo>
                    <a:pt x="436" y="223"/>
                  </a:lnTo>
                  <a:lnTo>
                    <a:pt x="436" y="215"/>
                  </a:lnTo>
                  <a:lnTo>
                    <a:pt x="434" y="208"/>
                  </a:lnTo>
                  <a:lnTo>
                    <a:pt x="432" y="200"/>
                  </a:lnTo>
                  <a:lnTo>
                    <a:pt x="430" y="192"/>
                  </a:lnTo>
                  <a:lnTo>
                    <a:pt x="430" y="185"/>
                  </a:lnTo>
                  <a:lnTo>
                    <a:pt x="428" y="177"/>
                  </a:lnTo>
                  <a:lnTo>
                    <a:pt x="426" y="170"/>
                  </a:lnTo>
                  <a:lnTo>
                    <a:pt x="424" y="162"/>
                  </a:lnTo>
                  <a:lnTo>
                    <a:pt x="422" y="156"/>
                  </a:lnTo>
                  <a:lnTo>
                    <a:pt x="421" y="149"/>
                  </a:lnTo>
                  <a:lnTo>
                    <a:pt x="419" y="141"/>
                  </a:lnTo>
                  <a:lnTo>
                    <a:pt x="417" y="133"/>
                  </a:lnTo>
                  <a:lnTo>
                    <a:pt x="415" y="126"/>
                  </a:lnTo>
                  <a:lnTo>
                    <a:pt x="413" y="118"/>
                  </a:lnTo>
                  <a:lnTo>
                    <a:pt x="411" y="111"/>
                  </a:lnTo>
                  <a:lnTo>
                    <a:pt x="407" y="103"/>
                  </a:lnTo>
                  <a:lnTo>
                    <a:pt x="407" y="97"/>
                  </a:lnTo>
                  <a:lnTo>
                    <a:pt x="403" y="90"/>
                  </a:lnTo>
                  <a:lnTo>
                    <a:pt x="402" y="84"/>
                  </a:lnTo>
                  <a:lnTo>
                    <a:pt x="400" y="76"/>
                  </a:lnTo>
                  <a:lnTo>
                    <a:pt x="398" y="71"/>
                  </a:lnTo>
                  <a:lnTo>
                    <a:pt x="394" y="65"/>
                  </a:lnTo>
                  <a:lnTo>
                    <a:pt x="392" y="59"/>
                  </a:lnTo>
                  <a:lnTo>
                    <a:pt x="390" y="54"/>
                  </a:lnTo>
                  <a:lnTo>
                    <a:pt x="388" y="48"/>
                  </a:lnTo>
                  <a:lnTo>
                    <a:pt x="384" y="42"/>
                  </a:lnTo>
                  <a:lnTo>
                    <a:pt x="383" y="38"/>
                  </a:lnTo>
                  <a:lnTo>
                    <a:pt x="379" y="33"/>
                  </a:lnTo>
                  <a:lnTo>
                    <a:pt x="377" y="29"/>
                  </a:lnTo>
                  <a:lnTo>
                    <a:pt x="371" y="21"/>
                  </a:lnTo>
                  <a:lnTo>
                    <a:pt x="365" y="14"/>
                  </a:lnTo>
                  <a:lnTo>
                    <a:pt x="360" y="8"/>
                  </a:lnTo>
                  <a:lnTo>
                    <a:pt x="354" y="4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6DE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2492375" y="5661025"/>
              <a:ext cx="304800" cy="266700"/>
            </a:xfrm>
            <a:custGeom>
              <a:avLst/>
              <a:gdLst/>
              <a:ahLst/>
              <a:cxnLst>
                <a:cxn ang="0">
                  <a:pos x="177" y="42"/>
                </a:cxn>
                <a:cxn ang="0">
                  <a:pos x="160" y="63"/>
                </a:cxn>
                <a:cxn ang="0">
                  <a:pos x="148" y="76"/>
                </a:cxn>
                <a:cxn ang="0">
                  <a:pos x="137" y="91"/>
                </a:cxn>
                <a:cxn ang="0">
                  <a:pos x="124" y="106"/>
                </a:cxn>
                <a:cxn ang="0">
                  <a:pos x="112" y="124"/>
                </a:cxn>
                <a:cxn ang="0">
                  <a:pos x="99" y="143"/>
                </a:cxn>
                <a:cxn ang="0">
                  <a:pos x="86" y="160"/>
                </a:cxn>
                <a:cxn ang="0">
                  <a:pos x="74" y="179"/>
                </a:cxn>
                <a:cxn ang="0">
                  <a:pos x="63" y="196"/>
                </a:cxn>
                <a:cxn ang="0">
                  <a:pos x="51" y="213"/>
                </a:cxn>
                <a:cxn ang="0">
                  <a:pos x="40" y="230"/>
                </a:cxn>
                <a:cxn ang="0">
                  <a:pos x="30" y="245"/>
                </a:cxn>
                <a:cxn ang="0">
                  <a:pos x="21" y="262"/>
                </a:cxn>
                <a:cxn ang="0">
                  <a:pos x="15" y="278"/>
                </a:cxn>
                <a:cxn ang="0">
                  <a:pos x="4" y="300"/>
                </a:cxn>
                <a:cxn ang="0">
                  <a:pos x="0" y="319"/>
                </a:cxn>
                <a:cxn ang="0">
                  <a:pos x="6" y="329"/>
                </a:cxn>
                <a:cxn ang="0">
                  <a:pos x="23" y="333"/>
                </a:cxn>
                <a:cxn ang="0">
                  <a:pos x="44" y="335"/>
                </a:cxn>
                <a:cxn ang="0">
                  <a:pos x="61" y="335"/>
                </a:cxn>
                <a:cxn ang="0">
                  <a:pos x="76" y="331"/>
                </a:cxn>
                <a:cxn ang="0">
                  <a:pos x="95" y="331"/>
                </a:cxn>
                <a:cxn ang="0">
                  <a:pos x="116" y="327"/>
                </a:cxn>
                <a:cxn ang="0">
                  <a:pos x="137" y="323"/>
                </a:cxn>
                <a:cxn ang="0">
                  <a:pos x="160" y="321"/>
                </a:cxn>
                <a:cxn ang="0">
                  <a:pos x="183" y="316"/>
                </a:cxn>
                <a:cxn ang="0">
                  <a:pos x="203" y="310"/>
                </a:cxn>
                <a:cxn ang="0">
                  <a:pos x="226" y="306"/>
                </a:cxn>
                <a:cxn ang="0">
                  <a:pos x="247" y="300"/>
                </a:cxn>
                <a:cxn ang="0">
                  <a:pos x="268" y="295"/>
                </a:cxn>
                <a:cxn ang="0">
                  <a:pos x="287" y="289"/>
                </a:cxn>
                <a:cxn ang="0">
                  <a:pos x="304" y="281"/>
                </a:cxn>
                <a:cxn ang="0">
                  <a:pos x="321" y="276"/>
                </a:cxn>
                <a:cxn ang="0">
                  <a:pos x="344" y="264"/>
                </a:cxn>
                <a:cxn ang="0">
                  <a:pos x="361" y="251"/>
                </a:cxn>
                <a:cxn ang="0">
                  <a:pos x="375" y="234"/>
                </a:cxn>
                <a:cxn ang="0">
                  <a:pos x="380" y="213"/>
                </a:cxn>
                <a:cxn ang="0">
                  <a:pos x="384" y="190"/>
                </a:cxn>
                <a:cxn ang="0">
                  <a:pos x="382" y="165"/>
                </a:cxn>
                <a:cxn ang="0">
                  <a:pos x="380" y="141"/>
                </a:cxn>
                <a:cxn ang="0">
                  <a:pos x="371" y="114"/>
                </a:cxn>
                <a:cxn ang="0">
                  <a:pos x="361" y="89"/>
                </a:cxn>
                <a:cxn ang="0">
                  <a:pos x="350" y="65"/>
                </a:cxn>
                <a:cxn ang="0">
                  <a:pos x="338" y="44"/>
                </a:cxn>
                <a:cxn ang="0">
                  <a:pos x="323" y="27"/>
                </a:cxn>
                <a:cxn ang="0">
                  <a:pos x="308" y="13"/>
                </a:cxn>
                <a:cxn ang="0">
                  <a:pos x="291" y="4"/>
                </a:cxn>
                <a:cxn ang="0">
                  <a:pos x="276" y="0"/>
                </a:cxn>
                <a:cxn ang="0">
                  <a:pos x="259" y="0"/>
                </a:cxn>
                <a:cxn ang="0">
                  <a:pos x="243" y="2"/>
                </a:cxn>
                <a:cxn ang="0">
                  <a:pos x="228" y="8"/>
                </a:cxn>
                <a:cxn ang="0">
                  <a:pos x="215" y="13"/>
                </a:cxn>
                <a:cxn ang="0">
                  <a:pos x="196" y="25"/>
                </a:cxn>
                <a:cxn ang="0">
                  <a:pos x="190" y="30"/>
                </a:cxn>
              </a:cxnLst>
              <a:rect l="0" t="0" r="r" b="b"/>
              <a:pathLst>
                <a:path w="384" h="335">
                  <a:moveTo>
                    <a:pt x="190" y="30"/>
                  </a:moveTo>
                  <a:lnTo>
                    <a:pt x="183" y="36"/>
                  </a:lnTo>
                  <a:lnTo>
                    <a:pt x="177" y="42"/>
                  </a:lnTo>
                  <a:lnTo>
                    <a:pt x="169" y="49"/>
                  </a:lnTo>
                  <a:lnTo>
                    <a:pt x="164" y="59"/>
                  </a:lnTo>
                  <a:lnTo>
                    <a:pt x="160" y="63"/>
                  </a:lnTo>
                  <a:lnTo>
                    <a:pt x="156" y="66"/>
                  </a:lnTo>
                  <a:lnTo>
                    <a:pt x="152" y="70"/>
                  </a:lnTo>
                  <a:lnTo>
                    <a:pt x="148" y="76"/>
                  </a:lnTo>
                  <a:lnTo>
                    <a:pt x="145" y="82"/>
                  </a:lnTo>
                  <a:lnTo>
                    <a:pt x="141" y="85"/>
                  </a:lnTo>
                  <a:lnTo>
                    <a:pt x="137" y="91"/>
                  </a:lnTo>
                  <a:lnTo>
                    <a:pt x="133" y="97"/>
                  </a:lnTo>
                  <a:lnTo>
                    <a:pt x="127" y="103"/>
                  </a:lnTo>
                  <a:lnTo>
                    <a:pt x="124" y="106"/>
                  </a:lnTo>
                  <a:lnTo>
                    <a:pt x="120" y="114"/>
                  </a:lnTo>
                  <a:lnTo>
                    <a:pt x="116" y="120"/>
                  </a:lnTo>
                  <a:lnTo>
                    <a:pt x="112" y="124"/>
                  </a:lnTo>
                  <a:lnTo>
                    <a:pt x="106" y="129"/>
                  </a:lnTo>
                  <a:lnTo>
                    <a:pt x="103" y="135"/>
                  </a:lnTo>
                  <a:lnTo>
                    <a:pt x="99" y="143"/>
                  </a:lnTo>
                  <a:lnTo>
                    <a:pt x="95" y="148"/>
                  </a:lnTo>
                  <a:lnTo>
                    <a:pt x="91" y="154"/>
                  </a:lnTo>
                  <a:lnTo>
                    <a:pt x="86" y="160"/>
                  </a:lnTo>
                  <a:lnTo>
                    <a:pt x="82" y="165"/>
                  </a:lnTo>
                  <a:lnTo>
                    <a:pt x="78" y="171"/>
                  </a:lnTo>
                  <a:lnTo>
                    <a:pt x="74" y="179"/>
                  </a:lnTo>
                  <a:lnTo>
                    <a:pt x="70" y="184"/>
                  </a:lnTo>
                  <a:lnTo>
                    <a:pt x="67" y="190"/>
                  </a:lnTo>
                  <a:lnTo>
                    <a:pt x="63" y="196"/>
                  </a:lnTo>
                  <a:lnTo>
                    <a:pt x="59" y="202"/>
                  </a:lnTo>
                  <a:lnTo>
                    <a:pt x="55" y="207"/>
                  </a:lnTo>
                  <a:lnTo>
                    <a:pt x="51" y="213"/>
                  </a:lnTo>
                  <a:lnTo>
                    <a:pt x="48" y="219"/>
                  </a:lnTo>
                  <a:lnTo>
                    <a:pt x="44" y="224"/>
                  </a:lnTo>
                  <a:lnTo>
                    <a:pt x="40" y="230"/>
                  </a:lnTo>
                  <a:lnTo>
                    <a:pt x="38" y="236"/>
                  </a:lnTo>
                  <a:lnTo>
                    <a:pt x="34" y="241"/>
                  </a:lnTo>
                  <a:lnTo>
                    <a:pt x="30" y="245"/>
                  </a:lnTo>
                  <a:lnTo>
                    <a:pt x="27" y="251"/>
                  </a:lnTo>
                  <a:lnTo>
                    <a:pt x="25" y="257"/>
                  </a:lnTo>
                  <a:lnTo>
                    <a:pt x="21" y="262"/>
                  </a:lnTo>
                  <a:lnTo>
                    <a:pt x="19" y="266"/>
                  </a:lnTo>
                  <a:lnTo>
                    <a:pt x="17" y="272"/>
                  </a:lnTo>
                  <a:lnTo>
                    <a:pt x="15" y="278"/>
                  </a:lnTo>
                  <a:lnTo>
                    <a:pt x="10" y="285"/>
                  </a:lnTo>
                  <a:lnTo>
                    <a:pt x="8" y="293"/>
                  </a:lnTo>
                  <a:lnTo>
                    <a:pt x="4" y="300"/>
                  </a:lnTo>
                  <a:lnTo>
                    <a:pt x="2" y="308"/>
                  </a:lnTo>
                  <a:lnTo>
                    <a:pt x="0" y="314"/>
                  </a:lnTo>
                  <a:lnTo>
                    <a:pt x="0" y="319"/>
                  </a:lnTo>
                  <a:lnTo>
                    <a:pt x="2" y="323"/>
                  </a:lnTo>
                  <a:lnTo>
                    <a:pt x="4" y="327"/>
                  </a:lnTo>
                  <a:lnTo>
                    <a:pt x="6" y="329"/>
                  </a:lnTo>
                  <a:lnTo>
                    <a:pt x="10" y="331"/>
                  </a:lnTo>
                  <a:lnTo>
                    <a:pt x="15" y="331"/>
                  </a:lnTo>
                  <a:lnTo>
                    <a:pt x="23" y="333"/>
                  </a:lnTo>
                  <a:lnTo>
                    <a:pt x="29" y="333"/>
                  </a:lnTo>
                  <a:lnTo>
                    <a:pt x="38" y="335"/>
                  </a:lnTo>
                  <a:lnTo>
                    <a:pt x="44" y="335"/>
                  </a:lnTo>
                  <a:lnTo>
                    <a:pt x="48" y="335"/>
                  </a:lnTo>
                  <a:lnTo>
                    <a:pt x="55" y="335"/>
                  </a:lnTo>
                  <a:lnTo>
                    <a:pt x="61" y="335"/>
                  </a:lnTo>
                  <a:lnTo>
                    <a:pt x="65" y="333"/>
                  </a:lnTo>
                  <a:lnTo>
                    <a:pt x="70" y="333"/>
                  </a:lnTo>
                  <a:lnTo>
                    <a:pt x="76" y="331"/>
                  </a:lnTo>
                  <a:lnTo>
                    <a:pt x="84" y="331"/>
                  </a:lnTo>
                  <a:lnTo>
                    <a:pt x="89" y="331"/>
                  </a:lnTo>
                  <a:lnTo>
                    <a:pt x="95" y="331"/>
                  </a:lnTo>
                  <a:lnTo>
                    <a:pt x="103" y="329"/>
                  </a:lnTo>
                  <a:lnTo>
                    <a:pt x="110" y="329"/>
                  </a:lnTo>
                  <a:lnTo>
                    <a:pt x="116" y="327"/>
                  </a:lnTo>
                  <a:lnTo>
                    <a:pt x="124" y="327"/>
                  </a:lnTo>
                  <a:lnTo>
                    <a:pt x="129" y="325"/>
                  </a:lnTo>
                  <a:lnTo>
                    <a:pt x="137" y="323"/>
                  </a:lnTo>
                  <a:lnTo>
                    <a:pt x="145" y="323"/>
                  </a:lnTo>
                  <a:lnTo>
                    <a:pt x="152" y="321"/>
                  </a:lnTo>
                  <a:lnTo>
                    <a:pt x="160" y="321"/>
                  </a:lnTo>
                  <a:lnTo>
                    <a:pt x="167" y="319"/>
                  </a:lnTo>
                  <a:lnTo>
                    <a:pt x="175" y="318"/>
                  </a:lnTo>
                  <a:lnTo>
                    <a:pt x="183" y="316"/>
                  </a:lnTo>
                  <a:lnTo>
                    <a:pt x="190" y="314"/>
                  </a:lnTo>
                  <a:lnTo>
                    <a:pt x="198" y="314"/>
                  </a:lnTo>
                  <a:lnTo>
                    <a:pt x="203" y="310"/>
                  </a:lnTo>
                  <a:lnTo>
                    <a:pt x="211" y="310"/>
                  </a:lnTo>
                  <a:lnTo>
                    <a:pt x="219" y="308"/>
                  </a:lnTo>
                  <a:lnTo>
                    <a:pt x="226" y="306"/>
                  </a:lnTo>
                  <a:lnTo>
                    <a:pt x="232" y="304"/>
                  </a:lnTo>
                  <a:lnTo>
                    <a:pt x="240" y="302"/>
                  </a:lnTo>
                  <a:lnTo>
                    <a:pt x="247" y="300"/>
                  </a:lnTo>
                  <a:lnTo>
                    <a:pt x="253" y="298"/>
                  </a:lnTo>
                  <a:lnTo>
                    <a:pt x="260" y="297"/>
                  </a:lnTo>
                  <a:lnTo>
                    <a:pt x="268" y="295"/>
                  </a:lnTo>
                  <a:lnTo>
                    <a:pt x="274" y="293"/>
                  </a:lnTo>
                  <a:lnTo>
                    <a:pt x="281" y="291"/>
                  </a:lnTo>
                  <a:lnTo>
                    <a:pt x="287" y="289"/>
                  </a:lnTo>
                  <a:lnTo>
                    <a:pt x="293" y="287"/>
                  </a:lnTo>
                  <a:lnTo>
                    <a:pt x="299" y="283"/>
                  </a:lnTo>
                  <a:lnTo>
                    <a:pt x="304" y="281"/>
                  </a:lnTo>
                  <a:lnTo>
                    <a:pt x="310" y="279"/>
                  </a:lnTo>
                  <a:lnTo>
                    <a:pt x="316" y="278"/>
                  </a:lnTo>
                  <a:lnTo>
                    <a:pt x="321" y="276"/>
                  </a:lnTo>
                  <a:lnTo>
                    <a:pt x="327" y="274"/>
                  </a:lnTo>
                  <a:lnTo>
                    <a:pt x="335" y="268"/>
                  </a:lnTo>
                  <a:lnTo>
                    <a:pt x="344" y="264"/>
                  </a:lnTo>
                  <a:lnTo>
                    <a:pt x="352" y="260"/>
                  </a:lnTo>
                  <a:lnTo>
                    <a:pt x="357" y="257"/>
                  </a:lnTo>
                  <a:lnTo>
                    <a:pt x="361" y="251"/>
                  </a:lnTo>
                  <a:lnTo>
                    <a:pt x="367" y="245"/>
                  </a:lnTo>
                  <a:lnTo>
                    <a:pt x="371" y="240"/>
                  </a:lnTo>
                  <a:lnTo>
                    <a:pt x="375" y="234"/>
                  </a:lnTo>
                  <a:lnTo>
                    <a:pt x="376" y="226"/>
                  </a:lnTo>
                  <a:lnTo>
                    <a:pt x="378" y="221"/>
                  </a:lnTo>
                  <a:lnTo>
                    <a:pt x="380" y="213"/>
                  </a:lnTo>
                  <a:lnTo>
                    <a:pt x="382" y="205"/>
                  </a:lnTo>
                  <a:lnTo>
                    <a:pt x="382" y="198"/>
                  </a:lnTo>
                  <a:lnTo>
                    <a:pt x="384" y="190"/>
                  </a:lnTo>
                  <a:lnTo>
                    <a:pt x="384" y="181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2" y="158"/>
                  </a:lnTo>
                  <a:lnTo>
                    <a:pt x="380" y="148"/>
                  </a:lnTo>
                  <a:lnTo>
                    <a:pt x="380" y="141"/>
                  </a:lnTo>
                  <a:lnTo>
                    <a:pt x="376" y="131"/>
                  </a:lnTo>
                  <a:lnTo>
                    <a:pt x="375" y="122"/>
                  </a:lnTo>
                  <a:lnTo>
                    <a:pt x="371" y="114"/>
                  </a:lnTo>
                  <a:lnTo>
                    <a:pt x="369" y="106"/>
                  </a:lnTo>
                  <a:lnTo>
                    <a:pt x="365" y="97"/>
                  </a:lnTo>
                  <a:lnTo>
                    <a:pt x="361" y="89"/>
                  </a:lnTo>
                  <a:lnTo>
                    <a:pt x="359" y="82"/>
                  </a:lnTo>
                  <a:lnTo>
                    <a:pt x="356" y="74"/>
                  </a:lnTo>
                  <a:lnTo>
                    <a:pt x="350" y="65"/>
                  </a:lnTo>
                  <a:lnTo>
                    <a:pt x="346" y="57"/>
                  </a:lnTo>
                  <a:lnTo>
                    <a:pt x="342" y="51"/>
                  </a:lnTo>
                  <a:lnTo>
                    <a:pt x="338" y="44"/>
                  </a:lnTo>
                  <a:lnTo>
                    <a:pt x="333" y="38"/>
                  </a:lnTo>
                  <a:lnTo>
                    <a:pt x="327" y="32"/>
                  </a:lnTo>
                  <a:lnTo>
                    <a:pt x="323" y="27"/>
                  </a:lnTo>
                  <a:lnTo>
                    <a:pt x="318" y="21"/>
                  </a:lnTo>
                  <a:lnTo>
                    <a:pt x="312" y="17"/>
                  </a:lnTo>
                  <a:lnTo>
                    <a:pt x="308" y="13"/>
                  </a:lnTo>
                  <a:lnTo>
                    <a:pt x="302" y="8"/>
                  </a:lnTo>
                  <a:lnTo>
                    <a:pt x="297" y="6"/>
                  </a:lnTo>
                  <a:lnTo>
                    <a:pt x="291" y="4"/>
                  </a:lnTo>
                  <a:lnTo>
                    <a:pt x="285" y="2"/>
                  </a:lnTo>
                  <a:lnTo>
                    <a:pt x="280" y="0"/>
                  </a:lnTo>
                  <a:lnTo>
                    <a:pt x="276" y="0"/>
                  </a:lnTo>
                  <a:lnTo>
                    <a:pt x="268" y="0"/>
                  </a:lnTo>
                  <a:lnTo>
                    <a:pt x="264" y="0"/>
                  </a:lnTo>
                  <a:lnTo>
                    <a:pt x="259" y="0"/>
                  </a:lnTo>
                  <a:lnTo>
                    <a:pt x="253" y="0"/>
                  </a:lnTo>
                  <a:lnTo>
                    <a:pt x="247" y="0"/>
                  </a:lnTo>
                  <a:lnTo>
                    <a:pt x="243" y="2"/>
                  </a:lnTo>
                  <a:lnTo>
                    <a:pt x="238" y="4"/>
                  </a:lnTo>
                  <a:lnTo>
                    <a:pt x="234" y="6"/>
                  </a:lnTo>
                  <a:lnTo>
                    <a:pt x="228" y="8"/>
                  </a:lnTo>
                  <a:lnTo>
                    <a:pt x="224" y="8"/>
                  </a:lnTo>
                  <a:lnTo>
                    <a:pt x="219" y="11"/>
                  </a:lnTo>
                  <a:lnTo>
                    <a:pt x="215" y="13"/>
                  </a:lnTo>
                  <a:lnTo>
                    <a:pt x="207" y="17"/>
                  </a:lnTo>
                  <a:lnTo>
                    <a:pt x="202" y="21"/>
                  </a:lnTo>
                  <a:lnTo>
                    <a:pt x="196" y="25"/>
                  </a:lnTo>
                  <a:lnTo>
                    <a:pt x="192" y="28"/>
                  </a:lnTo>
                  <a:lnTo>
                    <a:pt x="190" y="28"/>
                  </a:lnTo>
                  <a:lnTo>
                    <a:pt x="190" y="30"/>
                  </a:lnTo>
                  <a:lnTo>
                    <a:pt x="190" y="30"/>
                  </a:lnTo>
                  <a:close/>
                </a:path>
              </a:pathLst>
            </a:custGeom>
            <a:solidFill>
              <a:srgbClr val="F0CF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2816225" y="4943475"/>
              <a:ext cx="1019175" cy="860425"/>
            </a:xfrm>
            <a:custGeom>
              <a:avLst/>
              <a:gdLst/>
              <a:ahLst/>
              <a:cxnLst>
                <a:cxn ang="0">
                  <a:pos x="1131" y="0"/>
                </a:cxn>
                <a:cxn ang="0">
                  <a:pos x="1156" y="3"/>
                </a:cxn>
                <a:cxn ang="0">
                  <a:pos x="1184" y="11"/>
                </a:cxn>
                <a:cxn ang="0">
                  <a:pos x="1211" y="24"/>
                </a:cxn>
                <a:cxn ang="0">
                  <a:pos x="1236" y="38"/>
                </a:cxn>
                <a:cxn ang="0">
                  <a:pos x="1258" y="55"/>
                </a:cxn>
                <a:cxn ang="0">
                  <a:pos x="1279" y="81"/>
                </a:cxn>
                <a:cxn ang="0">
                  <a:pos x="1281" y="99"/>
                </a:cxn>
                <a:cxn ang="0">
                  <a:pos x="1260" y="123"/>
                </a:cxn>
                <a:cxn ang="0">
                  <a:pos x="1217" y="165"/>
                </a:cxn>
                <a:cxn ang="0">
                  <a:pos x="1150" y="222"/>
                </a:cxn>
                <a:cxn ang="0">
                  <a:pos x="1066" y="293"/>
                </a:cxn>
                <a:cxn ang="0">
                  <a:pos x="969" y="372"/>
                </a:cxn>
                <a:cxn ang="0">
                  <a:pos x="863" y="460"/>
                </a:cxn>
                <a:cxn ang="0">
                  <a:pos x="749" y="551"/>
                </a:cxn>
                <a:cxn ang="0">
                  <a:pos x="633" y="642"/>
                </a:cxn>
                <a:cxn ang="0">
                  <a:pos x="515" y="732"/>
                </a:cxn>
                <a:cxn ang="0">
                  <a:pos x="405" y="817"/>
                </a:cxn>
                <a:cxn ang="0">
                  <a:pos x="300" y="897"/>
                </a:cxn>
                <a:cxn ang="0">
                  <a:pos x="207" y="964"/>
                </a:cxn>
                <a:cxn ang="0">
                  <a:pos x="129" y="1019"/>
                </a:cxn>
                <a:cxn ang="0">
                  <a:pos x="70" y="1059"/>
                </a:cxn>
                <a:cxn ang="0">
                  <a:pos x="34" y="1080"/>
                </a:cxn>
                <a:cxn ang="0">
                  <a:pos x="23" y="1078"/>
                </a:cxn>
                <a:cxn ang="0">
                  <a:pos x="11" y="1057"/>
                </a:cxn>
                <a:cxn ang="0">
                  <a:pos x="2" y="1030"/>
                </a:cxn>
                <a:cxn ang="0">
                  <a:pos x="0" y="998"/>
                </a:cxn>
                <a:cxn ang="0">
                  <a:pos x="0" y="977"/>
                </a:cxn>
                <a:cxn ang="0">
                  <a:pos x="4" y="954"/>
                </a:cxn>
                <a:cxn ang="0">
                  <a:pos x="9" y="928"/>
                </a:cxn>
                <a:cxn ang="0">
                  <a:pos x="21" y="901"/>
                </a:cxn>
                <a:cxn ang="0">
                  <a:pos x="34" y="869"/>
                </a:cxn>
                <a:cxn ang="0">
                  <a:pos x="53" y="836"/>
                </a:cxn>
                <a:cxn ang="0">
                  <a:pos x="78" y="802"/>
                </a:cxn>
                <a:cxn ang="0">
                  <a:pos x="108" y="764"/>
                </a:cxn>
                <a:cxn ang="0">
                  <a:pos x="144" y="724"/>
                </a:cxn>
                <a:cxn ang="0">
                  <a:pos x="186" y="681"/>
                </a:cxn>
                <a:cxn ang="0">
                  <a:pos x="236" y="631"/>
                </a:cxn>
                <a:cxn ang="0">
                  <a:pos x="294" y="580"/>
                </a:cxn>
                <a:cxn ang="0">
                  <a:pos x="359" y="525"/>
                </a:cxn>
                <a:cxn ang="0">
                  <a:pos x="429" y="469"/>
                </a:cxn>
                <a:cxn ang="0">
                  <a:pos x="504" y="412"/>
                </a:cxn>
                <a:cxn ang="0">
                  <a:pos x="578" y="353"/>
                </a:cxn>
                <a:cxn ang="0">
                  <a:pos x="654" y="298"/>
                </a:cxn>
                <a:cxn ang="0">
                  <a:pos x="730" y="243"/>
                </a:cxn>
                <a:cxn ang="0">
                  <a:pos x="802" y="194"/>
                </a:cxn>
                <a:cxn ang="0">
                  <a:pos x="869" y="144"/>
                </a:cxn>
                <a:cxn ang="0">
                  <a:pos x="933" y="102"/>
                </a:cxn>
                <a:cxn ang="0">
                  <a:pos x="988" y="66"/>
                </a:cxn>
                <a:cxn ang="0">
                  <a:pos x="1036" y="36"/>
                </a:cxn>
                <a:cxn ang="0">
                  <a:pos x="1074" y="15"/>
                </a:cxn>
                <a:cxn ang="0">
                  <a:pos x="1102" y="2"/>
                </a:cxn>
                <a:cxn ang="0">
                  <a:pos x="1116" y="0"/>
                </a:cxn>
              </a:cxnLst>
              <a:rect l="0" t="0" r="r" b="b"/>
              <a:pathLst>
                <a:path w="1283" h="1084">
                  <a:moveTo>
                    <a:pt x="1116" y="0"/>
                  </a:moveTo>
                  <a:lnTo>
                    <a:pt x="1120" y="0"/>
                  </a:lnTo>
                  <a:lnTo>
                    <a:pt x="1125" y="0"/>
                  </a:lnTo>
                  <a:lnTo>
                    <a:pt x="1131" y="0"/>
                  </a:lnTo>
                  <a:lnTo>
                    <a:pt x="1139" y="0"/>
                  </a:lnTo>
                  <a:lnTo>
                    <a:pt x="1144" y="0"/>
                  </a:lnTo>
                  <a:lnTo>
                    <a:pt x="1150" y="2"/>
                  </a:lnTo>
                  <a:lnTo>
                    <a:pt x="1156" y="3"/>
                  </a:lnTo>
                  <a:lnTo>
                    <a:pt x="1163" y="5"/>
                  </a:lnTo>
                  <a:lnTo>
                    <a:pt x="1171" y="7"/>
                  </a:lnTo>
                  <a:lnTo>
                    <a:pt x="1177" y="9"/>
                  </a:lnTo>
                  <a:lnTo>
                    <a:pt x="1184" y="11"/>
                  </a:lnTo>
                  <a:lnTo>
                    <a:pt x="1190" y="15"/>
                  </a:lnTo>
                  <a:lnTo>
                    <a:pt x="1198" y="17"/>
                  </a:lnTo>
                  <a:lnTo>
                    <a:pt x="1203" y="21"/>
                  </a:lnTo>
                  <a:lnTo>
                    <a:pt x="1211" y="24"/>
                  </a:lnTo>
                  <a:lnTo>
                    <a:pt x="1218" y="28"/>
                  </a:lnTo>
                  <a:lnTo>
                    <a:pt x="1224" y="30"/>
                  </a:lnTo>
                  <a:lnTo>
                    <a:pt x="1230" y="34"/>
                  </a:lnTo>
                  <a:lnTo>
                    <a:pt x="1236" y="38"/>
                  </a:lnTo>
                  <a:lnTo>
                    <a:pt x="1241" y="42"/>
                  </a:lnTo>
                  <a:lnTo>
                    <a:pt x="1247" y="47"/>
                  </a:lnTo>
                  <a:lnTo>
                    <a:pt x="1253" y="51"/>
                  </a:lnTo>
                  <a:lnTo>
                    <a:pt x="1258" y="55"/>
                  </a:lnTo>
                  <a:lnTo>
                    <a:pt x="1262" y="61"/>
                  </a:lnTo>
                  <a:lnTo>
                    <a:pt x="1270" y="68"/>
                  </a:lnTo>
                  <a:lnTo>
                    <a:pt x="1277" y="78"/>
                  </a:lnTo>
                  <a:lnTo>
                    <a:pt x="1279" y="81"/>
                  </a:lnTo>
                  <a:lnTo>
                    <a:pt x="1281" y="87"/>
                  </a:lnTo>
                  <a:lnTo>
                    <a:pt x="1281" y="91"/>
                  </a:lnTo>
                  <a:lnTo>
                    <a:pt x="1283" y="97"/>
                  </a:lnTo>
                  <a:lnTo>
                    <a:pt x="1281" y="99"/>
                  </a:lnTo>
                  <a:lnTo>
                    <a:pt x="1279" y="104"/>
                  </a:lnTo>
                  <a:lnTo>
                    <a:pt x="1274" y="108"/>
                  </a:lnTo>
                  <a:lnTo>
                    <a:pt x="1270" y="116"/>
                  </a:lnTo>
                  <a:lnTo>
                    <a:pt x="1260" y="123"/>
                  </a:lnTo>
                  <a:lnTo>
                    <a:pt x="1253" y="133"/>
                  </a:lnTo>
                  <a:lnTo>
                    <a:pt x="1241" y="142"/>
                  </a:lnTo>
                  <a:lnTo>
                    <a:pt x="1230" y="154"/>
                  </a:lnTo>
                  <a:lnTo>
                    <a:pt x="1217" y="165"/>
                  </a:lnTo>
                  <a:lnTo>
                    <a:pt x="1201" y="178"/>
                  </a:lnTo>
                  <a:lnTo>
                    <a:pt x="1186" y="194"/>
                  </a:lnTo>
                  <a:lnTo>
                    <a:pt x="1169" y="207"/>
                  </a:lnTo>
                  <a:lnTo>
                    <a:pt x="1150" y="222"/>
                  </a:lnTo>
                  <a:lnTo>
                    <a:pt x="1131" y="241"/>
                  </a:lnTo>
                  <a:lnTo>
                    <a:pt x="1110" y="256"/>
                  </a:lnTo>
                  <a:lnTo>
                    <a:pt x="1091" y="275"/>
                  </a:lnTo>
                  <a:lnTo>
                    <a:pt x="1066" y="293"/>
                  </a:lnTo>
                  <a:lnTo>
                    <a:pt x="1044" y="313"/>
                  </a:lnTo>
                  <a:lnTo>
                    <a:pt x="1021" y="332"/>
                  </a:lnTo>
                  <a:lnTo>
                    <a:pt x="996" y="353"/>
                  </a:lnTo>
                  <a:lnTo>
                    <a:pt x="969" y="372"/>
                  </a:lnTo>
                  <a:lnTo>
                    <a:pt x="945" y="395"/>
                  </a:lnTo>
                  <a:lnTo>
                    <a:pt x="918" y="416"/>
                  </a:lnTo>
                  <a:lnTo>
                    <a:pt x="891" y="439"/>
                  </a:lnTo>
                  <a:lnTo>
                    <a:pt x="863" y="460"/>
                  </a:lnTo>
                  <a:lnTo>
                    <a:pt x="834" y="483"/>
                  </a:lnTo>
                  <a:lnTo>
                    <a:pt x="806" y="506"/>
                  </a:lnTo>
                  <a:lnTo>
                    <a:pt x="777" y="528"/>
                  </a:lnTo>
                  <a:lnTo>
                    <a:pt x="749" y="551"/>
                  </a:lnTo>
                  <a:lnTo>
                    <a:pt x="720" y="574"/>
                  </a:lnTo>
                  <a:lnTo>
                    <a:pt x="692" y="597"/>
                  </a:lnTo>
                  <a:lnTo>
                    <a:pt x="663" y="622"/>
                  </a:lnTo>
                  <a:lnTo>
                    <a:pt x="633" y="642"/>
                  </a:lnTo>
                  <a:lnTo>
                    <a:pt x="602" y="665"/>
                  </a:lnTo>
                  <a:lnTo>
                    <a:pt x="574" y="688"/>
                  </a:lnTo>
                  <a:lnTo>
                    <a:pt x="545" y="711"/>
                  </a:lnTo>
                  <a:lnTo>
                    <a:pt x="515" y="732"/>
                  </a:lnTo>
                  <a:lnTo>
                    <a:pt x="486" y="755"/>
                  </a:lnTo>
                  <a:lnTo>
                    <a:pt x="460" y="776"/>
                  </a:lnTo>
                  <a:lnTo>
                    <a:pt x="431" y="798"/>
                  </a:lnTo>
                  <a:lnTo>
                    <a:pt x="405" y="817"/>
                  </a:lnTo>
                  <a:lnTo>
                    <a:pt x="378" y="838"/>
                  </a:lnTo>
                  <a:lnTo>
                    <a:pt x="352" y="857"/>
                  </a:lnTo>
                  <a:lnTo>
                    <a:pt x="325" y="878"/>
                  </a:lnTo>
                  <a:lnTo>
                    <a:pt x="300" y="897"/>
                  </a:lnTo>
                  <a:lnTo>
                    <a:pt x="275" y="914"/>
                  </a:lnTo>
                  <a:lnTo>
                    <a:pt x="251" y="932"/>
                  </a:lnTo>
                  <a:lnTo>
                    <a:pt x="230" y="949"/>
                  </a:lnTo>
                  <a:lnTo>
                    <a:pt x="207" y="964"/>
                  </a:lnTo>
                  <a:lnTo>
                    <a:pt x="186" y="979"/>
                  </a:lnTo>
                  <a:lnTo>
                    <a:pt x="165" y="994"/>
                  </a:lnTo>
                  <a:lnTo>
                    <a:pt x="148" y="1008"/>
                  </a:lnTo>
                  <a:lnTo>
                    <a:pt x="129" y="1019"/>
                  </a:lnTo>
                  <a:lnTo>
                    <a:pt x="114" y="1032"/>
                  </a:lnTo>
                  <a:lnTo>
                    <a:pt x="97" y="1042"/>
                  </a:lnTo>
                  <a:lnTo>
                    <a:pt x="83" y="1051"/>
                  </a:lnTo>
                  <a:lnTo>
                    <a:pt x="70" y="1059"/>
                  </a:lnTo>
                  <a:lnTo>
                    <a:pt x="59" y="1067"/>
                  </a:lnTo>
                  <a:lnTo>
                    <a:pt x="49" y="1072"/>
                  </a:lnTo>
                  <a:lnTo>
                    <a:pt x="42" y="1078"/>
                  </a:lnTo>
                  <a:lnTo>
                    <a:pt x="34" y="1080"/>
                  </a:lnTo>
                  <a:lnTo>
                    <a:pt x="28" y="1082"/>
                  </a:lnTo>
                  <a:lnTo>
                    <a:pt x="25" y="1084"/>
                  </a:lnTo>
                  <a:lnTo>
                    <a:pt x="25" y="1084"/>
                  </a:lnTo>
                  <a:lnTo>
                    <a:pt x="23" y="1078"/>
                  </a:lnTo>
                  <a:lnTo>
                    <a:pt x="19" y="1074"/>
                  </a:lnTo>
                  <a:lnTo>
                    <a:pt x="17" y="1070"/>
                  </a:lnTo>
                  <a:lnTo>
                    <a:pt x="15" y="1065"/>
                  </a:lnTo>
                  <a:lnTo>
                    <a:pt x="11" y="1057"/>
                  </a:lnTo>
                  <a:lnTo>
                    <a:pt x="9" y="1051"/>
                  </a:lnTo>
                  <a:lnTo>
                    <a:pt x="7" y="1046"/>
                  </a:lnTo>
                  <a:lnTo>
                    <a:pt x="5" y="1038"/>
                  </a:lnTo>
                  <a:lnTo>
                    <a:pt x="2" y="1030"/>
                  </a:lnTo>
                  <a:lnTo>
                    <a:pt x="2" y="1021"/>
                  </a:lnTo>
                  <a:lnTo>
                    <a:pt x="0" y="1011"/>
                  </a:lnTo>
                  <a:lnTo>
                    <a:pt x="0" y="1004"/>
                  </a:lnTo>
                  <a:lnTo>
                    <a:pt x="0" y="998"/>
                  </a:lnTo>
                  <a:lnTo>
                    <a:pt x="0" y="994"/>
                  </a:lnTo>
                  <a:lnTo>
                    <a:pt x="0" y="989"/>
                  </a:lnTo>
                  <a:lnTo>
                    <a:pt x="0" y="983"/>
                  </a:lnTo>
                  <a:lnTo>
                    <a:pt x="0" y="977"/>
                  </a:lnTo>
                  <a:lnTo>
                    <a:pt x="2" y="971"/>
                  </a:lnTo>
                  <a:lnTo>
                    <a:pt x="2" y="966"/>
                  </a:lnTo>
                  <a:lnTo>
                    <a:pt x="4" y="962"/>
                  </a:lnTo>
                  <a:lnTo>
                    <a:pt x="4" y="954"/>
                  </a:lnTo>
                  <a:lnTo>
                    <a:pt x="5" y="949"/>
                  </a:lnTo>
                  <a:lnTo>
                    <a:pt x="5" y="941"/>
                  </a:lnTo>
                  <a:lnTo>
                    <a:pt x="9" y="935"/>
                  </a:lnTo>
                  <a:lnTo>
                    <a:pt x="9" y="928"/>
                  </a:lnTo>
                  <a:lnTo>
                    <a:pt x="11" y="922"/>
                  </a:lnTo>
                  <a:lnTo>
                    <a:pt x="15" y="914"/>
                  </a:lnTo>
                  <a:lnTo>
                    <a:pt x="17" y="909"/>
                  </a:lnTo>
                  <a:lnTo>
                    <a:pt x="21" y="901"/>
                  </a:lnTo>
                  <a:lnTo>
                    <a:pt x="23" y="894"/>
                  </a:lnTo>
                  <a:lnTo>
                    <a:pt x="26" y="886"/>
                  </a:lnTo>
                  <a:lnTo>
                    <a:pt x="30" y="878"/>
                  </a:lnTo>
                  <a:lnTo>
                    <a:pt x="34" y="869"/>
                  </a:lnTo>
                  <a:lnTo>
                    <a:pt x="38" y="861"/>
                  </a:lnTo>
                  <a:lnTo>
                    <a:pt x="44" y="854"/>
                  </a:lnTo>
                  <a:lnTo>
                    <a:pt x="49" y="846"/>
                  </a:lnTo>
                  <a:lnTo>
                    <a:pt x="53" y="836"/>
                  </a:lnTo>
                  <a:lnTo>
                    <a:pt x="59" y="829"/>
                  </a:lnTo>
                  <a:lnTo>
                    <a:pt x="64" y="819"/>
                  </a:lnTo>
                  <a:lnTo>
                    <a:pt x="72" y="810"/>
                  </a:lnTo>
                  <a:lnTo>
                    <a:pt x="78" y="802"/>
                  </a:lnTo>
                  <a:lnTo>
                    <a:pt x="83" y="793"/>
                  </a:lnTo>
                  <a:lnTo>
                    <a:pt x="91" y="783"/>
                  </a:lnTo>
                  <a:lnTo>
                    <a:pt x="101" y="774"/>
                  </a:lnTo>
                  <a:lnTo>
                    <a:pt x="108" y="764"/>
                  </a:lnTo>
                  <a:lnTo>
                    <a:pt x="116" y="753"/>
                  </a:lnTo>
                  <a:lnTo>
                    <a:pt x="123" y="743"/>
                  </a:lnTo>
                  <a:lnTo>
                    <a:pt x="135" y="734"/>
                  </a:lnTo>
                  <a:lnTo>
                    <a:pt x="144" y="724"/>
                  </a:lnTo>
                  <a:lnTo>
                    <a:pt x="154" y="713"/>
                  </a:lnTo>
                  <a:lnTo>
                    <a:pt x="163" y="703"/>
                  </a:lnTo>
                  <a:lnTo>
                    <a:pt x="175" y="692"/>
                  </a:lnTo>
                  <a:lnTo>
                    <a:pt x="186" y="681"/>
                  </a:lnTo>
                  <a:lnTo>
                    <a:pt x="198" y="669"/>
                  </a:lnTo>
                  <a:lnTo>
                    <a:pt x="209" y="656"/>
                  </a:lnTo>
                  <a:lnTo>
                    <a:pt x="222" y="644"/>
                  </a:lnTo>
                  <a:lnTo>
                    <a:pt x="236" y="631"/>
                  </a:lnTo>
                  <a:lnTo>
                    <a:pt x="251" y="620"/>
                  </a:lnTo>
                  <a:lnTo>
                    <a:pt x="264" y="606"/>
                  </a:lnTo>
                  <a:lnTo>
                    <a:pt x="279" y="595"/>
                  </a:lnTo>
                  <a:lnTo>
                    <a:pt x="294" y="580"/>
                  </a:lnTo>
                  <a:lnTo>
                    <a:pt x="310" y="566"/>
                  </a:lnTo>
                  <a:lnTo>
                    <a:pt x="327" y="553"/>
                  </a:lnTo>
                  <a:lnTo>
                    <a:pt x="344" y="540"/>
                  </a:lnTo>
                  <a:lnTo>
                    <a:pt x="359" y="525"/>
                  </a:lnTo>
                  <a:lnTo>
                    <a:pt x="376" y="511"/>
                  </a:lnTo>
                  <a:lnTo>
                    <a:pt x="393" y="498"/>
                  </a:lnTo>
                  <a:lnTo>
                    <a:pt x="412" y="485"/>
                  </a:lnTo>
                  <a:lnTo>
                    <a:pt x="429" y="469"/>
                  </a:lnTo>
                  <a:lnTo>
                    <a:pt x="448" y="454"/>
                  </a:lnTo>
                  <a:lnTo>
                    <a:pt x="466" y="441"/>
                  </a:lnTo>
                  <a:lnTo>
                    <a:pt x="485" y="426"/>
                  </a:lnTo>
                  <a:lnTo>
                    <a:pt x="504" y="412"/>
                  </a:lnTo>
                  <a:lnTo>
                    <a:pt x="523" y="397"/>
                  </a:lnTo>
                  <a:lnTo>
                    <a:pt x="542" y="384"/>
                  </a:lnTo>
                  <a:lnTo>
                    <a:pt x="561" y="369"/>
                  </a:lnTo>
                  <a:lnTo>
                    <a:pt x="578" y="353"/>
                  </a:lnTo>
                  <a:lnTo>
                    <a:pt x="599" y="340"/>
                  </a:lnTo>
                  <a:lnTo>
                    <a:pt x="616" y="325"/>
                  </a:lnTo>
                  <a:lnTo>
                    <a:pt x="635" y="312"/>
                  </a:lnTo>
                  <a:lnTo>
                    <a:pt x="654" y="298"/>
                  </a:lnTo>
                  <a:lnTo>
                    <a:pt x="673" y="285"/>
                  </a:lnTo>
                  <a:lnTo>
                    <a:pt x="692" y="272"/>
                  </a:lnTo>
                  <a:lnTo>
                    <a:pt x="713" y="258"/>
                  </a:lnTo>
                  <a:lnTo>
                    <a:pt x="730" y="243"/>
                  </a:lnTo>
                  <a:lnTo>
                    <a:pt x="749" y="230"/>
                  </a:lnTo>
                  <a:lnTo>
                    <a:pt x="766" y="218"/>
                  </a:lnTo>
                  <a:lnTo>
                    <a:pt x="785" y="205"/>
                  </a:lnTo>
                  <a:lnTo>
                    <a:pt x="802" y="194"/>
                  </a:lnTo>
                  <a:lnTo>
                    <a:pt x="819" y="180"/>
                  </a:lnTo>
                  <a:lnTo>
                    <a:pt x="836" y="169"/>
                  </a:lnTo>
                  <a:lnTo>
                    <a:pt x="853" y="158"/>
                  </a:lnTo>
                  <a:lnTo>
                    <a:pt x="869" y="144"/>
                  </a:lnTo>
                  <a:lnTo>
                    <a:pt x="886" y="135"/>
                  </a:lnTo>
                  <a:lnTo>
                    <a:pt x="901" y="123"/>
                  </a:lnTo>
                  <a:lnTo>
                    <a:pt x="918" y="114"/>
                  </a:lnTo>
                  <a:lnTo>
                    <a:pt x="933" y="102"/>
                  </a:lnTo>
                  <a:lnTo>
                    <a:pt x="947" y="93"/>
                  </a:lnTo>
                  <a:lnTo>
                    <a:pt x="962" y="83"/>
                  </a:lnTo>
                  <a:lnTo>
                    <a:pt x="977" y="76"/>
                  </a:lnTo>
                  <a:lnTo>
                    <a:pt x="988" y="66"/>
                  </a:lnTo>
                  <a:lnTo>
                    <a:pt x="1002" y="59"/>
                  </a:lnTo>
                  <a:lnTo>
                    <a:pt x="1013" y="51"/>
                  </a:lnTo>
                  <a:lnTo>
                    <a:pt x="1026" y="43"/>
                  </a:lnTo>
                  <a:lnTo>
                    <a:pt x="1036" y="36"/>
                  </a:lnTo>
                  <a:lnTo>
                    <a:pt x="1047" y="30"/>
                  </a:lnTo>
                  <a:lnTo>
                    <a:pt x="1057" y="24"/>
                  </a:lnTo>
                  <a:lnTo>
                    <a:pt x="1066" y="21"/>
                  </a:lnTo>
                  <a:lnTo>
                    <a:pt x="1074" y="15"/>
                  </a:lnTo>
                  <a:lnTo>
                    <a:pt x="1083" y="11"/>
                  </a:lnTo>
                  <a:lnTo>
                    <a:pt x="1089" y="7"/>
                  </a:lnTo>
                  <a:lnTo>
                    <a:pt x="1097" y="5"/>
                  </a:lnTo>
                  <a:lnTo>
                    <a:pt x="1102" y="2"/>
                  </a:lnTo>
                  <a:lnTo>
                    <a:pt x="1106" y="0"/>
                  </a:lnTo>
                  <a:lnTo>
                    <a:pt x="1112" y="0"/>
                  </a:lnTo>
                  <a:lnTo>
                    <a:pt x="1116" y="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2B5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3708400" y="4722813"/>
              <a:ext cx="239713" cy="261938"/>
            </a:xfrm>
            <a:custGeom>
              <a:avLst/>
              <a:gdLst/>
              <a:ahLst/>
              <a:cxnLst>
                <a:cxn ang="0">
                  <a:pos x="270" y="215"/>
                </a:cxn>
                <a:cxn ang="0">
                  <a:pos x="259" y="194"/>
                </a:cxn>
                <a:cxn ang="0">
                  <a:pos x="251" y="181"/>
                </a:cxn>
                <a:cxn ang="0">
                  <a:pos x="244" y="165"/>
                </a:cxn>
                <a:cxn ang="0">
                  <a:pos x="238" y="152"/>
                </a:cxn>
                <a:cxn ang="0">
                  <a:pos x="230" y="137"/>
                </a:cxn>
                <a:cxn ang="0">
                  <a:pos x="223" y="124"/>
                </a:cxn>
                <a:cxn ang="0">
                  <a:pos x="215" y="110"/>
                </a:cxn>
                <a:cxn ang="0">
                  <a:pos x="202" y="89"/>
                </a:cxn>
                <a:cxn ang="0">
                  <a:pos x="187" y="63"/>
                </a:cxn>
                <a:cxn ang="0">
                  <a:pos x="173" y="40"/>
                </a:cxn>
                <a:cxn ang="0">
                  <a:pos x="160" y="23"/>
                </a:cxn>
                <a:cxn ang="0">
                  <a:pos x="149" y="10"/>
                </a:cxn>
                <a:cxn ang="0">
                  <a:pos x="132" y="0"/>
                </a:cxn>
                <a:cxn ang="0">
                  <a:pos x="114" y="6"/>
                </a:cxn>
                <a:cxn ang="0">
                  <a:pos x="97" y="17"/>
                </a:cxn>
                <a:cxn ang="0">
                  <a:pos x="80" y="30"/>
                </a:cxn>
                <a:cxn ang="0">
                  <a:pos x="59" y="46"/>
                </a:cxn>
                <a:cxn ang="0">
                  <a:pos x="42" y="63"/>
                </a:cxn>
                <a:cxn ang="0">
                  <a:pos x="27" y="80"/>
                </a:cxn>
                <a:cxn ang="0">
                  <a:pos x="14" y="97"/>
                </a:cxn>
                <a:cxn ang="0">
                  <a:pos x="4" y="112"/>
                </a:cxn>
                <a:cxn ang="0">
                  <a:pos x="2" y="133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6" y="184"/>
                </a:cxn>
                <a:cxn ang="0">
                  <a:pos x="63" y="200"/>
                </a:cxn>
                <a:cxn ang="0">
                  <a:pos x="76" y="213"/>
                </a:cxn>
                <a:cxn ang="0">
                  <a:pos x="92" y="226"/>
                </a:cxn>
                <a:cxn ang="0">
                  <a:pos x="107" y="242"/>
                </a:cxn>
                <a:cxn ang="0">
                  <a:pos x="122" y="255"/>
                </a:cxn>
                <a:cxn ang="0">
                  <a:pos x="137" y="266"/>
                </a:cxn>
                <a:cxn ang="0">
                  <a:pos x="151" y="278"/>
                </a:cxn>
                <a:cxn ang="0">
                  <a:pos x="166" y="289"/>
                </a:cxn>
                <a:cxn ang="0">
                  <a:pos x="179" y="300"/>
                </a:cxn>
                <a:cxn ang="0">
                  <a:pos x="198" y="312"/>
                </a:cxn>
                <a:cxn ang="0">
                  <a:pos x="221" y="325"/>
                </a:cxn>
                <a:cxn ang="0">
                  <a:pos x="238" y="329"/>
                </a:cxn>
                <a:cxn ang="0">
                  <a:pos x="259" y="325"/>
                </a:cxn>
                <a:cxn ang="0">
                  <a:pos x="276" y="314"/>
                </a:cxn>
                <a:cxn ang="0">
                  <a:pos x="289" y="304"/>
                </a:cxn>
                <a:cxn ang="0">
                  <a:pos x="301" y="287"/>
                </a:cxn>
                <a:cxn ang="0">
                  <a:pos x="280" y="234"/>
                </a:cxn>
              </a:cxnLst>
              <a:rect l="0" t="0" r="r" b="b"/>
              <a:pathLst>
                <a:path w="303" h="331">
                  <a:moveTo>
                    <a:pt x="280" y="234"/>
                  </a:moveTo>
                  <a:lnTo>
                    <a:pt x="274" y="224"/>
                  </a:lnTo>
                  <a:lnTo>
                    <a:pt x="270" y="215"/>
                  </a:lnTo>
                  <a:lnTo>
                    <a:pt x="267" y="207"/>
                  </a:lnTo>
                  <a:lnTo>
                    <a:pt x="263" y="198"/>
                  </a:lnTo>
                  <a:lnTo>
                    <a:pt x="259" y="194"/>
                  </a:lnTo>
                  <a:lnTo>
                    <a:pt x="257" y="188"/>
                  </a:lnTo>
                  <a:lnTo>
                    <a:pt x="255" y="184"/>
                  </a:lnTo>
                  <a:lnTo>
                    <a:pt x="251" y="181"/>
                  </a:lnTo>
                  <a:lnTo>
                    <a:pt x="249" y="175"/>
                  </a:lnTo>
                  <a:lnTo>
                    <a:pt x="248" y="169"/>
                  </a:lnTo>
                  <a:lnTo>
                    <a:pt x="244" y="165"/>
                  </a:lnTo>
                  <a:lnTo>
                    <a:pt x="244" y="162"/>
                  </a:lnTo>
                  <a:lnTo>
                    <a:pt x="240" y="156"/>
                  </a:lnTo>
                  <a:lnTo>
                    <a:pt x="238" y="152"/>
                  </a:lnTo>
                  <a:lnTo>
                    <a:pt x="236" y="146"/>
                  </a:lnTo>
                  <a:lnTo>
                    <a:pt x="232" y="143"/>
                  </a:lnTo>
                  <a:lnTo>
                    <a:pt x="230" y="137"/>
                  </a:lnTo>
                  <a:lnTo>
                    <a:pt x="229" y="133"/>
                  </a:lnTo>
                  <a:lnTo>
                    <a:pt x="225" y="127"/>
                  </a:lnTo>
                  <a:lnTo>
                    <a:pt x="223" y="124"/>
                  </a:lnTo>
                  <a:lnTo>
                    <a:pt x="221" y="118"/>
                  </a:lnTo>
                  <a:lnTo>
                    <a:pt x="217" y="114"/>
                  </a:lnTo>
                  <a:lnTo>
                    <a:pt x="215" y="110"/>
                  </a:lnTo>
                  <a:lnTo>
                    <a:pt x="213" y="105"/>
                  </a:lnTo>
                  <a:lnTo>
                    <a:pt x="208" y="97"/>
                  </a:lnTo>
                  <a:lnTo>
                    <a:pt x="202" y="89"/>
                  </a:lnTo>
                  <a:lnTo>
                    <a:pt x="198" y="80"/>
                  </a:lnTo>
                  <a:lnTo>
                    <a:pt x="192" y="70"/>
                  </a:lnTo>
                  <a:lnTo>
                    <a:pt x="187" y="63"/>
                  </a:lnTo>
                  <a:lnTo>
                    <a:pt x="183" y="55"/>
                  </a:lnTo>
                  <a:lnTo>
                    <a:pt x="177" y="48"/>
                  </a:lnTo>
                  <a:lnTo>
                    <a:pt x="173" y="40"/>
                  </a:lnTo>
                  <a:lnTo>
                    <a:pt x="168" y="34"/>
                  </a:lnTo>
                  <a:lnTo>
                    <a:pt x="166" y="29"/>
                  </a:lnTo>
                  <a:lnTo>
                    <a:pt x="160" y="23"/>
                  </a:lnTo>
                  <a:lnTo>
                    <a:pt x="156" y="17"/>
                  </a:lnTo>
                  <a:lnTo>
                    <a:pt x="151" y="13"/>
                  </a:lnTo>
                  <a:lnTo>
                    <a:pt x="149" y="10"/>
                  </a:lnTo>
                  <a:lnTo>
                    <a:pt x="143" y="4"/>
                  </a:lnTo>
                  <a:lnTo>
                    <a:pt x="137" y="2"/>
                  </a:lnTo>
                  <a:lnTo>
                    <a:pt x="132" y="0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4" y="6"/>
                  </a:lnTo>
                  <a:lnTo>
                    <a:pt x="109" y="10"/>
                  </a:lnTo>
                  <a:lnTo>
                    <a:pt x="103" y="13"/>
                  </a:lnTo>
                  <a:lnTo>
                    <a:pt x="97" y="17"/>
                  </a:lnTo>
                  <a:lnTo>
                    <a:pt x="92" y="21"/>
                  </a:lnTo>
                  <a:lnTo>
                    <a:pt x="86" y="25"/>
                  </a:lnTo>
                  <a:lnTo>
                    <a:pt x="80" y="30"/>
                  </a:lnTo>
                  <a:lnTo>
                    <a:pt x="73" y="34"/>
                  </a:lnTo>
                  <a:lnTo>
                    <a:pt x="67" y="40"/>
                  </a:lnTo>
                  <a:lnTo>
                    <a:pt x="59" y="46"/>
                  </a:lnTo>
                  <a:lnTo>
                    <a:pt x="56" y="51"/>
                  </a:lnTo>
                  <a:lnTo>
                    <a:pt x="48" y="57"/>
                  </a:lnTo>
                  <a:lnTo>
                    <a:pt x="42" y="63"/>
                  </a:lnTo>
                  <a:lnTo>
                    <a:pt x="37" y="68"/>
                  </a:lnTo>
                  <a:lnTo>
                    <a:pt x="31" y="74"/>
                  </a:lnTo>
                  <a:lnTo>
                    <a:pt x="27" y="80"/>
                  </a:lnTo>
                  <a:lnTo>
                    <a:pt x="21" y="86"/>
                  </a:lnTo>
                  <a:lnTo>
                    <a:pt x="18" y="91"/>
                  </a:lnTo>
                  <a:lnTo>
                    <a:pt x="14" y="97"/>
                  </a:lnTo>
                  <a:lnTo>
                    <a:pt x="10" y="101"/>
                  </a:lnTo>
                  <a:lnTo>
                    <a:pt x="8" y="107"/>
                  </a:lnTo>
                  <a:lnTo>
                    <a:pt x="4" y="112"/>
                  </a:lnTo>
                  <a:lnTo>
                    <a:pt x="2" y="116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10" y="143"/>
                  </a:lnTo>
                  <a:lnTo>
                    <a:pt x="16" y="148"/>
                  </a:lnTo>
                  <a:lnTo>
                    <a:pt x="19" y="154"/>
                  </a:lnTo>
                  <a:lnTo>
                    <a:pt x="25" y="162"/>
                  </a:lnTo>
                  <a:lnTo>
                    <a:pt x="31" y="167"/>
                  </a:lnTo>
                  <a:lnTo>
                    <a:pt x="38" y="177"/>
                  </a:lnTo>
                  <a:lnTo>
                    <a:pt x="46" y="184"/>
                  </a:lnTo>
                  <a:lnTo>
                    <a:pt x="54" y="192"/>
                  </a:lnTo>
                  <a:lnTo>
                    <a:pt x="59" y="196"/>
                  </a:lnTo>
                  <a:lnTo>
                    <a:pt x="63" y="200"/>
                  </a:lnTo>
                  <a:lnTo>
                    <a:pt x="67" y="203"/>
                  </a:lnTo>
                  <a:lnTo>
                    <a:pt x="73" y="209"/>
                  </a:lnTo>
                  <a:lnTo>
                    <a:pt x="76" y="213"/>
                  </a:lnTo>
                  <a:lnTo>
                    <a:pt x="80" y="219"/>
                  </a:lnTo>
                  <a:lnTo>
                    <a:pt x="86" y="223"/>
                  </a:lnTo>
                  <a:lnTo>
                    <a:pt x="92" y="226"/>
                  </a:lnTo>
                  <a:lnTo>
                    <a:pt x="95" y="232"/>
                  </a:lnTo>
                  <a:lnTo>
                    <a:pt x="101" y="236"/>
                  </a:lnTo>
                  <a:lnTo>
                    <a:pt x="107" y="242"/>
                  </a:lnTo>
                  <a:lnTo>
                    <a:pt x="111" y="245"/>
                  </a:lnTo>
                  <a:lnTo>
                    <a:pt x="116" y="249"/>
                  </a:lnTo>
                  <a:lnTo>
                    <a:pt x="122" y="255"/>
                  </a:lnTo>
                  <a:lnTo>
                    <a:pt x="126" y="257"/>
                  </a:lnTo>
                  <a:lnTo>
                    <a:pt x="132" y="262"/>
                  </a:lnTo>
                  <a:lnTo>
                    <a:pt x="137" y="266"/>
                  </a:lnTo>
                  <a:lnTo>
                    <a:pt x="141" y="270"/>
                  </a:lnTo>
                  <a:lnTo>
                    <a:pt x="147" y="274"/>
                  </a:lnTo>
                  <a:lnTo>
                    <a:pt x="151" y="278"/>
                  </a:lnTo>
                  <a:lnTo>
                    <a:pt x="156" y="281"/>
                  </a:lnTo>
                  <a:lnTo>
                    <a:pt x="160" y="285"/>
                  </a:lnTo>
                  <a:lnTo>
                    <a:pt x="166" y="289"/>
                  </a:lnTo>
                  <a:lnTo>
                    <a:pt x="170" y="293"/>
                  </a:lnTo>
                  <a:lnTo>
                    <a:pt x="173" y="297"/>
                  </a:lnTo>
                  <a:lnTo>
                    <a:pt x="179" y="300"/>
                  </a:lnTo>
                  <a:lnTo>
                    <a:pt x="185" y="302"/>
                  </a:lnTo>
                  <a:lnTo>
                    <a:pt x="189" y="306"/>
                  </a:lnTo>
                  <a:lnTo>
                    <a:pt x="198" y="312"/>
                  </a:lnTo>
                  <a:lnTo>
                    <a:pt x="206" y="318"/>
                  </a:lnTo>
                  <a:lnTo>
                    <a:pt x="213" y="321"/>
                  </a:lnTo>
                  <a:lnTo>
                    <a:pt x="221" y="325"/>
                  </a:lnTo>
                  <a:lnTo>
                    <a:pt x="227" y="327"/>
                  </a:lnTo>
                  <a:lnTo>
                    <a:pt x="234" y="329"/>
                  </a:lnTo>
                  <a:lnTo>
                    <a:pt x="238" y="329"/>
                  </a:lnTo>
                  <a:lnTo>
                    <a:pt x="244" y="331"/>
                  </a:lnTo>
                  <a:lnTo>
                    <a:pt x="251" y="327"/>
                  </a:lnTo>
                  <a:lnTo>
                    <a:pt x="259" y="325"/>
                  </a:lnTo>
                  <a:lnTo>
                    <a:pt x="265" y="321"/>
                  </a:lnTo>
                  <a:lnTo>
                    <a:pt x="270" y="320"/>
                  </a:lnTo>
                  <a:lnTo>
                    <a:pt x="276" y="314"/>
                  </a:lnTo>
                  <a:lnTo>
                    <a:pt x="280" y="312"/>
                  </a:lnTo>
                  <a:lnTo>
                    <a:pt x="286" y="308"/>
                  </a:lnTo>
                  <a:lnTo>
                    <a:pt x="289" y="304"/>
                  </a:lnTo>
                  <a:lnTo>
                    <a:pt x="295" y="297"/>
                  </a:lnTo>
                  <a:lnTo>
                    <a:pt x="299" y="291"/>
                  </a:lnTo>
                  <a:lnTo>
                    <a:pt x="301" y="287"/>
                  </a:lnTo>
                  <a:lnTo>
                    <a:pt x="303" y="287"/>
                  </a:lnTo>
                  <a:lnTo>
                    <a:pt x="280" y="234"/>
                  </a:lnTo>
                  <a:lnTo>
                    <a:pt x="280" y="234"/>
                  </a:lnTo>
                  <a:close/>
                </a:path>
              </a:pathLst>
            </a:custGeom>
            <a:solidFill>
              <a:srgbClr val="FFB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106863" y="4468813"/>
              <a:ext cx="188913" cy="182563"/>
            </a:xfrm>
            <a:custGeom>
              <a:avLst/>
              <a:gdLst/>
              <a:ahLst/>
              <a:cxnLst>
                <a:cxn ang="0">
                  <a:pos x="78" y="1"/>
                </a:cxn>
                <a:cxn ang="0">
                  <a:pos x="69" y="3"/>
                </a:cxn>
                <a:cxn ang="0">
                  <a:pos x="59" y="5"/>
                </a:cxn>
                <a:cxn ang="0">
                  <a:pos x="50" y="11"/>
                </a:cxn>
                <a:cxn ang="0">
                  <a:pos x="36" y="19"/>
                </a:cxn>
                <a:cxn ang="0">
                  <a:pos x="19" y="32"/>
                </a:cxn>
                <a:cxn ang="0">
                  <a:pos x="12" y="43"/>
                </a:cxn>
                <a:cxn ang="0">
                  <a:pos x="6" y="51"/>
                </a:cxn>
                <a:cxn ang="0">
                  <a:pos x="2" y="60"/>
                </a:cxn>
                <a:cxn ang="0">
                  <a:pos x="0" y="72"/>
                </a:cxn>
                <a:cxn ang="0">
                  <a:pos x="2" y="81"/>
                </a:cxn>
                <a:cxn ang="0">
                  <a:pos x="4" y="93"/>
                </a:cxn>
                <a:cxn ang="0">
                  <a:pos x="10" y="106"/>
                </a:cxn>
                <a:cxn ang="0">
                  <a:pos x="17" y="117"/>
                </a:cxn>
                <a:cxn ang="0">
                  <a:pos x="27" y="131"/>
                </a:cxn>
                <a:cxn ang="0">
                  <a:pos x="36" y="144"/>
                </a:cxn>
                <a:cxn ang="0">
                  <a:pos x="48" y="157"/>
                </a:cxn>
                <a:cxn ang="0">
                  <a:pos x="61" y="169"/>
                </a:cxn>
                <a:cxn ang="0">
                  <a:pos x="73" y="180"/>
                </a:cxn>
                <a:cxn ang="0">
                  <a:pos x="86" y="190"/>
                </a:cxn>
                <a:cxn ang="0">
                  <a:pos x="99" y="201"/>
                </a:cxn>
                <a:cxn ang="0">
                  <a:pos x="112" y="209"/>
                </a:cxn>
                <a:cxn ang="0">
                  <a:pos x="128" y="216"/>
                </a:cxn>
                <a:cxn ang="0">
                  <a:pos x="141" y="222"/>
                </a:cxn>
                <a:cxn ang="0">
                  <a:pos x="154" y="226"/>
                </a:cxn>
                <a:cxn ang="0">
                  <a:pos x="168" y="230"/>
                </a:cxn>
                <a:cxn ang="0">
                  <a:pos x="181" y="230"/>
                </a:cxn>
                <a:cxn ang="0">
                  <a:pos x="192" y="230"/>
                </a:cxn>
                <a:cxn ang="0">
                  <a:pos x="206" y="226"/>
                </a:cxn>
                <a:cxn ang="0">
                  <a:pos x="219" y="222"/>
                </a:cxn>
                <a:cxn ang="0">
                  <a:pos x="228" y="214"/>
                </a:cxn>
                <a:cxn ang="0">
                  <a:pos x="236" y="203"/>
                </a:cxn>
                <a:cxn ang="0">
                  <a:pos x="238" y="190"/>
                </a:cxn>
                <a:cxn ang="0">
                  <a:pos x="236" y="174"/>
                </a:cxn>
                <a:cxn ang="0">
                  <a:pos x="232" y="161"/>
                </a:cxn>
                <a:cxn ang="0">
                  <a:pos x="230" y="152"/>
                </a:cxn>
                <a:cxn ang="0">
                  <a:pos x="227" y="142"/>
                </a:cxn>
                <a:cxn ang="0">
                  <a:pos x="221" y="135"/>
                </a:cxn>
                <a:cxn ang="0">
                  <a:pos x="217" y="125"/>
                </a:cxn>
                <a:cxn ang="0">
                  <a:pos x="211" y="114"/>
                </a:cxn>
                <a:cxn ang="0">
                  <a:pos x="204" y="106"/>
                </a:cxn>
                <a:cxn ang="0">
                  <a:pos x="198" y="96"/>
                </a:cxn>
                <a:cxn ang="0">
                  <a:pos x="190" y="87"/>
                </a:cxn>
                <a:cxn ang="0">
                  <a:pos x="183" y="77"/>
                </a:cxn>
                <a:cxn ang="0">
                  <a:pos x="173" y="64"/>
                </a:cxn>
                <a:cxn ang="0">
                  <a:pos x="156" y="47"/>
                </a:cxn>
                <a:cxn ang="0">
                  <a:pos x="141" y="32"/>
                </a:cxn>
                <a:cxn ang="0">
                  <a:pos x="128" y="19"/>
                </a:cxn>
                <a:cxn ang="0">
                  <a:pos x="112" y="9"/>
                </a:cxn>
                <a:cxn ang="0">
                  <a:pos x="99" y="1"/>
                </a:cxn>
                <a:cxn ang="0">
                  <a:pos x="88" y="0"/>
                </a:cxn>
                <a:cxn ang="0">
                  <a:pos x="84" y="1"/>
                </a:cxn>
              </a:cxnLst>
              <a:rect l="0" t="0" r="r" b="b"/>
              <a:pathLst>
                <a:path w="238" h="230">
                  <a:moveTo>
                    <a:pt x="84" y="1"/>
                  </a:moveTo>
                  <a:lnTo>
                    <a:pt x="78" y="1"/>
                  </a:lnTo>
                  <a:lnTo>
                    <a:pt x="73" y="1"/>
                  </a:lnTo>
                  <a:lnTo>
                    <a:pt x="69" y="3"/>
                  </a:lnTo>
                  <a:lnTo>
                    <a:pt x="63" y="5"/>
                  </a:lnTo>
                  <a:lnTo>
                    <a:pt x="59" y="5"/>
                  </a:lnTo>
                  <a:lnTo>
                    <a:pt x="55" y="9"/>
                  </a:lnTo>
                  <a:lnTo>
                    <a:pt x="50" y="11"/>
                  </a:lnTo>
                  <a:lnTo>
                    <a:pt x="46" y="13"/>
                  </a:lnTo>
                  <a:lnTo>
                    <a:pt x="36" y="19"/>
                  </a:lnTo>
                  <a:lnTo>
                    <a:pt x="27" y="24"/>
                  </a:lnTo>
                  <a:lnTo>
                    <a:pt x="19" y="32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8" y="47"/>
                  </a:lnTo>
                  <a:lnTo>
                    <a:pt x="6" y="51"/>
                  </a:lnTo>
                  <a:lnTo>
                    <a:pt x="4" y="57"/>
                  </a:lnTo>
                  <a:lnTo>
                    <a:pt x="2" y="60"/>
                  </a:lnTo>
                  <a:lnTo>
                    <a:pt x="2" y="66"/>
                  </a:lnTo>
                  <a:lnTo>
                    <a:pt x="0" y="72"/>
                  </a:lnTo>
                  <a:lnTo>
                    <a:pt x="2" y="77"/>
                  </a:lnTo>
                  <a:lnTo>
                    <a:pt x="2" y="81"/>
                  </a:lnTo>
                  <a:lnTo>
                    <a:pt x="2" y="87"/>
                  </a:lnTo>
                  <a:lnTo>
                    <a:pt x="4" y="93"/>
                  </a:lnTo>
                  <a:lnTo>
                    <a:pt x="6" y="98"/>
                  </a:lnTo>
                  <a:lnTo>
                    <a:pt x="10" y="106"/>
                  </a:lnTo>
                  <a:lnTo>
                    <a:pt x="12" y="112"/>
                  </a:lnTo>
                  <a:lnTo>
                    <a:pt x="17" y="117"/>
                  </a:lnTo>
                  <a:lnTo>
                    <a:pt x="21" y="125"/>
                  </a:lnTo>
                  <a:lnTo>
                    <a:pt x="27" y="131"/>
                  </a:lnTo>
                  <a:lnTo>
                    <a:pt x="33" y="138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7"/>
                  </a:lnTo>
                  <a:lnTo>
                    <a:pt x="55" y="163"/>
                  </a:lnTo>
                  <a:lnTo>
                    <a:pt x="61" y="169"/>
                  </a:lnTo>
                  <a:lnTo>
                    <a:pt x="67" y="174"/>
                  </a:lnTo>
                  <a:lnTo>
                    <a:pt x="73" y="180"/>
                  </a:lnTo>
                  <a:lnTo>
                    <a:pt x="80" y="186"/>
                  </a:lnTo>
                  <a:lnTo>
                    <a:pt x="86" y="190"/>
                  </a:lnTo>
                  <a:lnTo>
                    <a:pt x="92" y="195"/>
                  </a:lnTo>
                  <a:lnTo>
                    <a:pt x="99" y="201"/>
                  </a:lnTo>
                  <a:lnTo>
                    <a:pt x="105" y="205"/>
                  </a:lnTo>
                  <a:lnTo>
                    <a:pt x="112" y="209"/>
                  </a:lnTo>
                  <a:lnTo>
                    <a:pt x="120" y="214"/>
                  </a:lnTo>
                  <a:lnTo>
                    <a:pt x="128" y="216"/>
                  </a:lnTo>
                  <a:lnTo>
                    <a:pt x="133" y="220"/>
                  </a:lnTo>
                  <a:lnTo>
                    <a:pt x="141" y="222"/>
                  </a:lnTo>
                  <a:lnTo>
                    <a:pt x="147" y="224"/>
                  </a:lnTo>
                  <a:lnTo>
                    <a:pt x="154" y="226"/>
                  </a:lnTo>
                  <a:lnTo>
                    <a:pt x="160" y="228"/>
                  </a:lnTo>
                  <a:lnTo>
                    <a:pt x="168" y="230"/>
                  </a:lnTo>
                  <a:lnTo>
                    <a:pt x="175" y="230"/>
                  </a:lnTo>
                  <a:lnTo>
                    <a:pt x="181" y="230"/>
                  </a:lnTo>
                  <a:lnTo>
                    <a:pt x="187" y="230"/>
                  </a:lnTo>
                  <a:lnTo>
                    <a:pt x="192" y="230"/>
                  </a:lnTo>
                  <a:lnTo>
                    <a:pt x="200" y="230"/>
                  </a:lnTo>
                  <a:lnTo>
                    <a:pt x="206" y="226"/>
                  </a:lnTo>
                  <a:lnTo>
                    <a:pt x="211" y="224"/>
                  </a:lnTo>
                  <a:lnTo>
                    <a:pt x="219" y="222"/>
                  </a:lnTo>
                  <a:lnTo>
                    <a:pt x="225" y="218"/>
                  </a:lnTo>
                  <a:lnTo>
                    <a:pt x="228" y="214"/>
                  </a:lnTo>
                  <a:lnTo>
                    <a:pt x="232" y="209"/>
                  </a:lnTo>
                  <a:lnTo>
                    <a:pt x="236" y="203"/>
                  </a:lnTo>
                  <a:lnTo>
                    <a:pt x="238" y="197"/>
                  </a:lnTo>
                  <a:lnTo>
                    <a:pt x="238" y="190"/>
                  </a:lnTo>
                  <a:lnTo>
                    <a:pt x="238" y="182"/>
                  </a:lnTo>
                  <a:lnTo>
                    <a:pt x="236" y="174"/>
                  </a:lnTo>
                  <a:lnTo>
                    <a:pt x="234" y="167"/>
                  </a:lnTo>
                  <a:lnTo>
                    <a:pt x="232" y="161"/>
                  </a:lnTo>
                  <a:lnTo>
                    <a:pt x="232" y="157"/>
                  </a:lnTo>
                  <a:lnTo>
                    <a:pt x="230" y="152"/>
                  </a:lnTo>
                  <a:lnTo>
                    <a:pt x="228" y="148"/>
                  </a:lnTo>
                  <a:lnTo>
                    <a:pt x="227" y="142"/>
                  </a:lnTo>
                  <a:lnTo>
                    <a:pt x="225" y="138"/>
                  </a:lnTo>
                  <a:lnTo>
                    <a:pt x="221" y="135"/>
                  </a:lnTo>
                  <a:lnTo>
                    <a:pt x="219" y="129"/>
                  </a:lnTo>
                  <a:lnTo>
                    <a:pt x="217" y="125"/>
                  </a:lnTo>
                  <a:lnTo>
                    <a:pt x="213" y="119"/>
                  </a:lnTo>
                  <a:lnTo>
                    <a:pt x="211" y="114"/>
                  </a:lnTo>
                  <a:lnTo>
                    <a:pt x="208" y="110"/>
                  </a:lnTo>
                  <a:lnTo>
                    <a:pt x="204" y="106"/>
                  </a:lnTo>
                  <a:lnTo>
                    <a:pt x="202" y="100"/>
                  </a:lnTo>
                  <a:lnTo>
                    <a:pt x="198" y="96"/>
                  </a:lnTo>
                  <a:lnTo>
                    <a:pt x="196" y="93"/>
                  </a:lnTo>
                  <a:lnTo>
                    <a:pt x="190" y="87"/>
                  </a:lnTo>
                  <a:lnTo>
                    <a:pt x="189" y="81"/>
                  </a:lnTo>
                  <a:lnTo>
                    <a:pt x="183" y="77"/>
                  </a:lnTo>
                  <a:lnTo>
                    <a:pt x="181" y="72"/>
                  </a:lnTo>
                  <a:lnTo>
                    <a:pt x="173" y="64"/>
                  </a:lnTo>
                  <a:lnTo>
                    <a:pt x="166" y="55"/>
                  </a:lnTo>
                  <a:lnTo>
                    <a:pt x="156" y="47"/>
                  </a:lnTo>
                  <a:lnTo>
                    <a:pt x="149" y="39"/>
                  </a:lnTo>
                  <a:lnTo>
                    <a:pt x="141" y="32"/>
                  </a:lnTo>
                  <a:lnTo>
                    <a:pt x="133" y="26"/>
                  </a:lnTo>
                  <a:lnTo>
                    <a:pt x="128" y="19"/>
                  </a:lnTo>
                  <a:lnTo>
                    <a:pt x="120" y="13"/>
                  </a:lnTo>
                  <a:lnTo>
                    <a:pt x="112" y="9"/>
                  </a:lnTo>
                  <a:lnTo>
                    <a:pt x="105" y="5"/>
                  </a:lnTo>
                  <a:lnTo>
                    <a:pt x="99" y="1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94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2563813" y="4733925"/>
              <a:ext cx="1330325" cy="1114425"/>
            </a:xfrm>
            <a:custGeom>
              <a:avLst/>
              <a:gdLst/>
              <a:ahLst/>
              <a:cxnLst>
                <a:cxn ang="0">
                  <a:pos x="1390" y="25"/>
                </a:cxn>
                <a:cxn ang="0">
                  <a:pos x="1314" y="80"/>
                </a:cxn>
                <a:cxn ang="0">
                  <a:pos x="1208" y="158"/>
                </a:cxn>
                <a:cxn ang="0">
                  <a:pos x="1084" y="249"/>
                </a:cxn>
                <a:cxn ang="0">
                  <a:pos x="957" y="345"/>
                </a:cxn>
                <a:cxn ang="0">
                  <a:pos x="835" y="436"/>
                </a:cxn>
                <a:cxn ang="0">
                  <a:pos x="736" y="510"/>
                </a:cxn>
                <a:cxn ang="0">
                  <a:pos x="670" y="561"/>
                </a:cxn>
                <a:cxn ang="0">
                  <a:pos x="597" y="618"/>
                </a:cxn>
                <a:cxn ang="0">
                  <a:pos x="498" y="700"/>
                </a:cxn>
                <a:cxn ang="0">
                  <a:pos x="386" y="793"/>
                </a:cxn>
                <a:cxn ang="0">
                  <a:pos x="272" y="888"/>
                </a:cxn>
                <a:cxn ang="0">
                  <a:pos x="164" y="978"/>
                </a:cxn>
                <a:cxn ang="0">
                  <a:pos x="76" y="1052"/>
                </a:cxn>
                <a:cxn ang="0">
                  <a:pos x="16" y="1101"/>
                </a:cxn>
                <a:cxn ang="0">
                  <a:pos x="229" y="1275"/>
                </a:cxn>
                <a:cxn ang="0">
                  <a:pos x="257" y="1379"/>
                </a:cxn>
                <a:cxn ang="0">
                  <a:pos x="329" y="1322"/>
                </a:cxn>
                <a:cxn ang="0">
                  <a:pos x="432" y="1240"/>
                </a:cxn>
                <a:cxn ang="0">
                  <a:pos x="550" y="1151"/>
                </a:cxn>
                <a:cxn ang="0">
                  <a:pos x="668" y="1058"/>
                </a:cxn>
                <a:cxn ang="0">
                  <a:pos x="776" y="976"/>
                </a:cxn>
                <a:cxn ang="0">
                  <a:pos x="860" y="913"/>
                </a:cxn>
                <a:cxn ang="0">
                  <a:pos x="907" y="881"/>
                </a:cxn>
                <a:cxn ang="0">
                  <a:pos x="968" y="835"/>
                </a:cxn>
                <a:cxn ang="0">
                  <a:pos x="1069" y="757"/>
                </a:cxn>
                <a:cxn ang="0">
                  <a:pos x="1198" y="658"/>
                </a:cxn>
                <a:cxn ang="0">
                  <a:pos x="1337" y="550"/>
                </a:cxn>
                <a:cxn ang="0">
                  <a:pos x="1466" y="445"/>
                </a:cxn>
                <a:cxn ang="0">
                  <a:pos x="1578" y="356"/>
                </a:cxn>
                <a:cxn ang="0">
                  <a:pos x="1653" y="297"/>
                </a:cxn>
                <a:cxn ang="0">
                  <a:pos x="1651" y="265"/>
                </a:cxn>
                <a:cxn ang="0">
                  <a:pos x="1596" y="307"/>
                </a:cxn>
                <a:cxn ang="0">
                  <a:pos x="1500" y="383"/>
                </a:cxn>
                <a:cxn ang="0">
                  <a:pos x="1379" y="478"/>
                </a:cxn>
                <a:cxn ang="0">
                  <a:pos x="1246" y="582"/>
                </a:cxn>
                <a:cxn ang="0">
                  <a:pos x="1114" y="683"/>
                </a:cxn>
                <a:cxn ang="0">
                  <a:pos x="999" y="772"/>
                </a:cxn>
                <a:cxn ang="0">
                  <a:pos x="915" y="833"/>
                </a:cxn>
                <a:cxn ang="0">
                  <a:pos x="864" y="869"/>
                </a:cxn>
                <a:cxn ang="0">
                  <a:pos x="791" y="923"/>
                </a:cxn>
                <a:cxn ang="0">
                  <a:pos x="694" y="995"/>
                </a:cxn>
                <a:cxn ang="0">
                  <a:pos x="588" y="1079"/>
                </a:cxn>
                <a:cxn ang="0">
                  <a:pos x="479" y="1164"/>
                </a:cxn>
                <a:cxn ang="0">
                  <a:pos x="383" y="1242"/>
                </a:cxn>
                <a:cxn ang="0">
                  <a:pos x="308" y="1303"/>
                </a:cxn>
                <a:cxn ang="0">
                  <a:pos x="265" y="1337"/>
                </a:cxn>
                <a:cxn ang="0">
                  <a:pos x="67" y="1092"/>
                </a:cxn>
                <a:cxn ang="0">
                  <a:pos x="118" y="1050"/>
                </a:cxn>
                <a:cxn ang="0">
                  <a:pos x="210" y="978"/>
                </a:cxn>
                <a:cxn ang="0">
                  <a:pos x="322" y="887"/>
                </a:cxn>
                <a:cxn ang="0">
                  <a:pos x="445" y="788"/>
                </a:cxn>
                <a:cxn ang="0">
                  <a:pos x="563" y="693"/>
                </a:cxn>
                <a:cxn ang="0">
                  <a:pos x="660" y="615"/>
                </a:cxn>
                <a:cxn ang="0">
                  <a:pos x="725" y="563"/>
                </a:cxn>
                <a:cxn ang="0">
                  <a:pos x="751" y="537"/>
                </a:cxn>
                <a:cxn ang="0">
                  <a:pos x="818" y="487"/>
                </a:cxn>
                <a:cxn ang="0">
                  <a:pos x="919" y="411"/>
                </a:cxn>
                <a:cxn ang="0">
                  <a:pos x="1042" y="320"/>
                </a:cxn>
                <a:cxn ang="0">
                  <a:pos x="1172" y="227"/>
                </a:cxn>
                <a:cxn ang="0">
                  <a:pos x="1291" y="139"/>
                </a:cxn>
                <a:cxn ang="0">
                  <a:pos x="1386" y="71"/>
                </a:cxn>
                <a:cxn ang="0">
                  <a:pos x="1442" y="31"/>
                </a:cxn>
              </a:cxnLst>
              <a:rect l="0" t="0" r="r" b="b"/>
              <a:pathLst>
                <a:path w="1677" h="1406">
                  <a:moveTo>
                    <a:pt x="1424" y="0"/>
                  </a:moveTo>
                  <a:lnTo>
                    <a:pt x="1422" y="2"/>
                  </a:lnTo>
                  <a:lnTo>
                    <a:pt x="1417" y="4"/>
                  </a:lnTo>
                  <a:lnTo>
                    <a:pt x="1413" y="8"/>
                  </a:lnTo>
                  <a:lnTo>
                    <a:pt x="1409" y="12"/>
                  </a:lnTo>
                  <a:lnTo>
                    <a:pt x="1403" y="16"/>
                  </a:lnTo>
                  <a:lnTo>
                    <a:pt x="1398" y="19"/>
                  </a:lnTo>
                  <a:lnTo>
                    <a:pt x="1390" y="25"/>
                  </a:lnTo>
                  <a:lnTo>
                    <a:pt x="1383" y="29"/>
                  </a:lnTo>
                  <a:lnTo>
                    <a:pt x="1375" y="35"/>
                  </a:lnTo>
                  <a:lnTo>
                    <a:pt x="1365" y="42"/>
                  </a:lnTo>
                  <a:lnTo>
                    <a:pt x="1356" y="48"/>
                  </a:lnTo>
                  <a:lnTo>
                    <a:pt x="1346" y="55"/>
                  </a:lnTo>
                  <a:lnTo>
                    <a:pt x="1337" y="63"/>
                  </a:lnTo>
                  <a:lnTo>
                    <a:pt x="1326" y="73"/>
                  </a:lnTo>
                  <a:lnTo>
                    <a:pt x="1314" y="80"/>
                  </a:lnTo>
                  <a:lnTo>
                    <a:pt x="1303" y="90"/>
                  </a:lnTo>
                  <a:lnTo>
                    <a:pt x="1289" y="97"/>
                  </a:lnTo>
                  <a:lnTo>
                    <a:pt x="1276" y="107"/>
                  </a:lnTo>
                  <a:lnTo>
                    <a:pt x="1263" y="116"/>
                  </a:lnTo>
                  <a:lnTo>
                    <a:pt x="1249" y="126"/>
                  </a:lnTo>
                  <a:lnTo>
                    <a:pt x="1236" y="137"/>
                  </a:lnTo>
                  <a:lnTo>
                    <a:pt x="1223" y="149"/>
                  </a:lnTo>
                  <a:lnTo>
                    <a:pt x="1208" y="158"/>
                  </a:lnTo>
                  <a:lnTo>
                    <a:pt x="1192" y="170"/>
                  </a:lnTo>
                  <a:lnTo>
                    <a:pt x="1177" y="181"/>
                  </a:lnTo>
                  <a:lnTo>
                    <a:pt x="1164" y="192"/>
                  </a:lnTo>
                  <a:lnTo>
                    <a:pt x="1147" y="204"/>
                  </a:lnTo>
                  <a:lnTo>
                    <a:pt x="1134" y="215"/>
                  </a:lnTo>
                  <a:lnTo>
                    <a:pt x="1116" y="227"/>
                  </a:lnTo>
                  <a:lnTo>
                    <a:pt x="1101" y="240"/>
                  </a:lnTo>
                  <a:lnTo>
                    <a:pt x="1084" y="249"/>
                  </a:lnTo>
                  <a:lnTo>
                    <a:pt x="1069" y="263"/>
                  </a:lnTo>
                  <a:lnTo>
                    <a:pt x="1052" y="274"/>
                  </a:lnTo>
                  <a:lnTo>
                    <a:pt x="1037" y="286"/>
                  </a:lnTo>
                  <a:lnTo>
                    <a:pt x="1019" y="299"/>
                  </a:lnTo>
                  <a:lnTo>
                    <a:pt x="1004" y="310"/>
                  </a:lnTo>
                  <a:lnTo>
                    <a:pt x="987" y="322"/>
                  </a:lnTo>
                  <a:lnTo>
                    <a:pt x="972" y="335"/>
                  </a:lnTo>
                  <a:lnTo>
                    <a:pt x="957" y="345"/>
                  </a:lnTo>
                  <a:lnTo>
                    <a:pt x="940" y="356"/>
                  </a:lnTo>
                  <a:lnTo>
                    <a:pt x="924" y="369"/>
                  </a:lnTo>
                  <a:lnTo>
                    <a:pt x="909" y="381"/>
                  </a:lnTo>
                  <a:lnTo>
                    <a:pt x="894" y="392"/>
                  </a:lnTo>
                  <a:lnTo>
                    <a:pt x="879" y="402"/>
                  </a:lnTo>
                  <a:lnTo>
                    <a:pt x="864" y="413"/>
                  </a:lnTo>
                  <a:lnTo>
                    <a:pt x="850" y="424"/>
                  </a:lnTo>
                  <a:lnTo>
                    <a:pt x="835" y="436"/>
                  </a:lnTo>
                  <a:lnTo>
                    <a:pt x="822" y="445"/>
                  </a:lnTo>
                  <a:lnTo>
                    <a:pt x="808" y="455"/>
                  </a:lnTo>
                  <a:lnTo>
                    <a:pt x="795" y="464"/>
                  </a:lnTo>
                  <a:lnTo>
                    <a:pt x="782" y="474"/>
                  </a:lnTo>
                  <a:lnTo>
                    <a:pt x="770" y="483"/>
                  </a:lnTo>
                  <a:lnTo>
                    <a:pt x="757" y="493"/>
                  </a:lnTo>
                  <a:lnTo>
                    <a:pt x="748" y="502"/>
                  </a:lnTo>
                  <a:lnTo>
                    <a:pt x="736" y="510"/>
                  </a:lnTo>
                  <a:lnTo>
                    <a:pt x="727" y="518"/>
                  </a:lnTo>
                  <a:lnTo>
                    <a:pt x="715" y="525"/>
                  </a:lnTo>
                  <a:lnTo>
                    <a:pt x="708" y="533"/>
                  </a:lnTo>
                  <a:lnTo>
                    <a:pt x="698" y="539"/>
                  </a:lnTo>
                  <a:lnTo>
                    <a:pt x="691" y="544"/>
                  </a:lnTo>
                  <a:lnTo>
                    <a:pt x="683" y="550"/>
                  </a:lnTo>
                  <a:lnTo>
                    <a:pt x="677" y="558"/>
                  </a:lnTo>
                  <a:lnTo>
                    <a:pt x="670" y="561"/>
                  </a:lnTo>
                  <a:lnTo>
                    <a:pt x="662" y="567"/>
                  </a:lnTo>
                  <a:lnTo>
                    <a:pt x="654" y="573"/>
                  </a:lnTo>
                  <a:lnTo>
                    <a:pt x="647" y="580"/>
                  </a:lnTo>
                  <a:lnTo>
                    <a:pt x="637" y="588"/>
                  </a:lnTo>
                  <a:lnTo>
                    <a:pt x="628" y="594"/>
                  </a:lnTo>
                  <a:lnTo>
                    <a:pt x="618" y="601"/>
                  </a:lnTo>
                  <a:lnTo>
                    <a:pt x="609" y="611"/>
                  </a:lnTo>
                  <a:lnTo>
                    <a:pt x="597" y="618"/>
                  </a:lnTo>
                  <a:lnTo>
                    <a:pt x="586" y="628"/>
                  </a:lnTo>
                  <a:lnTo>
                    <a:pt x="575" y="637"/>
                  </a:lnTo>
                  <a:lnTo>
                    <a:pt x="563" y="647"/>
                  </a:lnTo>
                  <a:lnTo>
                    <a:pt x="550" y="658"/>
                  </a:lnTo>
                  <a:lnTo>
                    <a:pt x="538" y="668"/>
                  </a:lnTo>
                  <a:lnTo>
                    <a:pt x="525" y="677"/>
                  </a:lnTo>
                  <a:lnTo>
                    <a:pt x="514" y="689"/>
                  </a:lnTo>
                  <a:lnTo>
                    <a:pt x="498" y="700"/>
                  </a:lnTo>
                  <a:lnTo>
                    <a:pt x="485" y="710"/>
                  </a:lnTo>
                  <a:lnTo>
                    <a:pt x="472" y="721"/>
                  </a:lnTo>
                  <a:lnTo>
                    <a:pt x="459" y="734"/>
                  </a:lnTo>
                  <a:lnTo>
                    <a:pt x="443" y="744"/>
                  </a:lnTo>
                  <a:lnTo>
                    <a:pt x="430" y="757"/>
                  </a:lnTo>
                  <a:lnTo>
                    <a:pt x="415" y="769"/>
                  </a:lnTo>
                  <a:lnTo>
                    <a:pt x="402" y="782"/>
                  </a:lnTo>
                  <a:lnTo>
                    <a:pt x="386" y="793"/>
                  </a:lnTo>
                  <a:lnTo>
                    <a:pt x="373" y="805"/>
                  </a:lnTo>
                  <a:lnTo>
                    <a:pt x="358" y="816"/>
                  </a:lnTo>
                  <a:lnTo>
                    <a:pt x="343" y="829"/>
                  </a:lnTo>
                  <a:lnTo>
                    <a:pt x="329" y="841"/>
                  </a:lnTo>
                  <a:lnTo>
                    <a:pt x="314" y="852"/>
                  </a:lnTo>
                  <a:lnTo>
                    <a:pt x="301" y="866"/>
                  </a:lnTo>
                  <a:lnTo>
                    <a:pt x="286" y="877"/>
                  </a:lnTo>
                  <a:lnTo>
                    <a:pt x="272" y="888"/>
                  </a:lnTo>
                  <a:lnTo>
                    <a:pt x="257" y="900"/>
                  </a:lnTo>
                  <a:lnTo>
                    <a:pt x="244" y="911"/>
                  </a:lnTo>
                  <a:lnTo>
                    <a:pt x="229" y="925"/>
                  </a:lnTo>
                  <a:lnTo>
                    <a:pt x="215" y="934"/>
                  </a:lnTo>
                  <a:lnTo>
                    <a:pt x="202" y="946"/>
                  </a:lnTo>
                  <a:lnTo>
                    <a:pt x="191" y="957"/>
                  </a:lnTo>
                  <a:lnTo>
                    <a:pt x="177" y="968"/>
                  </a:lnTo>
                  <a:lnTo>
                    <a:pt x="164" y="978"/>
                  </a:lnTo>
                  <a:lnTo>
                    <a:pt x="151" y="989"/>
                  </a:lnTo>
                  <a:lnTo>
                    <a:pt x="139" y="999"/>
                  </a:lnTo>
                  <a:lnTo>
                    <a:pt x="128" y="1008"/>
                  </a:lnTo>
                  <a:lnTo>
                    <a:pt x="116" y="1018"/>
                  </a:lnTo>
                  <a:lnTo>
                    <a:pt x="105" y="1027"/>
                  </a:lnTo>
                  <a:lnTo>
                    <a:pt x="95" y="1035"/>
                  </a:lnTo>
                  <a:lnTo>
                    <a:pt x="86" y="1044"/>
                  </a:lnTo>
                  <a:lnTo>
                    <a:pt x="76" y="1052"/>
                  </a:lnTo>
                  <a:lnTo>
                    <a:pt x="67" y="1060"/>
                  </a:lnTo>
                  <a:lnTo>
                    <a:pt x="57" y="1067"/>
                  </a:lnTo>
                  <a:lnTo>
                    <a:pt x="50" y="1075"/>
                  </a:lnTo>
                  <a:lnTo>
                    <a:pt x="42" y="1081"/>
                  </a:lnTo>
                  <a:lnTo>
                    <a:pt x="35" y="1086"/>
                  </a:lnTo>
                  <a:lnTo>
                    <a:pt x="27" y="1092"/>
                  </a:lnTo>
                  <a:lnTo>
                    <a:pt x="23" y="1098"/>
                  </a:lnTo>
                  <a:lnTo>
                    <a:pt x="16" y="1101"/>
                  </a:lnTo>
                  <a:lnTo>
                    <a:pt x="12" y="1105"/>
                  </a:lnTo>
                  <a:lnTo>
                    <a:pt x="8" y="1109"/>
                  </a:lnTo>
                  <a:lnTo>
                    <a:pt x="6" y="1111"/>
                  </a:lnTo>
                  <a:lnTo>
                    <a:pt x="0" y="1117"/>
                  </a:lnTo>
                  <a:lnTo>
                    <a:pt x="0" y="1119"/>
                  </a:lnTo>
                  <a:lnTo>
                    <a:pt x="137" y="1147"/>
                  </a:lnTo>
                  <a:lnTo>
                    <a:pt x="130" y="1273"/>
                  </a:lnTo>
                  <a:lnTo>
                    <a:pt x="229" y="1275"/>
                  </a:lnTo>
                  <a:lnTo>
                    <a:pt x="227" y="1406"/>
                  </a:lnTo>
                  <a:lnTo>
                    <a:pt x="227" y="1404"/>
                  </a:lnTo>
                  <a:lnTo>
                    <a:pt x="232" y="1400"/>
                  </a:lnTo>
                  <a:lnTo>
                    <a:pt x="236" y="1396"/>
                  </a:lnTo>
                  <a:lnTo>
                    <a:pt x="240" y="1392"/>
                  </a:lnTo>
                  <a:lnTo>
                    <a:pt x="244" y="1389"/>
                  </a:lnTo>
                  <a:lnTo>
                    <a:pt x="251" y="1385"/>
                  </a:lnTo>
                  <a:lnTo>
                    <a:pt x="257" y="1379"/>
                  </a:lnTo>
                  <a:lnTo>
                    <a:pt x="265" y="1373"/>
                  </a:lnTo>
                  <a:lnTo>
                    <a:pt x="272" y="1366"/>
                  </a:lnTo>
                  <a:lnTo>
                    <a:pt x="280" y="1360"/>
                  </a:lnTo>
                  <a:lnTo>
                    <a:pt x="289" y="1352"/>
                  </a:lnTo>
                  <a:lnTo>
                    <a:pt x="299" y="1347"/>
                  </a:lnTo>
                  <a:lnTo>
                    <a:pt x="308" y="1339"/>
                  </a:lnTo>
                  <a:lnTo>
                    <a:pt x="320" y="1332"/>
                  </a:lnTo>
                  <a:lnTo>
                    <a:pt x="329" y="1322"/>
                  </a:lnTo>
                  <a:lnTo>
                    <a:pt x="343" y="1313"/>
                  </a:lnTo>
                  <a:lnTo>
                    <a:pt x="354" y="1303"/>
                  </a:lnTo>
                  <a:lnTo>
                    <a:pt x="365" y="1294"/>
                  </a:lnTo>
                  <a:lnTo>
                    <a:pt x="379" y="1284"/>
                  </a:lnTo>
                  <a:lnTo>
                    <a:pt x="392" y="1273"/>
                  </a:lnTo>
                  <a:lnTo>
                    <a:pt x="405" y="1263"/>
                  </a:lnTo>
                  <a:lnTo>
                    <a:pt x="419" y="1254"/>
                  </a:lnTo>
                  <a:lnTo>
                    <a:pt x="432" y="1240"/>
                  </a:lnTo>
                  <a:lnTo>
                    <a:pt x="447" y="1231"/>
                  </a:lnTo>
                  <a:lnTo>
                    <a:pt x="460" y="1219"/>
                  </a:lnTo>
                  <a:lnTo>
                    <a:pt x="476" y="1208"/>
                  </a:lnTo>
                  <a:lnTo>
                    <a:pt x="491" y="1197"/>
                  </a:lnTo>
                  <a:lnTo>
                    <a:pt x="506" y="1185"/>
                  </a:lnTo>
                  <a:lnTo>
                    <a:pt x="519" y="1174"/>
                  </a:lnTo>
                  <a:lnTo>
                    <a:pt x="535" y="1162"/>
                  </a:lnTo>
                  <a:lnTo>
                    <a:pt x="550" y="1151"/>
                  </a:lnTo>
                  <a:lnTo>
                    <a:pt x="565" y="1139"/>
                  </a:lnTo>
                  <a:lnTo>
                    <a:pt x="580" y="1126"/>
                  </a:lnTo>
                  <a:lnTo>
                    <a:pt x="595" y="1117"/>
                  </a:lnTo>
                  <a:lnTo>
                    <a:pt x="609" y="1103"/>
                  </a:lnTo>
                  <a:lnTo>
                    <a:pt x="624" y="1092"/>
                  </a:lnTo>
                  <a:lnTo>
                    <a:pt x="639" y="1081"/>
                  </a:lnTo>
                  <a:lnTo>
                    <a:pt x="654" y="1069"/>
                  </a:lnTo>
                  <a:lnTo>
                    <a:pt x="668" y="1058"/>
                  </a:lnTo>
                  <a:lnTo>
                    <a:pt x="683" y="1046"/>
                  </a:lnTo>
                  <a:lnTo>
                    <a:pt x="696" y="1035"/>
                  </a:lnTo>
                  <a:lnTo>
                    <a:pt x="711" y="1025"/>
                  </a:lnTo>
                  <a:lnTo>
                    <a:pt x="725" y="1016"/>
                  </a:lnTo>
                  <a:lnTo>
                    <a:pt x="738" y="1004"/>
                  </a:lnTo>
                  <a:lnTo>
                    <a:pt x="751" y="995"/>
                  </a:lnTo>
                  <a:lnTo>
                    <a:pt x="765" y="985"/>
                  </a:lnTo>
                  <a:lnTo>
                    <a:pt x="776" y="976"/>
                  </a:lnTo>
                  <a:lnTo>
                    <a:pt x="787" y="966"/>
                  </a:lnTo>
                  <a:lnTo>
                    <a:pt x="799" y="957"/>
                  </a:lnTo>
                  <a:lnTo>
                    <a:pt x="812" y="949"/>
                  </a:lnTo>
                  <a:lnTo>
                    <a:pt x="822" y="940"/>
                  </a:lnTo>
                  <a:lnTo>
                    <a:pt x="831" y="932"/>
                  </a:lnTo>
                  <a:lnTo>
                    <a:pt x="841" y="925"/>
                  </a:lnTo>
                  <a:lnTo>
                    <a:pt x="852" y="919"/>
                  </a:lnTo>
                  <a:lnTo>
                    <a:pt x="860" y="913"/>
                  </a:lnTo>
                  <a:lnTo>
                    <a:pt x="867" y="907"/>
                  </a:lnTo>
                  <a:lnTo>
                    <a:pt x="875" y="902"/>
                  </a:lnTo>
                  <a:lnTo>
                    <a:pt x="883" y="898"/>
                  </a:lnTo>
                  <a:lnTo>
                    <a:pt x="888" y="892"/>
                  </a:lnTo>
                  <a:lnTo>
                    <a:pt x="894" y="888"/>
                  </a:lnTo>
                  <a:lnTo>
                    <a:pt x="898" y="887"/>
                  </a:lnTo>
                  <a:lnTo>
                    <a:pt x="903" y="885"/>
                  </a:lnTo>
                  <a:lnTo>
                    <a:pt x="907" y="881"/>
                  </a:lnTo>
                  <a:lnTo>
                    <a:pt x="911" y="877"/>
                  </a:lnTo>
                  <a:lnTo>
                    <a:pt x="917" y="873"/>
                  </a:lnTo>
                  <a:lnTo>
                    <a:pt x="924" y="869"/>
                  </a:lnTo>
                  <a:lnTo>
                    <a:pt x="932" y="864"/>
                  </a:lnTo>
                  <a:lnTo>
                    <a:pt x="940" y="858"/>
                  </a:lnTo>
                  <a:lnTo>
                    <a:pt x="947" y="850"/>
                  </a:lnTo>
                  <a:lnTo>
                    <a:pt x="959" y="845"/>
                  </a:lnTo>
                  <a:lnTo>
                    <a:pt x="968" y="835"/>
                  </a:lnTo>
                  <a:lnTo>
                    <a:pt x="980" y="828"/>
                  </a:lnTo>
                  <a:lnTo>
                    <a:pt x="991" y="818"/>
                  </a:lnTo>
                  <a:lnTo>
                    <a:pt x="1002" y="810"/>
                  </a:lnTo>
                  <a:lnTo>
                    <a:pt x="1016" y="801"/>
                  </a:lnTo>
                  <a:lnTo>
                    <a:pt x="1027" y="790"/>
                  </a:lnTo>
                  <a:lnTo>
                    <a:pt x="1040" y="780"/>
                  </a:lnTo>
                  <a:lnTo>
                    <a:pt x="1056" y="769"/>
                  </a:lnTo>
                  <a:lnTo>
                    <a:pt x="1069" y="757"/>
                  </a:lnTo>
                  <a:lnTo>
                    <a:pt x="1084" y="746"/>
                  </a:lnTo>
                  <a:lnTo>
                    <a:pt x="1099" y="734"/>
                  </a:lnTo>
                  <a:lnTo>
                    <a:pt x="1116" y="723"/>
                  </a:lnTo>
                  <a:lnTo>
                    <a:pt x="1132" y="710"/>
                  </a:lnTo>
                  <a:lnTo>
                    <a:pt x="1147" y="696"/>
                  </a:lnTo>
                  <a:lnTo>
                    <a:pt x="1164" y="685"/>
                  </a:lnTo>
                  <a:lnTo>
                    <a:pt x="1181" y="672"/>
                  </a:lnTo>
                  <a:lnTo>
                    <a:pt x="1198" y="658"/>
                  </a:lnTo>
                  <a:lnTo>
                    <a:pt x="1215" y="645"/>
                  </a:lnTo>
                  <a:lnTo>
                    <a:pt x="1232" y="630"/>
                  </a:lnTo>
                  <a:lnTo>
                    <a:pt x="1249" y="618"/>
                  </a:lnTo>
                  <a:lnTo>
                    <a:pt x="1267" y="603"/>
                  </a:lnTo>
                  <a:lnTo>
                    <a:pt x="1284" y="592"/>
                  </a:lnTo>
                  <a:lnTo>
                    <a:pt x="1303" y="577"/>
                  </a:lnTo>
                  <a:lnTo>
                    <a:pt x="1320" y="565"/>
                  </a:lnTo>
                  <a:lnTo>
                    <a:pt x="1337" y="550"/>
                  </a:lnTo>
                  <a:lnTo>
                    <a:pt x="1354" y="537"/>
                  </a:lnTo>
                  <a:lnTo>
                    <a:pt x="1369" y="521"/>
                  </a:lnTo>
                  <a:lnTo>
                    <a:pt x="1386" y="510"/>
                  </a:lnTo>
                  <a:lnTo>
                    <a:pt x="1403" y="495"/>
                  </a:lnTo>
                  <a:lnTo>
                    <a:pt x="1419" y="483"/>
                  </a:lnTo>
                  <a:lnTo>
                    <a:pt x="1436" y="470"/>
                  </a:lnTo>
                  <a:lnTo>
                    <a:pt x="1453" y="459"/>
                  </a:lnTo>
                  <a:lnTo>
                    <a:pt x="1466" y="445"/>
                  </a:lnTo>
                  <a:lnTo>
                    <a:pt x="1481" y="432"/>
                  </a:lnTo>
                  <a:lnTo>
                    <a:pt x="1497" y="421"/>
                  </a:lnTo>
                  <a:lnTo>
                    <a:pt x="1512" y="409"/>
                  </a:lnTo>
                  <a:lnTo>
                    <a:pt x="1525" y="398"/>
                  </a:lnTo>
                  <a:lnTo>
                    <a:pt x="1540" y="386"/>
                  </a:lnTo>
                  <a:lnTo>
                    <a:pt x="1554" y="377"/>
                  </a:lnTo>
                  <a:lnTo>
                    <a:pt x="1567" y="367"/>
                  </a:lnTo>
                  <a:lnTo>
                    <a:pt x="1578" y="356"/>
                  </a:lnTo>
                  <a:lnTo>
                    <a:pt x="1590" y="346"/>
                  </a:lnTo>
                  <a:lnTo>
                    <a:pt x="1601" y="337"/>
                  </a:lnTo>
                  <a:lnTo>
                    <a:pt x="1613" y="329"/>
                  </a:lnTo>
                  <a:lnTo>
                    <a:pt x="1622" y="322"/>
                  </a:lnTo>
                  <a:lnTo>
                    <a:pt x="1630" y="314"/>
                  </a:lnTo>
                  <a:lnTo>
                    <a:pt x="1639" y="308"/>
                  </a:lnTo>
                  <a:lnTo>
                    <a:pt x="1647" y="303"/>
                  </a:lnTo>
                  <a:lnTo>
                    <a:pt x="1653" y="297"/>
                  </a:lnTo>
                  <a:lnTo>
                    <a:pt x="1658" y="293"/>
                  </a:lnTo>
                  <a:lnTo>
                    <a:pt x="1664" y="287"/>
                  </a:lnTo>
                  <a:lnTo>
                    <a:pt x="1670" y="286"/>
                  </a:lnTo>
                  <a:lnTo>
                    <a:pt x="1675" y="280"/>
                  </a:lnTo>
                  <a:lnTo>
                    <a:pt x="1677" y="280"/>
                  </a:lnTo>
                  <a:lnTo>
                    <a:pt x="1658" y="259"/>
                  </a:lnTo>
                  <a:lnTo>
                    <a:pt x="1656" y="261"/>
                  </a:lnTo>
                  <a:lnTo>
                    <a:pt x="1651" y="265"/>
                  </a:lnTo>
                  <a:lnTo>
                    <a:pt x="1645" y="267"/>
                  </a:lnTo>
                  <a:lnTo>
                    <a:pt x="1641" y="272"/>
                  </a:lnTo>
                  <a:lnTo>
                    <a:pt x="1635" y="276"/>
                  </a:lnTo>
                  <a:lnTo>
                    <a:pt x="1630" y="282"/>
                  </a:lnTo>
                  <a:lnTo>
                    <a:pt x="1620" y="286"/>
                  </a:lnTo>
                  <a:lnTo>
                    <a:pt x="1613" y="293"/>
                  </a:lnTo>
                  <a:lnTo>
                    <a:pt x="1603" y="299"/>
                  </a:lnTo>
                  <a:lnTo>
                    <a:pt x="1596" y="307"/>
                  </a:lnTo>
                  <a:lnTo>
                    <a:pt x="1586" y="314"/>
                  </a:lnTo>
                  <a:lnTo>
                    <a:pt x="1575" y="324"/>
                  </a:lnTo>
                  <a:lnTo>
                    <a:pt x="1563" y="331"/>
                  </a:lnTo>
                  <a:lnTo>
                    <a:pt x="1552" y="343"/>
                  </a:lnTo>
                  <a:lnTo>
                    <a:pt x="1540" y="350"/>
                  </a:lnTo>
                  <a:lnTo>
                    <a:pt x="1527" y="362"/>
                  </a:lnTo>
                  <a:lnTo>
                    <a:pt x="1514" y="371"/>
                  </a:lnTo>
                  <a:lnTo>
                    <a:pt x="1500" y="383"/>
                  </a:lnTo>
                  <a:lnTo>
                    <a:pt x="1485" y="392"/>
                  </a:lnTo>
                  <a:lnTo>
                    <a:pt x="1472" y="403"/>
                  </a:lnTo>
                  <a:lnTo>
                    <a:pt x="1457" y="415"/>
                  </a:lnTo>
                  <a:lnTo>
                    <a:pt x="1442" y="428"/>
                  </a:lnTo>
                  <a:lnTo>
                    <a:pt x="1426" y="440"/>
                  </a:lnTo>
                  <a:lnTo>
                    <a:pt x="1411" y="453"/>
                  </a:lnTo>
                  <a:lnTo>
                    <a:pt x="1396" y="464"/>
                  </a:lnTo>
                  <a:lnTo>
                    <a:pt x="1379" y="478"/>
                  </a:lnTo>
                  <a:lnTo>
                    <a:pt x="1362" y="491"/>
                  </a:lnTo>
                  <a:lnTo>
                    <a:pt x="1346" y="504"/>
                  </a:lnTo>
                  <a:lnTo>
                    <a:pt x="1329" y="518"/>
                  </a:lnTo>
                  <a:lnTo>
                    <a:pt x="1314" y="531"/>
                  </a:lnTo>
                  <a:lnTo>
                    <a:pt x="1297" y="544"/>
                  </a:lnTo>
                  <a:lnTo>
                    <a:pt x="1280" y="556"/>
                  </a:lnTo>
                  <a:lnTo>
                    <a:pt x="1263" y="569"/>
                  </a:lnTo>
                  <a:lnTo>
                    <a:pt x="1246" y="582"/>
                  </a:lnTo>
                  <a:lnTo>
                    <a:pt x="1229" y="594"/>
                  </a:lnTo>
                  <a:lnTo>
                    <a:pt x="1211" y="609"/>
                  </a:lnTo>
                  <a:lnTo>
                    <a:pt x="1194" y="620"/>
                  </a:lnTo>
                  <a:lnTo>
                    <a:pt x="1179" y="634"/>
                  </a:lnTo>
                  <a:lnTo>
                    <a:pt x="1162" y="645"/>
                  </a:lnTo>
                  <a:lnTo>
                    <a:pt x="1147" y="658"/>
                  </a:lnTo>
                  <a:lnTo>
                    <a:pt x="1130" y="672"/>
                  </a:lnTo>
                  <a:lnTo>
                    <a:pt x="1114" y="683"/>
                  </a:lnTo>
                  <a:lnTo>
                    <a:pt x="1099" y="694"/>
                  </a:lnTo>
                  <a:lnTo>
                    <a:pt x="1084" y="708"/>
                  </a:lnTo>
                  <a:lnTo>
                    <a:pt x="1069" y="719"/>
                  </a:lnTo>
                  <a:lnTo>
                    <a:pt x="1056" y="731"/>
                  </a:lnTo>
                  <a:lnTo>
                    <a:pt x="1040" y="740"/>
                  </a:lnTo>
                  <a:lnTo>
                    <a:pt x="1027" y="752"/>
                  </a:lnTo>
                  <a:lnTo>
                    <a:pt x="1012" y="761"/>
                  </a:lnTo>
                  <a:lnTo>
                    <a:pt x="999" y="772"/>
                  </a:lnTo>
                  <a:lnTo>
                    <a:pt x="987" y="780"/>
                  </a:lnTo>
                  <a:lnTo>
                    <a:pt x="976" y="790"/>
                  </a:lnTo>
                  <a:lnTo>
                    <a:pt x="962" y="797"/>
                  </a:lnTo>
                  <a:lnTo>
                    <a:pt x="953" y="807"/>
                  </a:lnTo>
                  <a:lnTo>
                    <a:pt x="941" y="814"/>
                  </a:lnTo>
                  <a:lnTo>
                    <a:pt x="934" y="822"/>
                  </a:lnTo>
                  <a:lnTo>
                    <a:pt x="922" y="828"/>
                  </a:lnTo>
                  <a:lnTo>
                    <a:pt x="915" y="833"/>
                  </a:lnTo>
                  <a:lnTo>
                    <a:pt x="907" y="839"/>
                  </a:lnTo>
                  <a:lnTo>
                    <a:pt x="900" y="845"/>
                  </a:lnTo>
                  <a:lnTo>
                    <a:pt x="894" y="849"/>
                  </a:lnTo>
                  <a:lnTo>
                    <a:pt x="890" y="852"/>
                  </a:lnTo>
                  <a:lnTo>
                    <a:pt x="883" y="856"/>
                  </a:lnTo>
                  <a:lnTo>
                    <a:pt x="877" y="860"/>
                  </a:lnTo>
                  <a:lnTo>
                    <a:pt x="871" y="864"/>
                  </a:lnTo>
                  <a:lnTo>
                    <a:pt x="864" y="869"/>
                  </a:lnTo>
                  <a:lnTo>
                    <a:pt x="856" y="873"/>
                  </a:lnTo>
                  <a:lnTo>
                    <a:pt x="848" y="879"/>
                  </a:lnTo>
                  <a:lnTo>
                    <a:pt x="839" y="885"/>
                  </a:lnTo>
                  <a:lnTo>
                    <a:pt x="831" y="892"/>
                  </a:lnTo>
                  <a:lnTo>
                    <a:pt x="820" y="900"/>
                  </a:lnTo>
                  <a:lnTo>
                    <a:pt x="810" y="907"/>
                  </a:lnTo>
                  <a:lnTo>
                    <a:pt x="801" y="915"/>
                  </a:lnTo>
                  <a:lnTo>
                    <a:pt x="791" y="923"/>
                  </a:lnTo>
                  <a:lnTo>
                    <a:pt x="778" y="930"/>
                  </a:lnTo>
                  <a:lnTo>
                    <a:pt x="768" y="940"/>
                  </a:lnTo>
                  <a:lnTo>
                    <a:pt x="757" y="947"/>
                  </a:lnTo>
                  <a:lnTo>
                    <a:pt x="746" y="957"/>
                  </a:lnTo>
                  <a:lnTo>
                    <a:pt x="732" y="966"/>
                  </a:lnTo>
                  <a:lnTo>
                    <a:pt x="721" y="976"/>
                  </a:lnTo>
                  <a:lnTo>
                    <a:pt x="708" y="985"/>
                  </a:lnTo>
                  <a:lnTo>
                    <a:pt x="694" y="995"/>
                  </a:lnTo>
                  <a:lnTo>
                    <a:pt x="681" y="1004"/>
                  </a:lnTo>
                  <a:lnTo>
                    <a:pt x="668" y="1016"/>
                  </a:lnTo>
                  <a:lnTo>
                    <a:pt x="654" y="1025"/>
                  </a:lnTo>
                  <a:lnTo>
                    <a:pt x="641" y="1037"/>
                  </a:lnTo>
                  <a:lnTo>
                    <a:pt x="628" y="1046"/>
                  </a:lnTo>
                  <a:lnTo>
                    <a:pt x="614" y="1058"/>
                  </a:lnTo>
                  <a:lnTo>
                    <a:pt x="601" y="1067"/>
                  </a:lnTo>
                  <a:lnTo>
                    <a:pt x="588" y="1079"/>
                  </a:lnTo>
                  <a:lnTo>
                    <a:pt x="573" y="1090"/>
                  </a:lnTo>
                  <a:lnTo>
                    <a:pt x="561" y="1101"/>
                  </a:lnTo>
                  <a:lnTo>
                    <a:pt x="546" y="1111"/>
                  </a:lnTo>
                  <a:lnTo>
                    <a:pt x="535" y="1122"/>
                  </a:lnTo>
                  <a:lnTo>
                    <a:pt x="519" y="1134"/>
                  </a:lnTo>
                  <a:lnTo>
                    <a:pt x="506" y="1143"/>
                  </a:lnTo>
                  <a:lnTo>
                    <a:pt x="493" y="1155"/>
                  </a:lnTo>
                  <a:lnTo>
                    <a:pt x="479" y="1164"/>
                  </a:lnTo>
                  <a:lnTo>
                    <a:pt x="466" y="1176"/>
                  </a:lnTo>
                  <a:lnTo>
                    <a:pt x="455" y="1185"/>
                  </a:lnTo>
                  <a:lnTo>
                    <a:pt x="441" y="1195"/>
                  </a:lnTo>
                  <a:lnTo>
                    <a:pt x="430" y="1206"/>
                  </a:lnTo>
                  <a:lnTo>
                    <a:pt x="417" y="1214"/>
                  </a:lnTo>
                  <a:lnTo>
                    <a:pt x="405" y="1223"/>
                  </a:lnTo>
                  <a:lnTo>
                    <a:pt x="394" y="1233"/>
                  </a:lnTo>
                  <a:lnTo>
                    <a:pt x="383" y="1242"/>
                  </a:lnTo>
                  <a:lnTo>
                    <a:pt x="373" y="1250"/>
                  </a:lnTo>
                  <a:lnTo>
                    <a:pt x="362" y="1259"/>
                  </a:lnTo>
                  <a:lnTo>
                    <a:pt x="352" y="1267"/>
                  </a:lnTo>
                  <a:lnTo>
                    <a:pt x="343" y="1276"/>
                  </a:lnTo>
                  <a:lnTo>
                    <a:pt x="333" y="1282"/>
                  </a:lnTo>
                  <a:lnTo>
                    <a:pt x="324" y="1290"/>
                  </a:lnTo>
                  <a:lnTo>
                    <a:pt x="316" y="1295"/>
                  </a:lnTo>
                  <a:lnTo>
                    <a:pt x="308" y="1303"/>
                  </a:lnTo>
                  <a:lnTo>
                    <a:pt x="301" y="1309"/>
                  </a:lnTo>
                  <a:lnTo>
                    <a:pt x="293" y="1314"/>
                  </a:lnTo>
                  <a:lnTo>
                    <a:pt x="287" y="1320"/>
                  </a:lnTo>
                  <a:lnTo>
                    <a:pt x="282" y="1324"/>
                  </a:lnTo>
                  <a:lnTo>
                    <a:pt x="276" y="1328"/>
                  </a:lnTo>
                  <a:lnTo>
                    <a:pt x="272" y="1332"/>
                  </a:lnTo>
                  <a:lnTo>
                    <a:pt x="267" y="1335"/>
                  </a:lnTo>
                  <a:lnTo>
                    <a:pt x="265" y="1337"/>
                  </a:lnTo>
                  <a:lnTo>
                    <a:pt x="261" y="1341"/>
                  </a:lnTo>
                  <a:lnTo>
                    <a:pt x="259" y="1343"/>
                  </a:lnTo>
                  <a:lnTo>
                    <a:pt x="257" y="1242"/>
                  </a:lnTo>
                  <a:lnTo>
                    <a:pt x="162" y="1240"/>
                  </a:lnTo>
                  <a:lnTo>
                    <a:pt x="177" y="1119"/>
                  </a:lnTo>
                  <a:lnTo>
                    <a:pt x="61" y="1098"/>
                  </a:lnTo>
                  <a:lnTo>
                    <a:pt x="61" y="1096"/>
                  </a:lnTo>
                  <a:lnTo>
                    <a:pt x="67" y="1092"/>
                  </a:lnTo>
                  <a:lnTo>
                    <a:pt x="71" y="1088"/>
                  </a:lnTo>
                  <a:lnTo>
                    <a:pt x="75" y="1084"/>
                  </a:lnTo>
                  <a:lnTo>
                    <a:pt x="80" y="1081"/>
                  </a:lnTo>
                  <a:lnTo>
                    <a:pt x="88" y="1075"/>
                  </a:lnTo>
                  <a:lnTo>
                    <a:pt x="94" y="1069"/>
                  </a:lnTo>
                  <a:lnTo>
                    <a:pt x="101" y="1063"/>
                  </a:lnTo>
                  <a:lnTo>
                    <a:pt x="109" y="1058"/>
                  </a:lnTo>
                  <a:lnTo>
                    <a:pt x="118" y="1050"/>
                  </a:lnTo>
                  <a:lnTo>
                    <a:pt x="128" y="1042"/>
                  </a:lnTo>
                  <a:lnTo>
                    <a:pt x="137" y="1035"/>
                  </a:lnTo>
                  <a:lnTo>
                    <a:pt x="149" y="1025"/>
                  </a:lnTo>
                  <a:lnTo>
                    <a:pt x="160" y="1018"/>
                  </a:lnTo>
                  <a:lnTo>
                    <a:pt x="171" y="1008"/>
                  </a:lnTo>
                  <a:lnTo>
                    <a:pt x="183" y="997"/>
                  </a:lnTo>
                  <a:lnTo>
                    <a:pt x="196" y="987"/>
                  </a:lnTo>
                  <a:lnTo>
                    <a:pt x="210" y="978"/>
                  </a:lnTo>
                  <a:lnTo>
                    <a:pt x="221" y="966"/>
                  </a:lnTo>
                  <a:lnTo>
                    <a:pt x="236" y="955"/>
                  </a:lnTo>
                  <a:lnTo>
                    <a:pt x="249" y="946"/>
                  </a:lnTo>
                  <a:lnTo>
                    <a:pt x="265" y="934"/>
                  </a:lnTo>
                  <a:lnTo>
                    <a:pt x="278" y="923"/>
                  </a:lnTo>
                  <a:lnTo>
                    <a:pt x="293" y="909"/>
                  </a:lnTo>
                  <a:lnTo>
                    <a:pt x="308" y="898"/>
                  </a:lnTo>
                  <a:lnTo>
                    <a:pt x="322" y="887"/>
                  </a:lnTo>
                  <a:lnTo>
                    <a:pt x="337" y="873"/>
                  </a:lnTo>
                  <a:lnTo>
                    <a:pt x="354" y="862"/>
                  </a:lnTo>
                  <a:lnTo>
                    <a:pt x="369" y="850"/>
                  </a:lnTo>
                  <a:lnTo>
                    <a:pt x="384" y="839"/>
                  </a:lnTo>
                  <a:lnTo>
                    <a:pt x="400" y="826"/>
                  </a:lnTo>
                  <a:lnTo>
                    <a:pt x="415" y="812"/>
                  </a:lnTo>
                  <a:lnTo>
                    <a:pt x="430" y="801"/>
                  </a:lnTo>
                  <a:lnTo>
                    <a:pt x="445" y="788"/>
                  </a:lnTo>
                  <a:lnTo>
                    <a:pt x="460" y="774"/>
                  </a:lnTo>
                  <a:lnTo>
                    <a:pt x="476" y="763"/>
                  </a:lnTo>
                  <a:lnTo>
                    <a:pt x="491" y="752"/>
                  </a:lnTo>
                  <a:lnTo>
                    <a:pt x="506" y="740"/>
                  </a:lnTo>
                  <a:lnTo>
                    <a:pt x="519" y="727"/>
                  </a:lnTo>
                  <a:lnTo>
                    <a:pt x="535" y="715"/>
                  </a:lnTo>
                  <a:lnTo>
                    <a:pt x="548" y="704"/>
                  </a:lnTo>
                  <a:lnTo>
                    <a:pt x="563" y="693"/>
                  </a:lnTo>
                  <a:lnTo>
                    <a:pt x="576" y="681"/>
                  </a:lnTo>
                  <a:lnTo>
                    <a:pt x="590" y="672"/>
                  </a:lnTo>
                  <a:lnTo>
                    <a:pt x="603" y="660"/>
                  </a:lnTo>
                  <a:lnTo>
                    <a:pt x="616" y="653"/>
                  </a:lnTo>
                  <a:lnTo>
                    <a:pt x="628" y="641"/>
                  </a:lnTo>
                  <a:lnTo>
                    <a:pt x="639" y="632"/>
                  </a:lnTo>
                  <a:lnTo>
                    <a:pt x="649" y="622"/>
                  </a:lnTo>
                  <a:lnTo>
                    <a:pt x="660" y="615"/>
                  </a:lnTo>
                  <a:lnTo>
                    <a:pt x="670" y="605"/>
                  </a:lnTo>
                  <a:lnTo>
                    <a:pt x="679" y="597"/>
                  </a:lnTo>
                  <a:lnTo>
                    <a:pt x="689" y="590"/>
                  </a:lnTo>
                  <a:lnTo>
                    <a:pt x="698" y="584"/>
                  </a:lnTo>
                  <a:lnTo>
                    <a:pt x="704" y="577"/>
                  </a:lnTo>
                  <a:lnTo>
                    <a:pt x="711" y="573"/>
                  </a:lnTo>
                  <a:lnTo>
                    <a:pt x="717" y="565"/>
                  </a:lnTo>
                  <a:lnTo>
                    <a:pt x="725" y="563"/>
                  </a:lnTo>
                  <a:lnTo>
                    <a:pt x="729" y="558"/>
                  </a:lnTo>
                  <a:lnTo>
                    <a:pt x="732" y="556"/>
                  </a:lnTo>
                  <a:lnTo>
                    <a:pt x="734" y="552"/>
                  </a:lnTo>
                  <a:lnTo>
                    <a:pt x="738" y="550"/>
                  </a:lnTo>
                  <a:lnTo>
                    <a:pt x="740" y="548"/>
                  </a:lnTo>
                  <a:lnTo>
                    <a:pt x="742" y="544"/>
                  </a:lnTo>
                  <a:lnTo>
                    <a:pt x="748" y="540"/>
                  </a:lnTo>
                  <a:lnTo>
                    <a:pt x="751" y="537"/>
                  </a:lnTo>
                  <a:lnTo>
                    <a:pt x="757" y="533"/>
                  </a:lnTo>
                  <a:lnTo>
                    <a:pt x="765" y="527"/>
                  </a:lnTo>
                  <a:lnTo>
                    <a:pt x="770" y="521"/>
                  </a:lnTo>
                  <a:lnTo>
                    <a:pt x="780" y="516"/>
                  </a:lnTo>
                  <a:lnTo>
                    <a:pt x="787" y="508"/>
                  </a:lnTo>
                  <a:lnTo>
                    <a:pt x="797" y="502"/>
                  </a:lnTo>
                  <a:lnTo>
                    <a:pt x="806" y="495"/>
                  </a:lnTo>
                  <a:lnTo>
                    <a:pt x="818" y="487"/>
                  </a:lnTo>
                  <a:lnTo>
                    <a:pt x="827" y="480"/>
                  </a:lnTo>
                  <a:lnTo>
                    <a:pt x="841" y="470"/>
                  </a:lnTo>
                  <a:lnTo>
                    <a:pt x="852" y="461"/>
                  </a:lnTo>
                  <a:lnTo>
                    <a:pt x="865" y="453"/>
                  </a:lnTo>
                  <a:lnTo>
                    <a:pt x="877" y="442"/>
                  </a:lnTo>
                  <a:lnTo>
                    <a:pt x="890" y="432"/>
                  </a:lnTo>
                  <a:lnTo>
                    <a:pt x="905" y="423"/>
                  </a:lnTo>
                  <a:lnTo>
                    <a:pt x="919" y="411"/>
                  </a:lnTo>
                  <a:lnTo>
                    <a:pt x="934" y="400"/>
                  </a:lnTo>
                  <a:lnTo>
                    <a:pt x="949" y="388"/>
                  </a:lnTo>
                  <a:lnTo>
                    <a:pt x="964" y="379"/>
                  </a:lnTo>
                  <a:lnTo>
                    <a:pt x="980" y="367"/>
                  </a:lnTo>
                  <a:lnTo>
                    <a:pt x="995" y="356"/>
                  </a:lnTo>
                  <a:lnTo>
                    <a:pt x="1010" y="343"/>
                  </a:lnTo>
                  <a:lnTo>
                    <a:pt x="1027" y="331"/>
                  </a:lnTo>
                  <a:lnTo>
                    <a:pt x="1042" y="320"/>
                  </a:lnTo>
                  <a:lnTo>
                    <a:pt x="1059" y="308"/>
                  </a:lnTo>
                  <a:lnTo>
                    <a:pt x="1076" y="297"/>
                  </a:lnTo>
                  <a:lnTo>
                    <a:pt x="1092" y="286"/>
                  </a:lnTo>
                  <a:lnTo>
                    <a:pt x="1109" y="274"/>
                  </a:lnTo>
                  <a:lnTo>
                    <a:pt x="1124" y="261"/>
                  </a:lnTo>
                  <a:lnTo>
                    <a:pt x="1139" y="249"/>
                  </a:lnTo>
                  <a:lnTo>
                    <a:pt x="1154" y="238"/>
                  </a:lnTo>
                  <a:lnTo>
                    <a:pt x="1172" y="227"/>
                  </a:lnTo>
                  <a:lnTo>
                    <a:pt x="1187" y="213"/>
                  </a:lnTo>
                  <a:lnTo>
                    <a:pt x="1204" y="204"/>
                  </a:lnTo>
                  <a:lnTo>
                    <a:pt x="1217" y="190"/>
                  </a:lnTo>
                  <a:lnTo>
                    <a:pt x="1234" y="181"/>
                  </a:lnTo>
                  <a:lnTo>
                    <a:pt x="1248" y="170"/>
                  </a:lnTo>
                  <a:lnTo>
                    <a:pt x="1263" y="158"/>
                  </a:lnTo>
                  <a:lnTo>
                    <a:pt x="1276" y="149"/>
                  </a:lnTo>
                  <a:lnTo>
                    <a:pt x="1291" y="139"/>
                  </a:lnTo>
                  <a:lnTo>
                    <a:pt x="1305" y="130"/>
                  </a:lnTo>
                  <a:lnTo>
                    <a:pt x="1318" y="120"/>
                  </a:lnTo>
                  <a:lnTo>
                    <a:pt x="1331" y="111"/>
                  </a:lnTo>
                  <a:lnTo>
                    <a:pt x="1343" y="103"/>
                  </a:lnTo>
                  <a:lnTo>
                    <a:pt x="1354" y="94"/>
                  </a:lnTo>
                  <a:lnTo>
                    <a:pt x="1365" y="84"/>
                  </a:lnTo>
                  <a:lnTo>
                    <a:pt x="1375" y="76"/>
                  </a:lnTo>
                  <a:lnTo>
                    <a:pt x="1386" y="71"/>
                  </a:lnTo>
                  <a:lnTo>
                    <a:pt x="1396" y="63"/>
                  </a:lnTo>
                  <a:lnTo>
                    <a:pt x="1403" y="57"/>
                  </a:lnTo>
                  <a:lnTo>
                    <a:pt x="1411" y="52"/>
                  </a:lnTo>
                  <a:lnTo>
                    <a:pt x="1421" y="46"/>
                  </a:lnTo>
                  <a:lnTo>
                    <a:pt x="1426" y="40"/>
                  </a:lnTo>
                  <a:lnTo>
                    <a:pt x="1432" y="36"/>
                  </a:lnTo>
                  <a:lnTo>
                    <a:pt x="1436" y="33"/>
                  </a:lnTo>
                  <a:lnTo>
                    <a:pt x="1442" y="31"/>
                  </a:lnTo>
                  <a:lnTo>
                    <a:pt x="1447" y="27"/>
                  </a:lnTo>
                  <a:lnTo>
                    <a:pt x="1449" y="27"/>
                  </a:lnTo>
                  <a:lnTo>
                    <a:pt x="1424" y="0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3678238" y="4727575"/>
              <a:ext cx="207963" cy="24765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" y="34"/>
                </a:cxn>
                <a:cxn ang="0">
                  <a:pos x="14" y="42"/>
                </a:cxn>
                <a:cxn ang="0">
                  <a:pos x="23" y="51"/>
                </a:cxn>
                <a:cxn ang="0">
                  <a:pos x="33" y="62"/>
                </a:cxn>
                <a:cxn ang="0">
                  <a:pos x="42" y="74"/>
                </a:cxn>
                <a:cxn ang="0">
                  <a:pos x="56" y="87"/>
                </a:cxn>
                <a:cxn ang="0">
                  <a:pos x="67" y="101"/>
                </a:cxn>
                <a:cxn ang="0">
                  <a:pos x="80" y="114"/>
                </a:cxn>
                <a:cxn ang="0">
                  <a:pos x="92" y="127"/>
                </a:cxn>
                <a:cxn ang="0">
                  <a:pos x="105" y="140"/>
                </a:cxn>
                <a:cxn ang="0">
                  <a:pos x="114" y="152"/>
                </a:cxn>
                <a:cxn ang="0">
                  <a:pos x="124" y="161"/>
                </a:cxn>
                <a:cxn ang="0">
                  <a:pos x="132" y="173"/>
                </a:cxn>
                <a:cxn ang="0">
                  <a:pos x="139" y="180"/>
                </a:cxn>
                <a:cxn ang="0">
                  <a:pos x="147" y="190"/>
                </a:cxn>
                <a:cxn ang="0">
                  <a:pos x="156" y="201"/>
                </a:cxn>
                <a:cxn ang="0">
                  <a:pos x="164" y="211"/>
                </a:cxn>
                <a:cxn ang="0">
                  <a:pos x="173" y="220"/>
                </a:cxn>
                <a:cxn ang="0">
                  <a:pos x="181" y="230"/>
                </a:cxn>
                <a:cxn ang="0">
                  <a:pos x="191" y="241"/>
                </a:cxn>
                <a:cxn ang="0">
                  <a:pos x="200" y="251"/>
                </a:cxn>
                <a:cxn ang="0">
                  <a:pos x="208" y="262"/>
                </a:cxn>
                <a:cxn ang="0">
                  <a:pos x="217" y="272"/>
                </a:cxn>
                <a:cxn ang="0">
                  <a:pos x="225" y="279"/>
                </a:cxn>
                <a:cxn ang="0">
                  <a:pos x="232" y="289"/>
                </a:cxn>
                <a:cxn ang="0">
                  <a:pos x="240" y="298"/>
                </a:cxn>
                <a:cxn ang="0">
                  <a:pos x="248" y="306"/>
                </a:cxn>
                <a:cxn ang="0">
                  <a:pos x="251" y="310"/>
                </a:cxn>
                <a:cxn ang="0">
                  <a:pos x="257" y="310"/>
                </a:cxn>
                <a:cxn ang="0">
                  <a:pos x="261" y="304"/>
                </a:cxn>
                <a:cxn ang="0">
                  <a:pos x="261" y="293"/>
                </a:cxn>
                <a:cxn ang="0">
                  <a:pos x="257" y="283"/>
                </a:cxn>
                <a:cxn ang="0">
                  <a:pos x="249" y="272"/>
                </a:cxn>
                <a:cxn ang="0">
                  <a:pos x="244" y="264"/>
                </a:cxn>
                <a:cxn ang="0">
                  <a:pos x="236" y="255"/>
                </a:cxn>
                <a:cxn ang="0">
                  <a:pos x="229" y="243"/>
                </a:cxn>
                <a:cxn ang="0">
                  <a:pos x="221" y="234"/>
                </a:cxn>
                <a:cxn ang="0">
                  <a:pos x="211" y="220"/>
                </a:cxn>
                <a:cxn ang="0">
                  <a:pos x="202" y="209"/>
                </a:cxn>
                <a:cxn ang="0">
                  <a:pos x="192" y="197"/>
                </a:cxn>
                <a:cxn ang="0">
                  <a:pos x="181" y="184"/>
                </a:cxn>
                <a:cxn ang="0">
                  <a:pos x="170" y="171"/>
                </a:cxn>
                <a:cxn ang="0">
                  <a:pos x="160" y="158"/>
                </a:cxn>
                <a:cxn ang="0">
                  <a:pos x="149" y="144"/>
                </a:cxn>
                <a:cxn ang="0">
                  <a:pos x="139" y="131"/>
                </a:cxn>
                <a:cxn ang="0">
                  <a:pos x="126" y="118"/>
                </a:cxn>
                <a:cxn ang="0">
                  <a:pos x="116" y="106"/>
                </a:cxn>
                <a:cxn ang="0">
                  <a:pos x="105" y="93"/>
                </a:cxn>
                <a:cxn ang="0">
                  <a:pos x="95" y="80"/>
                </a:cxn>
                <a:cxn ang="0">
                  <a:pos x="84" y="68"/>
                </a:cxn>
                <a:cxn ang="0">
                  <a:pos x="75" y="57"/>
                </a:cxn>
                <a:cxn ang="0">
                  <a:pos x="65" y="47"/>
                </a:cxn>
                <a:cxn ang="0">
                  <a:pos x="57" y="38"/>
                </a:cxn>
                <a:cxn ang="0">
                  <a:pos x="48" y="28"/>
                </a:cxn>
                <a:cxn ang="0">
                  <a:pos x="40" y="17"/>
                </a:cxn>
                <a:cxn ang="0">
                  <a:pos x="29" y="5"/>
                </a:cxn>
                <a:cxn ang="0">
                  <a:pos x="25" y="0"/>
                </a:cxn>
                <a:cxn ang="0">
                  <a:pos x="0" y="26"/>
                </a:cxn>
              </a:cxnLst>
              <a:rect l="0" t="0" r="r" b="b"/>
              <a:pathLst>
                <a:path w="263" h="312">
                  <a:moveTo>
                    <a:pt x="0" y="26"/>
                  </a:moveTo>
                  <a:lnTo>
                    <a:pt x="0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4" y="42"/>
                  </a:lnTo>
                  <a:lnTo>
                    <a:pt x="19" y="47"/>
                  </a:lnTo>
                  <a:lnTo>
                    <a:pt x="23" y="51"/>
                  </a:lnTo>
                  <a:lnTo>
                    <a:pt x="27" y="57"/>
                  </a:lnTo>
                  <a:lnTo>
                    <a:pt x="33" y="62"/>
                  </a:lnTo>
                  <a:lnTo>
                    <a:pt x="38" y="68"/>
                  </a:lnTo>
                  <a:lnTo>
                    <a:pt x="42" y="74"/>
                  </a:lnTo>
                  <a:lnTo>
                    <a:pt x="50" y="81"/>
                  </a:lnTo>
                  <a:lnTo>
                    <a:pt x="56" y="87"/>
                  </a:lnTo>
                  <a:lnTo>
                    <a:pt x="61" y="95"/>
                  </a:lnTo>
                  <a:lnTo>
                    <a:pt x="67" y="101"/>
                  </a:lnTo>
                  <a:lnTo>
                    <a:pt x="75" y="106"/>
                  </a:lnTo>
                  <a:lnTo>
                    <a:pt x="80" y="114"/>
                  </a:lnTo>
                  <a:lnTo>
                    <a:pt x="86" y="120"/>
                  </a:lnTo>
                  <a:lnTo>
                    <a:pt x="92" y="127"/>
                  </a:lnTo>
                  <a:lnTo>
                    <a:pt x="97" y="133"/>
                  </a:lnTo>
                  <a:lnTo>
                    <a:pt x="105" y="140"/>
                  </a:lnTo>
                  <a:lnTo>
                    <a:pt x="111" y="146"/>
                  </a:lnTo>
                  <a:lnTo>
                    <a:pt x="114" y="152"/>
                  </a:lnTo>
                  <a:lnTo>
                    <a:pt x="120" y="158"/>
                  </a:lnTo>
                  <a:lnTo>
                    <a:pt x="124" y="161"/>
                  </a:lnTo>
                  <a:lnTo>
                    <a:pt x="130" y="169"/>
                  </a:lnTo>
                  <a:lnTo>
                    <a:pt x="132" y="173"/>
                  </a:lnTo>
                  <a:lnTo>
                    <a:pt x="137" y="177"/>
                  </a:lnTo>
                  <a:lnTo>
                    <a:pt x="139" y="180"/>
                  </a:lnTo>
                  <a:lnTo>
                    <a:pt x="143" y="184"/>
                  </a:lnTo>
                  <a:lnTo>
                    <a:pt x="147" y="190"/>
                  </a:lnTo>
                  <a:lnTo>
                    <a:pt x="154" y="197"/>
                  </a:lnTo>
                  <a:lnTo>
                    <a:pt x="156" y="201"/>
                  </a:lnTo>
                  <a:lnTo>
                    <a:pt x="160" y="205"/>
                  </a:lnTo>
                  <a:lnTo>
                    <a:pt x="164" y="211"/>
                  </a:lnTo>
                  <a:lnTo>
                    <a:pt x="170" y="215"/>
                  </a:lnTo>
                  <a:lnTo>
                    <a:pt x="173" y="220"/>
                  </a:lnTo>
                  <a:lnTo>
                    <a:pt x="177" y="226"/>
                  </a:lnTo>
                  <a:lnTo>
                    <a:pt x="181" y="230"/>
                  </a:lnTo>
                  <a:lnTo>
                    <a:pt x="187" y="236"/>
                  </a:lnTo>
                  <a:lnTo>
                    <a:pt x="191" y="241"/>
                  </a:lnTo>
                  <a:lnTo>
                    <a:pt x="196" y="247"/>
                  </a:lnTo>
                  <a:lnTo>
                    <a:pt x="200" y="251"/>
                  </a:lnTo>
                  <a:lnTo>
                    <a:pt x="204" y="256"/>
                  </a:lnTo>
                  <a:lnTo>
                    <a:pt x="208" y="262"/>
                  </a:lnTo>
                  <a:lnTo>
                    <a:pt x="213" y="266"/>
                  </a:lnTo>
                  <a:lnTo>
                    <a:pt x="217" y="272"/>
                  </a:lnTo>
                  <a:lnTo>
                    <a:pt x="221" y="275"/>
                  </a:lnTo>
                  <a:lnTo>
                    <a:pt x="225" y="279"/>
                  </a:lnTo>
                  <a:lnTo>
                    <a:pt x="229" y="285"/>
                  </a:lnTo>
                  <a:lnTo>
                    <a:pt x="232" y="289"/>
                  </a:lnTo>
                  <a:lnTo>
                    <a:pt x="236" y="293"/>
                  </a:lnTo>
                  <a:lnTo>
                    <a:pt x="240" y="298"/>
                  </a:lnTo>
                  <a:lnTo>
                    <a:pt x="246" y="304"/>
                  </a:lnTo>
                  <a:lnTo>
                    <a:pt x="248" y="306"/>
                  </a:lnTo>
                  <a:lnTo>
                    <a:pt x="249" y="308"/>
                  </a:lnTo>
                  <a:lnTo>
                    <a:pt x="251" y="310"/>
                  </a:lnTo>
                  <a:lnTo>
                    <a:pt x="255" y="312"/>
                  </a:lnTo>
                  <a:lnTo>
                    <a:pt x="257" y="310"/>
                  </a:lnTo>
                  <a:lnTo>
                    <a:pt x="261" y="308"/>
                  </a:lnTo>
                  <a:lnTo>
                    <a:pt x="261" y="304"/>
                  </a:lnTo>
                  <a:lnTo>
                    <a:pt x="263" y="296"/>
                  </a:lnTo>
                  <a:lnTo>
                    <a:pt x="261" y="293"/>
                  </a:lnTo>
                  <a:lnTo>
                    <a:pt x="261" y="289"/>
                  </a:lnTo>
                  <a:lnTo>
                    <a:pt x="257" y="283"/>
                  </a:lnTo>
                  <a:lnTo>
                    <a:pt x="253" y="275"/>
                  </a:lnTo>
                  <a:lnTo>
                    <a:pt x="249" y="272"/>
                  </a:lnTo>
                  <a:lnTo>
                    <a:pt x="248" y="268"/>
                  </a:lnTo>
                  <a:lnTo>
                    <a:pt x="244" y="264"/>
                  </a:lnTo>
                  <a:lnTo>
                    <a:pt x="240" y="258"/>
                  </a:lnTo>
                  <a:lnTo>
                    <a:pt x="236" y="255"/>
                  </a:lnTo>
                  <a:lnTo>
                    <a:pt x="232" y="249"/>
                  </a:lnTo>
                  <a:lnTo>
                    <a:pt x="229" y="243"/>
                  </a:lnTo>
                  <a:lnTo>
                    <a:pt x="225" y="239"/>
                  </a:lnTo>
                  <a:lnTo>
                    <a:pt x="221" y="234"/>
                  </a:lnTo>
                  <a:lnTo>
                    <a:pt x="217" y="228"/>
                  </a:lnTo>
                  <a:lnTo>
                    <a:pt x="211" y="220"/>
                  </a:lnTo>
                  <a:lnTo>
                    <a:pt x="208" y="217"/>
                  </a:lnTo>
                  <a:lnTo>
                    <a:pt x="202" y="209"/>
                  </a:lnTo>
                  <a:lnTo>
                    <a:pt x="196" y="203"/>
                  </a:lnTo>
                  <a:lnTo>
                    <a:pt x="192" y="197"/>
                  </a:lnTo>
                  <a:lnTo>
                    <a:pt x="187" y="192"/>
                  </a:lnTo>
                  <a:lnTo>
                    <a:pt x="181" y="184"/>
                  </a:lnTo>
                  <a:lnTo>
                    <a:pt x="175" y="177"/>
                  </a:lnTo>
                  <a:lnTo>
                    <a:pt x="170" y="171"/>
                  </a:lnTo>
                  <a:lnTo>
                    <a:pt x="166" y="165"/>
                  </a:lnTo>
                  <a:lnTo>
                    <a:pt x="160" y="158"/>
                  </a:lnTo>
                  <a:lnTo>
                    <a:pt x="154" y="152"/>
                  </a:lnTo>
                  <a:lnTo>
                    <a:pt x="149" y="144"/>
                  </a:lnTo>
                  <a:lnTo>
                    <a:pt x="145" y="139"/>
                  </a:lnTo>
                  <a:lnTo>
                    <a:pt x="139" y="131"/>
                  </a:lnTo>
                  <a:lnTo>
                    <a:pt x="132" y="125"/>
                  </a:lnTo>
                  <a:lnTo>
                    <a:pt x="126" y="118"/>
                  </a:lnTo>
                  <a:lnTo>
                    <a:pt x="122" y="112"/>
                  </a:lnTo>
                  <a:lnTo>
                    <a:pt x="116" y="106"/>
                  </a:lnTo>
                  <a:lnTo>
                    <a:pt x="111" y="99"/>
                  </a:lnTo>
                  <a:lnTo>
                    <a:pt x="105" y="93"/>
                  </a:lnTo>
                  <a:lnTo>
                    <a:pt x="99" y="87"/>
                  </a:lnTo>
                  <a:lnTo>
                    <a:pt x="95" y="80"/>
                  </a:lnTo>
                  <a:lnTo>
                    <a:pt x="90" y="74"/>
                  </a:lnTo>
                  <a:lnTo>
                    <a:pt x="84" y="68"/>
                  </a:lnTo>
                  <a:lnTo>
                    <a:pt x="80" y="62"/>
                  </a:lnTo>
                  <a:lnTo>
                    <a:pt x="75" y="57"/>
                  </a:lnTo>
                  <a:lnTo>
                    <a:pt x="69" y="53"/>
                  </a:lnTo>
                  <a:lnTo>
                    <a:pt x="65" y="47"/>
                  </a:lnTo>
                  <a:lnTo>
                    <a:pt x="61" y="43"/>
                  </a:lnTo>
                  <a:lnTo>
                    <a:pt x="57" y="38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46" y="24"/>
                  </a:lnTo>
                  <a:lnTo>
                    <a:pt x="40" y="17"/>
                  </a:lnTo>
                  <a:lnTo>
                    <a:pt x="35" y="11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3687763" y="4667250"/>
              <a:ext cx="260350" cy="2968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7" y="80"/>
                </a:cxn>
                <a:cxn ang="0">
                  <a:pos x="21" y="68"/>
                </a:cxn>
                <a:cxn ang="0">
                  <a:pos x="34" y="57"/>
                </a:cxn>
                <a:cxn ang="0">
                  <a:pos x="44" y="51"/>
                </a:cxn>
                <a:cxn ang="0">
                  <a:pos x="53" y="43"/>
                </a:cxn>
                <a:cxn ang="0">
                  <a:pos x="64" y="34"/>
                </a:cxn>
                <a:cxn ang="0">
                  <a:pos x="72" y="26"/>
                </a:cxn>
                <a:cxn ang="0">
                  <a:pos x="83" y="21"/>
                </a:cxn>
                <a:cxn ang="0">
                  <a:pos x="95" y="11"/>
                </a:cxn>
                <a:cxn ang="0">
                  <a:pos x="110" y="2"/>
                </a:cxn>
                <a:cxn ang="0">
                  <a:pos x="118" y="0"/>
                </a:cxn>
                <a:cxn ang="0">
                  <a:pos x="125" y="3"/>
                </a:cxn>
                <a:cxn ang="0">
                  <a:pos x="135" y="15"/>
                </a:cxn>
                <a:cxn ang="0">
                  <a:pos x="146" y="26"/>
                </a:cxn>
                <a:cxn ang="0">
                  <a:pos x="154" y="36"/>
                </a:cxn>
                <a:cxn ang="0">
                  <a:pos x="161" y="45"/>
                </a:cxn>
                <a:cxn ang="0">
                  <a:pos x="171" y="57"/>
                </a:cxn>
                <a:cxn ang="0">
                  <a:pos x="179" y="68"/>
                </a:cxn>
                <a:cxn ang="0">
                  <a:pos x="188" y="80"/>
                </a:cxn>
                <a:cxn ang="0">
                  <a:pos x="198" y="95"/>
                </a:cxn>
                <a:cxn ang="0">
                  <a:pos x="207" y="108"/>
                </a:cxn>
                <a:cxn ang="0">
                  <a:pos x="217" y="121"/>
                </a:cxn>
                <a:cxn ang="0">
                  <a:pos x="226" y="137"/>
                </a:cxn>
                <a:cxn ang="0">
                  <a:pos x="236" y="152"/>
                </a:cxn>
                <a:cxn ang="0">
                  <a:pos x="245" y="165"/>
                </a:cxn>
                <a:cxn ang="0">
                  <a:pos x="255" y="178"/>
                </a:cxn>
                <a:cxn ang="0">
                  <a:pos x="262" y="192"/>
                </a:cxn>
                <a:cxn ang="0">
                  <a:pos x="270" y="205"/>
                </a:cxn>
                <a:cxn ang="0">
                  <a:pos x="279" y="218"/>
                </a:cxn>
                <a:cxn ang="0">
                  <a:pos x="287" y="232"/>
                </a:cxn>
                <a:cxn ang="0">
                  <a:pos x="294" y="243"/>
                </a:cxn>
                <a:cxn ang="0">
                  <a:pos x="302" y="254"/>
                </a:cxn>
                <a:cxn ang="0">
                  <a:pos x="308" y="264"/>
                </a:cxn>
                <a:cxn ang="0">
                  <a:pos x="313" y="273"/>
                </a:cxn>
                <a:cxn ang="0">
                  <a:pos x="319" y="281"/>
                </a:cxn>
                <a:cxn ang="0">
                  <a:pos x="323" y="293"/>
                </a:cxn>
                <a:cxn ang="0">
                  <a:pos x="329" y="300"/>
                </a:cxn>
                <a:cxn ang="0">
                  <a:pos x="327" y="304"/>
                </a:cxn>
                <a:cxn ang="0">
                  <a:pos x="321" y="312"/>
                </a:cxn>
                <a:cxn ang="0">
                  <a:pos x="312" y="323"/>
                </a:cxn>
                <a:cxn ang="0">
                  <a:pos x="298" y="334"/>
                </a:cxn>
                <a:cxn ang="0">
                  <a:pos x="285" y="348"/>
                </a:cxn>
                <a:cxn ang="0">
                  <a:pos x="272" y="357"/>
                </a:cxn>
                <a:cxn ang="0">
                  <a:pos x="262" y="367"/>
                </a:cxn>
                <a:cxn ang="0">
                  <a:pos x="256" y="372"/>
                </a:cxn>
                <a:cxn ang="0">
                  <a:pos x="239" y="351"/>
                </a:cxn>
                <a:cxn ang="0">
                  <a:pos x="120" y="30"/>
                </a:cxn>
                <a:cxn ang="0">
                  <a:pos x="0" y="87"/>
                </a:cxn>
              </a:cxnLst>
              <a:rect l="0" t="0" r="r" b="b"/>
              <a:pathLst>
                <a:path w="329" h="374">
                  <a:moveTo>
                    <a:pt x="0" y="87"/>
                  </a:moveTo>
                  <a:lnTo>
                    <a:pt x="0" y="85"/>
                  </a:lnTo>
                  <a:lnTo>
                    <a:pt x="4" y="83"/>
                  </a:lnTo>
                  <a:lnTo>
                    <a:pt x="7" y="80"/>
                  </a:lnTo>
                  <a:lnTo>
                    <a:pt x="15" y="74"/>
                  </a:lnTo>
                  <a:lnTo>
                    <a:pt x="21" y="68"/>
                  </a:lnTo>
                  <a:lnTo>
                    <a:pt x="30" y="60"/>
                  </a:lnTo>
                  <a:lnTo>
                    <a:pt x="34" y="57"/>
                  </a:lnTo>
                  <a:lnTo>
                    <a:pt x="40" y="53"/>
                  </a:lnTo>
                  <a:lnTo>
                    <a:pt x="44" y="51"/>
                  </a:lnTo>
                  <a:lnTo>
                    <a:pt x="49" y="47"/>
                  </a:lnTo>
                  <a:lnTo>
                    <a:pt x="53" y="43"/>
                  </a:lnTo>
                  <a:lnTo>
                    <a:pt x="59" y="38"/>
                  </a:lnTo>
                  <a:lnTo>
                    <a:pt x="64" y="34"/>
                  </a:lnTo>
                  <a:lnTo>
                    <a:pt x="68" y="30"/>
                  </a:lnTo>
                  <a:lnTo>
                    <a:pt x="72" y="26"/>
                  </a:lnTo>
                  <a:lnTo>
                    <a:pt x="78" y="22"/>
                  </a:lnTo>
                  <a:lnTo>
                    <a:pt x="83" y="21"/>
                  </a:lnTo>
                  <a:lnTo>
                    <a:pt x="87" y="17"/>
                  </a:lnTo>
                  <a:lnTo>
                    <a:pt x="95" y="11"/>
                  </a:lnTo>
                  <a:lnTo>
                    <a:pt x="104" y="7"/>
                  </a:lnTo>
                  <a:lnTo>
                    <a:pt x="110" y="2"/>
                  </a:lnTo>
                  <a:lnTo>
                    <a:pt x="116" y="2"/>
                  </a:lnTo>
                  <a:lnTo>
                    <a:pt x="118" y="0"/>
                  </a:lnTo>
                  <a:lnTo>
                    <a:pt x="121" y="2"/>
                  </a:lnTo>
                  <a:lnTo>
                    <a:pt x="125" y="3"/>
                  </a:lnTo>
                  <a:lnTo>
                    <a:pt x="131" y="9"/>
                  </a:lnTo>
                  <a:lnTo>
                    <a:pt x="135" y="15"/>
                  </a:lnTo>
                  <a:lnTo>
                    <a:pt x="142" y="22"/>
                  </a:lnTo>
                  <a:lnTo>
                    <a:pt x="146" y="26"/>
                  </a:lnTo>
                  <a:lnTo>
                    <a:pt x="150" y="30"/>
                  </a:lnTo>
                  <a:lnTo>
                    <a:pt x="154" y="36"/>
                  </a:lnTo>
                  <a:lnTo>
                    <a:pt x="158" y="41"/>
                  </a:lnTo>
                  <a:lnTo>
                    <a:pt x="161" y="45"/>
                  </a:lnTo>
                  <a:lnTo>
                    <a:pt x="165" y="51"/>
                  </a:lnTo>
                  <a:lnTo>
                    <a:pt x="171" y="57"/>
                  </a:lnTo>
                  <a:lnTo>
                    <a:pt x="175" y="62"/>
                  </a:lnTo>
                  <a:lnTo>
                    <a:pt x="179" y="68"/>
                  </a:lnTo>
                  <a:lnTo>
                    <a:pt x="184" y="74"/>
                  </a:lnTo>
                  <a:lnTo>
                    <a:pt x="188" y="80"/>
                  </a:lnTo>
                  <a:lnTo>
                    <a:pt x="194" y="87"/>
                  </a:lnTo>
                  <a:lnTo>
                    <a:pt x="198" y="95"/>
                  </a:lnTo>
                  <a:lnTo>
                    <a:pt x="201" y="100"/>
                  </a:lnTo>
                  <a:lnTo>
                    <a:pt x="207" y="108"/>
                  </a:lnTo>
                  <a:lnTo>
                    <a:pt x="213" y="116"/>
                  </a:lnTo>
                  <a:lnTo>
                    <a:pt x="217" y="121"/>
                  </a:lnTo>
                  <a:lnTo>
                    <a:pt x="220" y="129"/>
                  </a:lnTo>
                  <a:lnTo>
                    <a:pt x="226" y="137"/>
                  </a:lnTo>
                  <a:lnTo>
                    <a:pt x="232" y="144"/>
                  </a:lnTo>
                  <a:lnTo>
                    <a:pt x="236" y="152"/>
                  </a:lnTo>
                  <a:lnTo>
                    <a:pt x="241" y="157"/>
                  </a:lnTo>
                  <a:lnTo>
                    <a:pt x="245" y="165"/>
                  </a:lnTo>
                  <a:lnTo>
                    <a:pt x="249" y="173"/>
                  </a:lnTo>
                  <a:lnTo>
                    <a:pt x="255" y="178"/>
                  </a:lnTo>
                  <a:lnTo>
                    <a:pt x="258" y="186"/>
                  </a:lnTo>
                  <a:lnTo>
                    <a:pt x="262" y="192"/>
                  </a:lnTo>
                  <a:lnTo>
                    <a:pt x="268" y="199"/>
                  </a:lnTo>
                  <a:lnTo>
                    <a:pt x="270" y="205"/>
                  </a:lnTo>
                  <a:lnTo>
                    <a:pt x="275" y="213"/>
                  </a:lnTo>
                  <a:lnTo>
                    <a:pt x="279" y="218"/>
                  </a:lnTo>
                  <a:lnTo>
                    <a:pt x="285" y="226"/>
                  </a:lnTo>
                  <a:lnTo>
                    <a:pt x="287" y="232"/>
                  </a:lnTo>
                  <a:lnTo>
                    <a:pt x="293" y="237"/>
                  </a:lnTo>
                  <a:lnTo>
                    <a:pt x="294" y="243"/>
                  </a:lnTo>
                  <a:lnTo>
                    <a:pt x="300" y="251"/>
                  </a:lnTo>
                  <a:lnTo>
                    <a:pt x="302" y="254"/>
                  </a:lnTo>
                  <a:lnTo>
                    <a:pt x="306" y="260"/>
                  </a:lnTo>
                  <a:lnTo>
                    <a:pt x="308" y="264"/>
                  </a:lnTo>
                  <a:lnTo>
                    <a:pt x="312" y="270"/>
                  </a:lnTo>
                  <a:lnTo>
                    <a:pt x="313" y="273"/>
                  </a:lnTo>
                  <a:lnTo>
                    <a:pt x="315" y="277"/>
                  </a:lnTo>
                  <a:lnTo>
                    <a:pt x="319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7" y="296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27" y="304"/>
                  </a:lnTo>
                  <a:lnTo>
                    <a:pt x="325" y="308"/>
                  </a:lnTo>
                  <a:lnTo>
                    <a:pt x="321" y="312"/>
                  </a:lnTo>
                  <a:lnTo>
                    <a:pt x="317" y="317"/>
                  </a:lnTo>
                  <a:lnTo>
                    <a:pt x="312" y="323"/>
                  </a:lnTo>
                  <a:lnTo>
                    <a:pt x="306" y="329"/>
                  </a:lnTo>
                  <a:lnTo>
                    <a:pt x="298" y="334"/>
                  </a:lnTo>
                  <a:lnTo>
                    <a:pt x="293" y="342"/>
                  </a:lnTo>
                  <a:lnTo>
                    <a:pt x="285" y="348"/>
                  </a:lnTo>
                  <a:lnTo>
                    <a:pt x="277" y="353"/>
                  </a:lnTo>
                  <a:lnTo>
                    <a:pt x="272" y="357"/>
                  </a:lnTo>
                  <a:lnTo>
                    <a:pt x="266" y="363"/>
                  </a:lnTo>
                  <a:lnTo>
                    <a:pt x="262" y="367"/>
                  </a:lnTo>
                  <a:lnTo>
                    <a:pt x="258" y="370"/>
                  </a:lnTo>
                  <a:lnTo>
                    <a:pt x="256" y="372"/>
                  </a:lnTo>
                  <a:lnTo>
                    <a:pt x="256" y="374"/>
                  </a:lnTo>
                  <a:lnTo>
                    <a:pt x="239" y="351"/>
                  </a:lnTo>
                  <a:lnTo>
                    <a:pt x="293" y="300"/>
                  </a:lnTo>
                  <a:lnTo>
                    <a:pt x="120" y="30"/>
                  </a:lnTo>
                  <a:lnTo>
                    <a:pt x="30" y="104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3776663" y="4422775"/>
              <a:ext cx="509588" cy="493713"/>
            </a:xfrm>
            <a:custGeom>
              <a:avLst/>
              <a:gdLst/>
              <a:ahLst/>
              <a:cxnLst>
                <a:cxn ang="0">
                  <a:pos x="15" y="304"/>
                </a:cxn>
                <a:cxn ang="0">
                  <a:pos x="42" y="283"/>
                </a:cxn>
                <a:cxn ang="0">
                  <a:pos x="76" y="254"/>
                </a:cxn>
                <a:cxn ang="0">
                  <a:pos x="116" y="222"/>
                </a:cxn>
                <a:cxn ang="0">
                  <a:pos x="163" y="188"/>
                </a:cxn>
                <a:cxn ang="0">
                  <a:pos x="211" y="152"/>
                </a:cxn>
                <a:cxn ang="0">
                  <a:pos x="259" y="114"/>
                </a:cxn>
                <a:cxn ang="0">
                  <a:pos x="300" y="79"/>
                </a:cxn>
                <a:cxn ang="0">
                  <a:pos x="342" y="51"/>
                </a:cxn>
                <a:cxn ang="0">
                  <a:pos x="374" y="24"/>
                </a:cxn>
                <a:cxn ang="0">
                  <a:pos x="405" y="3"/>
                </a:cxn>
                <a:cxn ang="0">
                  <a:pos x="420" y="5"/>
                </a:cxn>
                <a:cxn ang="0">
                  <a:pos x="443" y="30"/>
                </a:cxn>
                <a:cxn ang="0">
                  <a:pos x="464" y="55"/>
                </a:cxn>
                <a:cxn ang="0">
                  <a:pos x="489" y="83"/>
                </a:cxn>
                <a:cxn ang="0">
                  <a:pos x="515" y="114"/>
                </a:cxn>
                <a:cxn ang="0">
                  <a:pos x="542" y="148"/>
                </a:cxn>
                <a:cxn ang="0">
                  <a:pos x="567" y="180"/>
                </a:cxn>
                <a:cxn ang="0">
                  <a:pos x="589" y="211"/>
                </a:cxn>
                <a:cxn ang="0">
                  <a:pos x="610" y="237"/>
                </a:cxn>
                <a:cxn ang="0">
                  <a:pos x="631" y="270"/>
                </a:cxn>
                <a:cxn ang="0">
                  <a:pos x="641" y="292"/>
                </a:cxn>
                <a:cxn ang="0">
                  <a:pos x="614" y="319"/>
                </a:cxn>
                <a:cxn ang="0">
                  <a:pos x="582" y="346"/>
                </a:cxn>
                <a:cxn ang="0">
                  <a:pos x="544" y="376"/>
                </a:cxn>
                <a:cxn ang="0">
                  <a:pos x="496" y="410"/>
                </a:cxn>
                <a:cxn ang="0">
                  <a:pos x="447" y="448"/>
                </a:cxn>
                <a:cxn ang="0">
                  <a:pos x="397" y="486"/>
                </a:cxn>
                <a:cxn ang="0">
                  <a:pos x="350" y="523"/>
                </a:cxn>
                <a:cxn ang="0">
                  <a:pos x="304" y="555"/>
                </a:cxn>
                <a:cxn ang="0">
                  <a:pos x="266" y="581"/>
                </a:cxn>
                <a:cxn ang="0">
                  <a:pos x="236" y="604"/>
                </a:cxn>
                <a:cxn ang="0">
                  <a:pos x="213" y="621"/>
                </a:cxn>
                <a:cxn ang="0">
                  <a:pos x="597" y="272"/>
                </a:cxn>
                <a:cxn ang="0">
                  <a:pos x="574" y="241"/>
                </a:cxn>
                <a:cxn ang="0">
                  <a:pos x="555" y="216"/>
                </a:cxn>
                <a:cxn ang="0">
                  <a:pos x="536" y="192"/>
                </a:cxn>
                <a:cxn ang="0">
                  <a:pos x="515" y="165"/>
                </a:cxn>
                <a:cxn ang="0">
                  <a:pos x="494" y="136"/>
                </a:cxn>
                <a:cxn ang="0">
                  <a:pos x="471" y="110"/>
                </a:cxn>
                <a:cxn ang="0">
                  <a:pos x="447" y="78"/>
                </a:cxn>
                <a:cxn ang="0">
                  <a:pos x="416" y="43"/>
                </a:cxn>
                <a:cxn ang="0">
                  <a:pos x="392" y="57"/>
                </a:cxn>
                <a:cxn ang="0">
                  <a:pos x="363" y="74"/>
                </a:cxn>
                <a:cxn ang="0">
                  <a:pos x="331" y="100"/>
                </a:cxn>
                <a:cxn ang="0">
                  <a:pos x="291" y="131"/>
                </a:cxn>
                <a:cxn ang="0">
                  <a:pos x="247" y="163"/>
                </a:cxn>
                <a:cxn ang="0">
                  <a:pos x="201" y="197"/>
                </a:cxn>
                <a:cxn ang="0">
                  <a:pos x="158" y="230"/>
                </a:cxn>
                <a:cxn ang="0">
                  <a:pos x="116" y="262"/>
                </a:cxn>
                <a:cxn ang="0">
                  <a:pos x="80" y="291"/>
                </a:cxn>
                <a:cxn ang="0">
                  <a:pos x="47" y="313"/>
                </a:cxn>
                <a:cxn ang="0">
                  <a:pos x="23" y="332"/>
                </a:cxn>
              </a:cxnLst>
              <a:rect l="0" t="0" r="r" b="b"/>
              <a:pathLst>
                <a:path w="643" h="621">
                  <a:moveTo>
                    <a:pt x="0" y="317"/>
                  </a:moveTo>
                  <a:lnTo>
                    <a:pt x="0" y="317"/>
                  </a:lnTo>
                  <a:lnTo>
                    <a:pt x="4" y="313"/>
                  </a:lnTo>
                  <a:lnTo>
                    <a:pt x="8" y="310"/>
                  </a:lnTo>
                  <a:lnTo>
                    <a:pt x="15" y="304"/>
                  </a:lnTo>
                  <a:lnTo>
                    <a:pt x="19" y="300"/>
                  </a:lnTo>
                  <a:lnTo>
                    <a:pt x="25" y="296"/>
                  </a:lnTo>
                  <a:lnTo>
                    <a:pt x="30" y="292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7" y="277"/>
                  </a:lnTo>
                  <a:lnTo>
                    <a:pt x="55" y="273"/>
                  </a:lnTo>
                  <a:lnTo>
                    <a:pt x="63" y="268"/>
                  </a:lnTo>
                  <a:lnTo>
                    <a:pt x="68" y="260"/>
                  </a:lnTo>
                  <a:lnTo>
                    <a:pt x="76" y="254"/>
                  </a:lnTo>
                  <a:lnTo>
                    <a:pt x="84" y="249"/>
                  </a:lnTo>
                  <a:lnTo>
                    <a:pt x="91" y="243"/>
                  </a:lnTo>
                  <a:lnTo>
                    <a:pt x="99" y="237"/>
                  </a:lnTo>
                  <a:lnTo>
                    <a:pt x="108" y="230"/>
                  </a:lnTo>
                  <a:lnTo>
                    <a:pt x="116" y="222"/>
                  </a:lnTo>
                  <a:lnTo>
                    <a:pt x="127" y="216"/>
                  </a:lnTo>
                  <a:lnTo>
                    <a:pt x="135" y="209"/>
                  </a:lnTo>
                  <a:lnTo>
                    <a:pt x="144" y="201"/>
                  </a:lnTo>
                  <a:lnTo>
                    <a:pt x="152" y="194"/>
                  </a:lnTo>
                  <a:lnTo>
                    <a:pt x="163" y="188"/>
                  </a:lnTo>
                  <a:lnTo>
                    <a:pt x="173" y="180"/>
                  </a:lnTo>
                  <a:lnTo>
                    <a:pt x="181" y="173"/>
                  </a:lnTo>
                  <a:lnTo>
                    <a:pt x="192" y="165"/>
                  </a:lnTo>
                  <a:lnTo>
                    <a:pt x="201" y="159"/>
                  </a:lnTo>
                  <a:lnTo>
                    <a:pt x="211" y="152"/>
                  </a:lnTo>
                  <a:lnTo>
                    <a:pt x="220" y="144"/>
                  </a:lnTo>
                  <a:lnTo>
                    <a:pt x="230" y="136"/>
                  </a:lnTo>
                  <a:lnTo>
                    <a:pt x="240" y="129"/>
                  </a:lnTo>
                  <a:lnTo>
                    <a:pt x="249" y="121"/>
                  </a:lnTo>
                  <a:lnTo>
                    <a:pt x="259" y="114"/>
                  </a:lnTo>
                  <a:lnTo>
                    <a:pt x="266" y="108"/>
                  </a:lnTo>
                  <a:lnTo>
                    <a:pt x="276" y="100"/>
                  </a:lnTo>
                  <a:lnTo>
                    <a:pt x="285" y="93"/>
                  </a:lnTo>
                  <a:lnTo>
                    <a:pt x="293" y="87"/>
                  </a:lnTo>
                  <a:lnTo>
                    <a:pt x="300" y="79"/>
                  </a:lnTo>
                  <a:lnTo>
                    <a:pt x="310" y="74"/>
                  </a:lnTo>
                  <a:lnTo>
                    <a:pt x="319" y="66"/>
                  </a:lnTo>
                  <a:lnTo>
                    <a:pt x="327" y="60"/>
                  </a:lnTo>
                  <a:lnTo>
                    <a:pt x="335" y="55"/>
                  </a:lnTo>
                  <a:lnTo>
                    <a:pt x="342" y="51"/>
                  </a:lnTo>
                  <a:lnTo>
                    <a:pt x="350" y="43"/>
                  </a:lnTo>
                  <a:lnTo>
                    <a:pt x="357" y="38"/>
                  </a:lnTo>
                  <a:lnTo>
                    <a:pt x="363" y="34"/>
                  </a:lnTo>
                  <a:lnTo>
                    <a:pt x="369" y="28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6" y="17"/>
                  </a:lnTo>
                  <a:lnTo>
                    <a:pt x="392" y="15"/>
                  </a:lnTo>
                  <a:lnTo>
                    <a:pt x="399" y="7"/>
                  </a:lnTo>
                  <a:lnTo>
                    <a:pt x="405" y="3"/>
                  </a:lnTo>
                  <a:lnTo>
                    <a:pt x="411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6" y="1"/>
                  </a:lnTo>
                  <a:lnTo>
                    <a:pt x="420" y="5"/>
                  </a:lnTo>
                  <a:lnTo>
                    <a:pt x="424" y="11"/>
                  </a:lnTo>
                  <a:lnTo>
                    <a:pt x="430" y="15"/>
                  </a:lnTo>
                  <a:lnTo>
                    <a:pt x="437" y="22"/>
                  </a:lnTo>
                  <a:lnTo>
                    <a:pt x="439" y="26"/>
                  </a:lnTo>
                  <a:lnTo>
                    <a:pt x="443" y="30"/>
                  </a:lnTo>
                  <a:lnTo>
                    <a:pt x="447" y="36"/>
                  </a:lnTo>
                  <a:lnTo>
                    <a:pt x="452" y="41"/>
                  </a:lnTo>
                  <a:lnTo>
                    <a:pt x="456" y="45"/>
                  </a:lnTo>
                  <a:lnTo>
                    <a:pt x="460" y="51"/>
                  </a:lnTo>
                  <a:lnTo>
                    <a:pt x="464" y="55"/>
                  </a:lnTo>
                  <a:lnTo>
                    <a:pt x="470" y="60"/>
                  </a:lnTo>
                  <a:lnTo>
                    <a:pt x="473" y="66"/>
                  </a:lnTo>
                  <a:lnTo>
                    <a:pt x="479" y="72"/>
                  </a:lnTo>
                  <a:lnTo>
                    <a:pt x="485" y="78"/>
                  </a:lnTo>
                  <a:lnTo>
                    <a:pt x="489" y="83"/>
                  </a:lnTo>
                  <a:lnTo>
                    <a:pt x="494" y="89"/>
                  </a:lnTo>
                  <a:lnTo>
                    <a:pt x="500" y="95"/>
                  </a:lnTo>
                  <a:lnTo>
                    <a:pt x="504" y="102"/>
                  </a:lnTo>
                  <a:lnTo>
                    <a:pt x="509" y="108"/>
                  </a:lnTo>
                  <a:lnTo>
                    <a:pt x="515" y="114"/>
                  </a:lnTo>
                  <a:lnTo>
                    <a:pt x="521" y="121"/>
                  </a:lnTo>
                  <a:lnTo>
                    <a:pt x="525" y="127"/>
                  </a:lnTo>
                  <a:lnTo>
                    <a:pt x="530" y="135"/>
                  </a:lnTo>
                  <a:lnTo>
                    <a:pt x="536" y="140"/>
                  </a:lnTo>
                  <a:lnTo>
                    <a:pt x="542" y="148"/>
                  </a:lnTo>
                  <a:lnTo>
                    <a:pt x="546" y="154"/>
                  </a:lnTo>
                  <a:lnTo>
                    <a:pt x="551" y="159"/>
                  </a:lnTo>
                  <a:lnTo>
                    <a:pt x="557" y="165"/>
                  </a:lnTo>
                  <a:lnTo>
                    <a:pt x="561" y="173"/>
                  </a:lnTo>
                  <a:lnTo>
                    <a:pt x="567" y="180"/>
                  </a:lnTo>
                  <a:lnTo>
                    <a:pt x="572" y="186"/>
                  </a:lnTo>
                  <a:lnTo>
                    <a:pt x="576" y="192"/>
                  </a:lnTo>
                  <a:lnTo>
                    <a:pt x="580" y="197"/>
                  </a:lnTo>
                  <a:lnTo>
                    <a:pt x="586" y="203"/>
                  </a:lnTo>
                  <a:lnTo>
                    <a:pt x="589" y="211"/>
                  </a:lnTo>
                  <a:lnTo>
                    <a:pt x="593" y="216"/>
                  </a:lnTo>
                  <a:lnTo>
                    <a:pt x="599" y="222"/>
                  </a:lnTo>
                  <a:lnTo>
                    <a:pt x="603" y="228"/>
                  </a:lnTo>
                  <a:lnTo>
                    <a:pt x="606" y="233"/>
                  </a:lnTo>
                  <a:lnTo>
                    <a:pt x="610" y="237"/>
                  </a:lnTo>
                  <a:lnTo>
                    <a:pt x="614" y="243"/>
                  </a:lnTo>
                  <a:lnTo>
                    <a:pt x="616" y="249"/>
                  </a:lnTo>
                  <a:lnTo>
                    <a:pt x="620" y="252"/>
                  </a:lnTo>
                  <a:lnTo>
                    <a:pt x="625" y="262"/>
                  </a:lnTo>
                  <a:lnTo>
                    <a:pt x="631" y="270"/>
                  </a:lnTo>
                  <a:lnTo>
                    <a:pt x="635" y="275"/>
                  </a:lnTo>
                  <a:lnTo>
                    <a:pt x="639" y="281"/>
                  </a:lnTo>
                  <a:lnTo>
                    <a:pt x="641" y="287"/>
                  </a:lnTo>
                  <a:lnTo>
                    <a:pt x="643" y="291"/>
                  </a:lnTo>
                  <a:lnTo>
                    <a:pt x="641" y="292"/>
                  </a:lnTo>
                  <a:lnTo>
                    <a:pt x="637" y="296"/>
                  </a:lnTo>
                  <a:lnTo>
                    <a:pt x="631" y="302"/>
                  </a:lnTo>
                  <a:lnTo>
                    <a:pt x="624" y="310"/>
                  </a:lnTo>
                  <a:lnTo>
                    <a:pt x="620" y="313"/>
                  </a:lnTo>
                  <a:lnTo>
                    <a:pt x="614" y="319"/>
                  </a:lnTo>
                  <a:lnTo>
                    <a:pt x="608" y="325"/>
                  </a:lnTo>
                  <a:lnTo>
                    <a:pt x="603" y="329"/>
                  </a:lnTo>
                  <a:lnTo>
                    <a:pt x="595" y="334"/>
                  </a:lnTo>
                  <a:lnTo>
                    <a:pt x="589" y="338"/>
                  </a:lnTo>
                  <a:lnTo>
                    <a:pt x="582" y="346"/>
                  </a:lnTo>
                  <a:lnTo>
                    <a:pt x="576" y="351"/>
                  </a:lnTo>
                  <a:lnTo>
                    <a:pt x="567" y="357"/>
                  </a:lnTo>
                  <a:lnTo>
                    <a:pt x="559" y="363"/>
                  </a:lnTo>
                  <a:lnTo>
                    <a:pt x="551" y="368"/>
                  </a:lnTo>
                  <a:lnTo>
                    <a:pt x="544" y="376"/>
                  </a:lnTo>
                  <a:lnTo>
                    <a:pt x="534" y="382"/>
                  </a:lnTo>
                  <a:lnTo>
                    <a:pt x="525" y="389"/>
                  </a:lnTo>
                  <a:lnTo>
                    <a:pt x="515" y="397"/>
                  </a:lnTo>
                  <a:lnTo>
                    <a:pt x="508" y="405"/>
                  </a:lnTo>
                  <a:lnTo>
                    <a:pt x="496" y="410"/>
                  </a:lnTo>
                  <a:lnTo>
                    <a:pt x="487" y="418"/>
                  </a:lnTo>
                  <a:lnTo>
                    <a:pt x="477" y="426"/>
                  </a:lnTo>
                  <a:lnTo>
                    <a:pt x="468" y="433"/>
                  </a:lnTo>
                  <a:lnTo>
                    <a:pt x="456" y="441"/>
                  </a:lnTo>
                  <a:lnTo>
                    <a:pt x="447" y="448"/>
                  </a:lnTo>
                  <a:lnTo>
                    <a:pt x="437" y="456"/>
                  </a:lnTo>
                  <a:lnTo>
                    <a:pt x="428" y="465"/>
                  </a:lnTo>
                  <a:lnTo>
                    <a:pt x="418" y="471"/>
                  </a:lnTo>
                  <a:lnTo>
                    <a:pt x="407" y="479"/>
                  </a:lnTo>
                  <a:lnTo>
                    <a:pt x="397" y="486"/>
                  </a:lnTo>
                  <a:lnTo>
                    <a:pt x="388" y="494"/>
                  </a:lnTo>
                  <a:lnTo>
                    <a:pt x="378" y="500"/>
                  </a:lnTo>
                  <a:lnTo>
                    <a:pt x="367" y="507"/>
                  </a:lnTo>
                  <a:lnTo>
                    <a:pt x="357" y="515"/>
                  </a:lnTo>
                  <a:lnTo>
                    <a:pt x="350" y="523"/>
                  </a:lnTo>
                  <a:lnTo>
                    <a:pt x="338" y="528"/>
                  </a:lnTo>
                  <a:lnTo>
                    <a:pt x="329" y="536"/>
                  </a:lnTo>
                  <a:lnTo>
                    <a:pt x="321" y="542"/>
                  </a:lnTo>
                  <a:lnTo>
                    <a:pt x="312" y="549"/>
                  </a:lnTo>
                  <a:lnTo>
                    <a:pt x="304" y="555"/>
                  </a:lnTo>
                  <a:lnTo>
                    <a:pt x="295" y="561"/>
                  </a:lnTo>
                  <a:lnTo>
                    <a:pt x="287" y="566"/>
                  </a:lnTo>
                  <a:lnTo>
                    <a:pt x="279" y="574"/>
                  </a:lnTo>
                  <a:lnTo>
                    <a:pt x="272" y="578"/>
                  </a:lnTo>
                  <a:lnTo>
                    <a:pt x="266" y="581"/>
                  </a:lnTo>
                  <a:lnTo>
                    <a:pt x="259" y="587"/>
                  </a:lnTo>
                  <a:lnTo>
                    <a:pt x="253" y="593"/>
                  </a:lnTo>
                  <a:lnTo>
                    <a:pt x="245" y="597"/>
                  </a:lnTo>
                  <a:lnTo>
                    <a:pt x="241" y="601"/>
                  </a:lnTo>
                  <a:lnTo>
                    <a:pt x="236" y="604"/>
                  </a:lnTo>
                  <a:lnTo>
                    <a:pt x="232" y="608"/>
                  </a:lnTo>
                  <a:lnTo>
                    <a:pt x="222" y="614"/>
                  </a:lnTo>
                  <a:lnTo>
                    <a:pt x="217" y="618"/>
                  </a:lnTo>
                  <a:lnTo>
                    <a:pt x="215" y="620"/>
                  </a:lnTo>
                  <a:lnTo>
                    <a:pt x="213" y="621"/>
                  </a:lnTo>
                  <a:lnTo>
                    <a:pt x="192" y="604"/>
                  </a:lnTo>
                  <a:lnTo>
                    <a:pt x="603" y="279"/>
                  </a:lnTo>
                  <a:lnTo>
                    <a:pt x="603" y="277"/>
                  </a:lnTo>
                  <a:lnTo>
                    <a:pt x="601" y="275"/>
                  </a:lnTo>
                  <a:lnTo>
                    <a:pt x="597" y="272"/>
                  </a:lnTo>
                  <a:lnTo>
                    <a:pt x="595" y="268"/>
                  </a:lnTo>
                  <a:lnTo>
                    <a:pt x="589" y="262"/>
                  </a:lnTo>
                  <a:lnTo>
                    <a:pt x="586" y="254"/>
                  </a:lnTo>
                  <a:lnTo>
                    <a:pt x="580" y="247"/>
                  </a:lnTo>
                  <a:lnTo>
                    <a:pt x="574" y="241"/>
                  </a:lnTo>
                  <a:lnTo>
                    <a:pt x="570" y="235"/>
                  </a:lnTo>
                  <a:lnTo>
                    <a:pt x="567" y="232"/>
                  </a:lnTo>
                  <a:lnTo>
                    <a:pt x="563" y="226"/>
                  </a:lnTo>
                  <a:lnTo>
                    <a:pt x="559" y="222"/>
                  </a:lnTo>
                  <a:lnTo>
                    <a:pt x="555" y="216"/>
                  </a:lnTo>
                  <a:lnTo>
                    <a:pt x="551" y="213"/>
                  </a:lnTo>
                  <a:lnTo>
                    <a:pt x="548" y="207"/>
                  </a:lnTo>
                  <a:lnTo>
                    <a:pt x="544" y="201"/>
                  </a:lnTo>
                  <a:lnTo>
                    <a:pt x="540" y="195"/>
                  </a:lnTo>
                  <a:lnTo>
                    <a:pt x="536" y="192"/>
                  </a:lnTo>
                  <a:lnTo>
                    <a:pt x="532" y="186"/>
                  </a:lnTo>
                  <a:lnTo>
                    <a:pt x="528" y="180"/>
                  </a:lnTo>
                  <a:lnTo>
                    <a:pt x="523" y="175"/>
                  </a:lnTo>
                  <a:lnTo>
                    <a:pt x="519" y="169"/>
                  </a:lnTo>
                  <a:lnTo>
                    <a:pt x="515" y="165"/>
                  </a:lnTo>
                  <a:lnTo>
                    <a:pt x="511" y="159"/>
                  </a:lnTo>
                  <a:lnTo>
                    <a:pt x="508" y="154"/>
                  </a:lnTo>
                  <a:lnTo>
                    <a:pt x="502" y="148"/>
                  </a:lnTo>
                  <a:lnTo>
                    <a:pt x="498" y="142"/>
                  </a:lnTo>
                  <a:lnTo>
                    <a:pt x="494" y="136"/>
                  </a:lnTo>
                  <a:lnTo>
                    <a:pt x="489" y="131"/>
                  </a:lnTo>
                  <a:lnTo>
                    <a:pt x="485" y="125"/>
                  </a:lnTo>
                  <a:lnTo>
                    <a:pt x="481" y="119"/>
                  </a:lnTo>
                  <a:lnTo>
                    <a:pt x="477" y="116"/>
                  </a:lnTo>
                  <a:lnTo>
                    <a:pt x="471" y="110"/>
                  </a:lnTo>
                  <a:lnTo>
                    <a:pt x="468" y="104"/>
                  </a:lnTo>
                  <a:lnTo>
                    <a:pt x="464" y="100"/>
                  </a:lnTo>
                  <a:lnTo>
                    <a:pt x="460" y="95"/>
                  </a:lnTo>
                  <a:lnTo>
                    <a:pt x="452" y="85"/>
                  </a:lnTo>
                  <a:lnTo>
                    <a:pt x="447" y="78"/>
                  </a:lnTo>
                  <a:lnTo>
                    <a:pt x="439" y="70"/>
                  </a:lnTo>
                  <a:lnTo>
                    <a:pt x="433" y="62"/>
                  </a:lnTo>
                  <a:lnTo>
                    <a:pt x="428" y="57"/>
                  </a:lnTo>
                  <a:lnTo>
                    <a:pt x="422" y="51"/>
                  </a:lnTo>
                  <a:lnTo>
                    <a:pt x="416" y="43"/>
                  </a:lnTo>
                  <a:lnTo>
                    <a:pt x="413" y="43"/>
                  </a:lnTo>
                  <a:lnTo>
                    <a:pt x="411" y="43"/>
                  </a:lnTo>
                  <a:lnTo>
                    <a:pt x="407" y="45"/>
                  </a:lnTo>
                  <a:lnTo>
                    <a:pt x="399" y="51"/>
                  </a:lnTo>
                  <a:lnTo>
                    <a:pt x="392" y="57"/>
                  </a:lnTo>
                  <a:lnTo>
                    <a:pt x="386" y="59"/>
                  </a:lnTo>
                  <a:lnTo>
                    <a:pt x="382" y="62"/>
                  </a:lnTo>
                  <a:lnTo>
                    <a:pt x="376" y="66"/>
                  </a:lnTo>
                  <a:lnTo>
                    <a:pt x="371" y="70"/>
                  </a:lnTo>
                  <a:lnTo>
                    <a:pt x="363" y="74"/>
                  </a:lnTo>
                  <a:lnTo>
                    <a:pt x="357" y="79"/>
                  </a:lnTo>
                  <a:lnTo>
                    <a:pt x="352" y="85"/>
                  </a:lnTo>
                  <a:lnTo>
                    <a:pt x="346" y="91"/>
                  </a:lnTo>
                  <a:lnTo>
                    <a:pt x="338" y="95"/>
                  </a:lnTo>
                  <a:lnTo>
                    <a:pt x="331" y="100"/>
                  </a:lnTo>
                  <a:lnTo>
                    <a:pt x="323" y="106"/>
                  </a:lnTo>
                  <a:lnTo>
                    <a:pt x="316" y="112"/>
                  </a:lnTo>
                  <a:lnTo>
                    <a:pt x="308" y="117"/>
                  </a:lnTo>
                  <a:lnTo>
                    <a:pt x="298" y="123"/>
                  </a:lnTo>
                  <a:lnTo>
                    <a:pt x="291" y="131"/>
                  </a:lnTo>
                  <a:lnTo>
                    <a:pt x="283" y="136"/>
                  </a:lnTo>
                  <a:lnTo>
                    <a:pt x="274" y="142"/>
                  </a:lnTo>
                  <a:lnTo>
                    <a:pt x="266" y="150"/>
                  </a:lnTo>
                  <a:lnTo>
                    <a:pt x="257" y="155"/>
                  </a:lnTo>
                  <a:lnTo>
                    <a:pt x="247" y="163"/>
                  </a:lnTo>
                  <a:lnTo>
                    <a:pt x="238" y="171"/>
                  </a:lnTo>
                  <a:lnTo>
                    <a:pt x="230" y="176"/>
                  </a:lnTo>
                  <a:lnTo>
                    <a:pt x="220" y="184"/>
                  </a:lnTo>
                  <a:lnTo>
                    <a:pt x="211" y="192"/>
                  </a:lnTo>
                  <a:lnTo>
                    <a:pt x="201" y="197"/>
                  </a:lnTo>
                  <a:lnTo>
                    <a:pt x="194" y="203"/>
                  </a:lnTo>
                  <a:lnTo>
                    <a:pt x="182" y="211"/>
                  </a:lnTo>
                  <a:lnTo>
                    <a:pt x="175" y="216"/>
                  </a:lnTo>
                  <a:lnTo>
                    <a:pt x="165" y="224"/>
                  </a:lnTo>
                  <a:lnTo>
                    <a:pt x="158" y="230"/>
                  </a:lnTo>
                  <a:lnTo>
                    <a:pt x="148" y="237"/>
                  </a:lnTo>
                  <a:lnTo>
                    <a:pt x="141" y="245"/>
                  </a:lnTo>
                  <a:lnTo>
                    <a:pt x="131" y="251"/>
                  </a:lnTo>
                  <a:lnTo>
                    <a:pt x="124" y="256"/>
                  </a:lnTo>
                  <a:lnTo>
                    <a:pt x="116" y="262"/>
                  </a:lnTo>
                  <a:lnTo>
                    <a:pt x="108" y="268"/>
                  </a:lnTo>
                  <a:lnTo>
                    <a:pt x="101" y="273"/>
                  </a:lnTo>
                  <a:lnTo>
                    <a:pt x="93" y="281"/>
                  </a:lnTo>
                  <a:lnTo>
                    <a:pt x="86" y="285"/>
                  </a:lnTo>
                  <a:lnTo>
                    <a:pt x="80" y="291"/>
                  </a:lnTo>
                  <a:lnTo>
                    <a:pt x="72" y="296"/>
                  </a:lnTo>
                  <a:lnTo>
                    <a:pt x="65" y="300"/>
                  </a:lnTo>
                  <a:lnTo>
                    <a:pt x="59" y="304"/>
                  </a:lnTo>
                  <a:lnTo>
                    <a:pt x="53" y="310"/>
                  </a:lnTo>
                  <a:lnTo>
                    <a:pt x="47" y="313"/>
                  </a:lnTo>
                  <a:lnTo>
                    <a:pt x="44" y="317"/>
                  </a:lnTo>
                  <a:lnTo>
                    <a:pt x="38" y="319"/>
                  </a:lnTo>
                  <a:lnTo>
                    <a:pt x="36" y="325"/>
                  </a:lnTo>
                  <a:lnTo>
                    <a:pt x="28" y="329"/>
                  </a:lnTo>
                  <a:lnTo>
                    <a:pt x="23" y="332"/>
                  </a:lnTo>
                  <a:lnTo>
                    <a:pt x="21" y="336"/>
                  </a:lnTo>
                  <a:lnTo>
                    <a:pt x="19" y="338"/>
                  </a:lnTo>
                  <a:lnTo>
                    <a:pt x="0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040188" y="4464050"/>
              <a:ext cx="190500" cy="227013"/>
            </a:xfrm>
            <a:custGeom>
              <a:avLst/>
              <a:gdLst/>
              <a:ahLst/>
              <a:cxnLst>
                <a:cxn ang="0">
                  <a:pos x="32" y="9"/>
                </a:cxn>
                <a:cxn ang="0">
                  <a:pos x="30" y="21"/>
                </a:cxn>
                <a:cxn ang="0">
                  <a:pos x="30" y="32"/>
                </a:cxn>
                <a:cxn ang="0">
                  <a:pos x="28" y="44"/>
                </a:cxn>
                <a:cxn ang="0">
                  <a:pos x="28" y="57"/>
                </a:cxn>
                <a:cxn ang="0">
                  <a:pos x="28" y="70"/>
                </a:cxn>
                <a:cxn ang="0">
                  <a:pos x="28" y="83"/>
                </a:cxn>
                <a:cxn ang="0">
                  <a:pos x="30" y="99"/>
                </a:cxn>
                <a:cxn ang="0">
                  <a:pos x="34" y="114"/>
                </a:cxn>
                <a:cxn ang="0">
                  <a:pos x="38" y="127"/>
                </a:cxn>
                <a:cxn ang="0">
                  <a:pos x="45" y="141"/>
                </a:cxn>
                <a:cxn ang="0">
                  <a:pos x="51" y="156"/>
                </a:cxn>
                <a:cxn ang="0">
                  <a:pos x="61" y="167"/>
                </a:cxn>
                <a:cxn ang="0">
                  <a:pos x="72" y="179"/>
                </a:cxn>
                <a:cxn ang="0">
                  <a:pos x="83" y="188"/>
                </a:cxn>
                <a:cxn ang="0">
                  <a:pos x="97" y="198"/>
                </a:cxn>
                <a:cxn ang="0">
                  <a:pos x="110" y="207"/>
                </a:cxn>
                <a:cxn ang="0">
                  <a:pos x="123" y="215"/>
                </a:cxn>
                <a:cxn ang="0">
                  <a:pos x="138" y="220"/>
                </a:cxn>
                <a:cxn ang="0">
                  <a:pos x="152" y="228"/>
                </a:cxn>
                <a:cxn ang="0">
                  <a:pos x="167" y="234"/>
                </a:cxn>
                <a:cxn ang="0">
                  <a:pos x="180" y="239"/>
                </a:cxn>
                <a:cxn ang="0">
                  <a:pos x="192" y="243"/>
                </a:cxn>
                <a:cxn ang="0">
                  <a:pos x="203" y="247"/>
                </a:cxn>
                <a:cxn ang="0">
                  <a:pos x="215" y="251"/>
                </a:cxn>
                <a:cxn ang="0">
                  <a:pos x="226" y="255"/>
                </a:cxn>
                <a:cxn ang="0">
                  <a:pos x="237" y="257"/>
                </a:cxn>
                <a:cxn ang="0">
                  <a:pos x="237" y="257"/>
                </a:cxn>
                <a:cxn ang="0">
                  <a:pos x="237" y="264"/>
                </a:cxn>
                <a:cxn ang="0">
                  <a:pos x="234" y="274"/>
                </a:cxn>
                <a:cxn ang="0">
                  <a:pos x="224" y="283"/>
                </a:cxn>
                <a:cxn ang="0">
                  <a:pos x="213" y="285"/>
                </a:cxn>
                <a:cxn ang="0">
                  <a:pos x="199" y="281"/>
                </a:cxn>
                <a:cxn ang="0">
                  <a:pos x="188" y="277"/>
                </a:cxn>
                <a:cxn ang="0">
                  <a:pos x="176" y="274"/>
                </a:cxn>
                <a:cxn ang="0">
                  <a:pos x="163" y="268"/>
                </a:cxn>
                <a:cxn ang="0">
                  <a:pos x="148" y="262"/>
                </a:cxn>
                <a:cxn ang="0">
                  <a:pos x="133" y="255"/>
                </a:cxn>
                <a:cxn ang="0">
                  <a:pos x="118" y="247"/>
                </a:cxn>
                <a:cxn ang="0">
                  <a:pos x="102" y="238"/>
                </a:cxn>
                <a:cxn ang="0">
                  <a:pos x="89" y="228"/>
                </a:cxn>
                <a:cxn ang="0">
                  <a:pos x="74" y="219"/>
                </a:cxn>
                <a:cxn ang="0">
                  <a:pos x="61" y="209"/>
                </a:cxn>
                <a:cxn ang="0">
                  <a:pos x="47" y="199"/>
                </a:cxn>
                <a:cxn ang="0">
                  <a:pos x="38" y="190"/>
                </a:cxn>
                <a:cxn ang="0">
                  <a:pos x="28" y="179"/>
                </a:cxn>
                <a:cxn ang="0">
                  <a:pos x="22" y="169"/>
                </a:cxn>
                <a:cxn ang="0">
                  <a:pos x="17" y="156"/>
                </a:cxn>
                <a:cxn ang="0">
                  <a:pos x="11" y="144"/>
                </a:cxn>
                <a:cxn ang="0">
                  <a:pos x="7" y="133"/>
                </a:cxn>
                <a:cxn ang="0">
                  <a:pos x="5" y="120"/>
                </a:cxn>
                <a:cxn ang="0">
                  <a:pos x="3" y="108"/>
                </a:cxn>
                <a:cxn ang="0">
                  <a:pos x="2" y="97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0" y="63"/>
                </a:cxn>
                <a:cxn ang="0">
                  <a:pos x="0" y="49"/>
                </a:cxn>
                <a:cxn ang="0">
                  <a:pos x="0" y="36"/>
                </a:cxn>
                <a:cxn ang="0">
                  <a:pos x="34" y="0"/>
                </a:cxn>
              </a:cxnLst>
              <a:rect l="0" t="0" r="r" b="b"/>
              <a:pathLst>
                <a:path w="239" h="285">
                  <a:moveTo>
                    <a:pt x="34" y="0"/>
                  </a:moveTo>
                  <a:lnTo>
                    <a:pt x="32" y="9"/>
                  </a:lnTo>
                  <a:lnTo>
                    <a:pt x="32" y="17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8" y="49"/>
                  </a:lnTo>
                  <a:lnTo>
                    <a:pt x="28" y="57"/>
                  </a:lnTo>
                  <a:lnTo>
                    <a:pt x="28" y="64"/>
                  </a:lnTo>
                  <a:lnTo>
                    <a:pt x="28" y="70"/>
                  </a:lnTo>
                  <a:lnTo>
                    <a:pt x="28" y="78"/>
                  </a:lnTo>
                  <a:lnTo>
                    <a:pt x="28" y="83"/>
                  </a:lnTo>
                  <a:lnTo>
                    <a:pt x="30" y="91"/>
                  </a:lnTo>
                  <a:lnTo>
                    <a:pt x="30" y="99"/>
                  </a:lnTo>
                  <a:lnTo>
                    <a:pt x="32" y="106"/>
                  </a:lnTo>
                  <a:lnTo>
                    <a:pt x="34" y="114"/>
                  </a:lnTo>
                  <a:lnTo>
                    <a:pt x="38" y="122"/>
                  </a:lnTo>
                  <a:lnTo>
                    <a:pt x="38" y="127"/>
                  </a:lnTo>
                  <a:lnTo>
                    <a:pt x="41" y="135"/>
                  </a:lnTo>
                  <a:lnTo>
                    <a:pt x="45" y="141"/>
                  </a:lnTo>
                  <a:lnTo>
                    <a:pt x="47" y="148"/>
                  </a:lnTo>
                  <a:lnTo>
                    <a:pt x="51" y="156"/>
                  </a:lnTo>
                  <a:lnTo>
                    <a:pt x="57" y="161"/>
                  </a:lnTo>
                  <a:lnTo>
                    <a:pt x="61" y="167"/>
                  </a:lnTo>
                  <a:lnTo>
                    <a:pt x="66" y="175"/>
                  </a:lnTo>
                  <a:lnTo>
                    <a:pt x="72" y="179"/>
                  </a:lnTo>
                  <a:lnTo>
                    <a:pt x="78" y="184"/>
                  </a:lnTo>
                  <a:lnTo>
                    <a:pt x="83" y="188"/>
                  </a:lnTo>
                  <a:lnTo>
                    <a:pt x="91" y="194"/>
                  </a:lnTo>
                  <a:lnTo>
                    <a:pt x="97" y="198"/>
                  </a:lnTo>
                  <a:lnTo>
                    <a:pt x="102" y="201"/>
                  </a:lnTo>
                  <a:lnTo>
                    <a:pt x="110" y="207"/>
                  </a:lnTo>
                  <a:lnTo>
                    <a:pt x="118" y="211"/>
                  </a:lnTo>
                  <a:lnTo>
                    <a:pt x="123" y="215"/>
                  </a:lnTo>
                  <a:lnTo>
                    <a:pt x="131" y="219"/>
                  </a:lnTo>
                  <a:lnTo>
                    <a:pt x="138" y="220"/>
                  </a:lnTo>
                  <a:lnTo>
                    <a:pt x="146" y="226"/>
                  </a:lnTo>
                  <a:lnTo>
                    <a:pt x="152" y="228"/>
                  </a:lnTo>
                  <a:lnTo>
                    <a:pt x="159" y="232"/>
                  </a:lnTo>
                  <a:lnTo>
                    <a:pt x="167" y="234"/>
                  </a:lnTo>
                  <a:lnTo>
                    <a:pt x="175" y="238"/>
                  </a:lnTo>
                  <a:lnTo>
                    <a:pt x="180" y="239"/>
                  </a:lnTo>
                  <a:lnTo>
                    <a:pt x="186" y="241"/>
                  </a:lnTo>
                  <a:lnTo>
                    <a:pt x="192" y="243"/>
                  </a:lnTo>
                  <a:lnTo>
                    <a:pt x="197" y="245"/>
                  </a:lnTo>
                  <a:lnTo>
                    <a:pt x="203" y="247"/>
                  </a:lnTo>
                  <a:lnTo>
                    <a:pt x="209" y="249"/>
                  </a:lnTo>
                  <a:lnTo>
                    <a:pt x="215" y="251"/>
                  </a:lnTo>
                  <a:lnTo>
                    <a:pt x="218" y="253"/>
                  </a:lnTo>
                  <a:lnTo>
                    <a:pt x="226" y="255"/>
                  </a:lnTo>
                  <a:lnTo>
                    <a:pt x="232" y="257"/>
                  </a:lnTo>
                  <a:lnTo>
                    <a:pt x="237" y="257"/>
                  </a:lnTo>
                  <a:lnTo>
                    <a:pt x="239" y="257"/>
                  </a:lnTo>
                  <a:lnTo>
                    <a:pt x="237" y="257"/>
                  </a:lnTo>
                  <a:lnTo>
                    <a:pt x="237" y="260"/>
                  </a:lnTo>
                  <a:lnTo>
                    <a:pt x="237" y="264"/>
                  </a:lnTo>
                  <a:lnTo>
                    <a:pt x="235" y="270"/>
                  </a:lnTo>
                  <a:lnTo>
                    <a:pt x="234" y="274"/>
                  </a:lnTo>
                  <a:lnTo>
                    <a:pt x="230" y="279"/>
                  </a:lnTo>
                  <a:lnTo>
                    <a:pt x="224" y="283"/>
                  </a:lnTo>
                  <a:lnTo>
                    <a:pt x="218" y="285"/>
                  </a:lnTo>
                  <a:lnTo>
                    <a:pt x="213" y="285"/>
                  </a:lnTo>
                  <a:lnTo>
                    <a:pt x="205" y="283"/>
                  </a:lnTo>
                  <a:lnTo>
                    <a:pt x="199" y="281"/>
                  </a:lnTo>
                  <a:lnTo>
                    <a:pt x="195" y="279"/>
                  </a:lnTo>
                  <a:lnTo>
                    <a:pt x="188" y="277"/>
                  </a:lnTo>
                  <a:lnTo>
                    <a:pt x="184" y="277"/>
                  </a:lnTo>
                  <a:lnTo>
                    <a:pt x="176" y="274"/>
                  </a:lnTo>
                  <a:lnTo>
                    <a:pt x="171" y="272"/>
                  </a:lnTo>
                  <a:lnTo>
                    <a:pt x="163" y="268"/>
                  </a:lnTo>
                  <a:lnTo>
                    <a:pt x="156" y="264"/>
                  </a:lnTo>
                  <a:lnTo>
                    <a:pt x="148" y="262"/>
                  </a:lnTo>
                  <a:lnTo>
                    <a:pt x="140" y="258"/>
                  </a:lnTo>
                  <a:lnTo>
                    <a:pt x="133" y="255"/>
                  </a:lnTo>
                  <a:lnTo>
                    <a:pt x="127" y="251"/>
                  </a:lnTo>
                  <a:lnTo>
                    <a:pt x="118" y="247"/>
                  </a:lnTo>
                  <a:lnTo>
                    <a:pt x="110" y="243"/>
                  </a:lnTo>
                  <a:lnTo>
                    <a:pt x="102" y="238"/>
                  </a:lnTo>
                  <a:lnTo>
                    <a:pt x="95" y="234"/>
                  </a:lnTo>
                  <a:lnTo>
                    <a:pt x="89" y="228"/>
                  </a:lnTo>
                  <a:lnTo>
                    <a:pt x="81" y="224"/>
                  </a:lnTo>
                  <a:lnTo>
                    <a:pt x="74" y="219"/>
                  </a:lnTo>
                  <a:lnTo>
                    <a:pt x="66" y="215"/>
                  </a:lnTo>
                  <a:lnTo>
                    <a:pt x="61" y="209"/>
                  </a:lnTo>
                  <a:lnTo>
                    <a:pt x="53" y="205"/>
                  </a:lnTo>
                  <a:lnTo>
                    <a:pt x="47" y="199"/>
                  </a:lnTo>
                  <a:lnTo>
                    <a:pt x="43" y="194"/>
                  </a:lnTo>
                  <a:lnTo>
                    <a:pt x="38" y="190"/>
                  </a:lnTo>
                  <a:lnTo>
                    <a:pt x="32" y="184"/>
                  </a:lnTo>
                  <a:lnTo>
                    <a:pt x="28" y="179"/>
                  </a:lnTo>
                  <a:lnTo>
                    <a:pt x="26" y="175"/>
                  </a:lnTo>
                  <a:lnTo>
                    <a:pt x="22" y="169"/>
                  </a:lnTo>
                  <a:lnTo>
                    <a:pt x="19" y="163"/>
                  </a:lnTo>
                  <a:lnTo>
                    <a:pt x="17" y="156"/>
                  </a:lnTo>
                  <a:lnTo>
                    <a:pt x="15" y="150"/>
                  </a:lnTo>
                  <a:lnTo>
                    <a:pt x="11" y="144"/>
                  </a:lnTo>
                  <a:lnTo>
                    <a:pt x="9" y="139"/>
                  </a:lnTo>
                  <a:lnTo>
                    <a:pt x="7" y="133"/>
                  </a:lnTo>
                  <a:lnTo>
                    <a:pt x="7" y="127"/>
                  </a:lnTo>
                  <a:lnTo>
                    <a:pt x="5" y="120"/>
                  </a:lnTo>
                  <a:lnTo>
                    <a:pt x="3" y="114"/>
                  </a:lnTo>
                  <a:lnTo>
                    <a:pt x="3" y="108"/>
                  </a:lnTo>
                  <a:lnTo>
                    <a:pt x="2" y="102"/>
                  </a:lnTo>
                  <a:lnTo>
                    <a:pt x="2" y="97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3759200" y="4732338"/>
              <a:ext cx="36513" cy="396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7"/>
                </a:cxn>
                <a:cxn ang="0">
                  <a:pos x="0" y="35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2" y="50"/>
                </a:cxn>
                <a:cxn ang="0">
                  <a:pos x="15" y="50"/>
                </a:cxn>
                <a:cxn ang="0">
                  <a:pos x="23" y="52"/>
                </a:cxn>
                <a:cxn ang="0">
                  <a:pos x="31" y="50"/>
                </a:cxn>
                <a:cxn ang="0">
                  <a:pos x="38" y="50"/>
                </a:cxn>
                <a:cxn ang="0">
                  <a:pos x="42" y="44"/>
                </a:cxn>
                <a:cxn ang="0">
                  <a:pos x="46" y="38"/>
                </a:cxn>
                <a:cxn ang="0">
                  <a:pos x="46" y="35"/>
                </a:cxn>
                <a:cxn ang="0">
                  <a:pos x="48" y="31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2" y="16"/>
                </a:cxn>
                <a:cxn ang="0">
                  <a:pos x="40" y="12"/>
                </a:cxn>
                <a:cxn ang="0">
                  <a:pos x="38" y="8"/>
                </a:cxn>
                <a:cxn ang="0">
                  <a:pos x="34" y="6"/>
                </a:cxn>
                <a:cxn ang="0">
                  <a:pos x="31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48" h="52">
                  <a:moveTo>
                    <a:pt x="17" y="2"/>
                  </a:moveTo>
                  <a:lnTo>
                    <a:pt x="10" y="4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7"/>
                  </a:lnTo>
                  <a:lnTo>
                    <a:pt x="0" y="35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2" y="50"/>
                  </a:lnTo>
                  <a:lnTo>
                    <a:pt x="15" y="50"/>
                  </a:lnTo>
                  <a:lnTo>
                    <a:pt x="23" y="52"/>
                  </a:lnTo>
                  <a:lnTo>
                    <a:pt x="31" y="50"/>
                  </a:lnTo>
                  <a:lnTo>
                    <a:pt x="38" y="50"/>
                  </a:lnTo>
                  <a:lnTo>
                    <a:pt x="42" y="44"/>
                  </a:lnTo>
                  <a:lnTo>
                    <a:pt x="46" y="38"/>
                  </a:lnTo>
                  <a:lnTo>
                    <a:pt x="46" y="35"/>
                  </a:lnTo>
                  <a:lnTo>
                    <a:pt x="48" y="31"/>
                  </a:lnTo>
                  <a:lnTo>
                    <a:pt x="46" y="27"/>
                  </a:lnTo>
                  <a:lnTo>
                    <a:pt x="46" y="21"/>
                  </a:lnTo>
                  <a:lnTo>
                    <a:pt x="42" y="16"/>
                  </a:lnTo>
                  <a:lnTo>
                    <a:pt x="40" y="12"/>
                  </a:lnTo>
                  <a:lnTo>
                    <a:pt x="38" y="8"/>
                  </a:lnTo>
                  <a:lnTo>
                    <a:pt x="34" y="6"/>
                  </a:lnTo>
                  <a:lnTo>
                    <a:pt x="31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3805238" y="4789488"/>
              <a:ext cx="38100" cy="381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6" y="34"/>
                </a:cxn>
                <a:cxn ang="0">
                  <a:pos x="10" y="38"/>
                </a:cxn>
                <a:cxn ang="0">
                  <a:pos x="15" y="42"/>
                </a:cxn>
                <a:cxn ang="0">
                  <a:pos x="21" y="45"/>
                </a:cxn>
                <a:cxn ang="0">
                  <a:pos x="27" y="47"/>
                </a:cxn>
                <a:cxn ang="0">
                  <a:pos x="32" y="47"/>
                </a:cxn>
                <a:cxn ang="0">
                  <a:pos x="38" y="45"/>
                </a:cxn>
                <a:cxn ang="0">
                  <a:pos x="42" y="42"/>
                </a:cxn>
                <a:cxn ang="0">
                  <a:pos x="46" y="34"/>
                </a:cxn>
                <a:cxn ang="0">
                  <a:pos x="46" y="26"/>
                </a:cxn>
                <a:cxn ang="0">
                  <a:pos x="48" y="19"/>
                </a:cxn>
                <a:cxn ang="0">
                  <a:pos x="44" y="13"/>
                </a:cxn>
                <a:cxn ang="0">
                  <a:pos x="44" y="7"/>
                </a:cxn>
                <a:cxn ang="0">
                  <a:pos x="38" y="3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8" h="47">
                  <a:moveTo>
                    <a:pt x="23" y="0"/>
                  </a:moveTo>
                  <a:lnTo>
                    <a:pt x="15" y="0"/>
                  </a:lnTo>
                  <a:lnTo>
                    <a:pt x="8" y="3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5" y="42"/>
                  </a:lnTo>
                  <a:lnTo>
                    <a:pt x="21" y="45"/>
                  </a:lnTo>
                  <a:lnTo>
                    <a:pt x="27" y="47"/>
                  </a:lnTo>
                  <a:lnTo>
                    <a:pt x="32" y="47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6" y="34"/>
                  </a:lnTo>
                  <a:lnTo>
                    <a:pt x="46" y="26"/>
                  </a:lnTo>
                  <a:lnTo>
                    <a:pt x="48" y="19"/>
                  </a:lnTo>
                  <a:lnTo>
                    <a:pt x="44" y="13"/>
                  </a:lnTo>
                  <a:lnTo>
                    <a:pt x="44" y="7"/>
                  </a:lnTo>
                  <a:lnTo>
                    <a:pt x="38" y="3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3841750" y="4860925"/>
              <a:ext cx="39688" cy="365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8" y="0"/>
                </a:cxn>
                <a:cxn ang="0">
                  <a:pos x="21" y="2"/>
                </a:cxn>
                <a:cxn ang="0">
                  <a:pos x="13" y="4"/>
                </a:cxn>
                <a:cxn ang="0">
                  <a:pos x="7" y="8"/>
                </a:cxn>
                <a:cxn ang="0">
                  <a:pos x="4" y="11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4" y="30"/>
                </a:cxn>
                <a:cxn ang="0">
                  <a:pos x="5" y="36"/>
                </a:cxn>
                <a:cxn ang="0">
                  <a:pos x="9" y="44"/>
                </a:cxn>
                <a:cxn ang="0">
                  <a:pos x="17" y="48"/>
                </a:cxn>
                <a:cxn ang="0">
                  <a:pos x="23" y="48"/>
                </a:cxn>
                <a:cxn ang="0">
                  <a:pos x="30" y="48"/>
                </a:cxn>
                <a:cxn ang="0">
                  <a:pos x="36" y="44"/>
                </a:cxn>
                <a:cxn ang="0">
                  <a:pos x="42" y="38"/>
                </a:cxn>
                <a:cxn ang="0">
                  <a:pos x="45" y="34"/>
                </a:cxn>
                <a:cxn ang="0">
                  <a:pos x="47" y="29"/>
                </a:cxn>
                <a:cxn ang="0">
                  <a:pos x="47" y="23"/>
                </a:cxn>
                <a:cxn ang="0">
                  <a:pos x="47" y="17"/>
                </a:cxn>
                <a:cxn ang="0">
                  <a:pos x="47" y="11"/>
                </a:cxn>
                <a:cxn ang="0">
                  <a:pos x="49" y="10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9" h="48">
                  <a:moveTo>
                    <a:pt x="36" y="0"/>
                  </a:moveTo>
                  <a:lnTo>
                    <a:pt x="28" y="0"/>
                  </a:lnTo>
                  <a:lnTo>
                    <a:pt x="21" y="2"/>
                  </a:lnTo>
                  <a:lnTo>
                    <a:pt x="13" y="4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4" y="30"/>
                  </a:lnTo>
                  <a:lnTo>
                    <a:pt x="5" y="36"/>
                  </a:lnTo>
                  <a:lnTo>
                    <a:pt x="9" y="44"/>
                  </a:lnTo>
                  <a:lnTo>
                    <a:pt x="17" y="48"/>
                  </a:lnTo>
                  <a:lnTo>
                    <a:pt x="23" y="48"/>
                  </a:lnTo>
                  <a:lnTo>
                    <a:pt x="30" y="48"/>
                  </a:lnTo>
                  <a:lnTo>
                    <a:pt x="36" y="44"/>
                  </a:lnTo>
                  <a:lnTo>
                    <a:pt x="42" y="38"/>
                  </a:lnTo>
                  <a:lnTo>
                    <a:pt x="45" y="34"/>
                  </a:lnTo>
                  <a:lnTo>
                    <a:pt x="47" y="29"/>
                  </a:lnTo>
                  <a:lnTo>
                    <a:pt x="47" y="23"/>
                  </a:lnTo>
                  <a:lnTo>
                    <a:pt x="47" y="17"/>
                  </a:lnTo>
                  <a:lnTo>
                    <a:pt x="47" y="11"/>
                  </a:lnTo>
                  <a:lnTo>
                    <a:pt x="49" y="10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046538" y="4676775"/>
              <a:ext cx="88900" cy="8096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3" y="0"/>
                </a:cxn>
                <a:cxn ang="0">
                  <a:pos x="90" y="2"/>
                </a:cxn>
                <a:cxn ang="0">
                  <a:pos x="86" y="4"/>
                </a:cxn>
                <a:cxn ang="0">
                  <a:pos x="80" y="9"/>
                </a:cxn>
                <a:cxn ang="0">
                  <a:pos x="73" y="15"/>
                </a:cxn>
                <a:cxn ang="0">
                  <a:pos x="67" y="21"/>
                </a:cxn>
                <a:cxn ang="0">
                  <a:pos x="57" y="27"/>
                </a:cxn>
                <a:cxn ang="0">
                  <a:pos x="50" y="34"/>
                </a:cxn>
                <a:cxn ang="0">
                  <a:pos x="40" y="40"/>
                </a:cxn>
                <a:cxn ang="0">
                  <a:pos x="33" y="46"/>
                </a:cxn>
                <a:cxn ang="0">
                  <a:pos x="25" y="53"/>
                </a:cxn>
                <a:cxn ang="0">
                  <a:pos x="19" y="59"/>
                </a:cxn>
                <a:cxn ang="0">
                  <a:pos x="12" y="67"/>
                </a:cxn>
                <a:cxn ang="0">
                  <a:pos x="8" y="72"/>
                </a:cxn>
                <a:cxn ang="0">
                  <a:pos x="4" y="76"/>
                </a:cxn>
                <a:cxn ang="0">
                  <a:pos x="2" y="82"/>
                </a:cxn>
                <a:cxn ang="0">
                  <a:pos x="0" y="87"/>
                </a:cxn>
                <a:cxn ang="0">
                  <a:pos x="0" y="91"/>
                </a:cxn>
                <a:cxn ang="0">
                  <a:pos x="2" y="95"/>
                </a:cxn>
                <a:cxn ang="0">
                  <a:pos x="4" y="99"/>
                </a:cxn>
                <a:cxn ang="0">
                  <a:pos x="10" y="101"/>
                </a:cxn>
                <a:cxn ang="0">
                  <a:pos x="17" y="99"/>
                </a:cxn>
                <a:cxn ang="0">
                  <a:pos x="19" y="97"/>
                </a:cxn>
                <a:cxn ang="0">
                  <a:pos x="25" y="95"/>
                </a:cxn>
                <a:cxn ang="0">
                  <a:pos x="31" y="91"/>
                </a:cxn>
                <a:cxn ang="0">
                  <a:pos x="38" y="87"/>
                </a:cxn>
                <a:cxn ang="0">
                  <a:pos x="46" y="82"/>
                </a:cxn>
                <a:cxn ang="0">
                  <a:pos x="54" y="74"/>
                </a:cxn>
                <a:cxn ang="0">
                  <a:pos x="59" y="72"/>
                </a:cxn>
                <a:cxn ang="0">
                  <a:pos x="63" y="68"/>
                </a:cxn>
                <a:cxn ang="0">
                  <a:pos x="67" y="65"/>
                </a:cxn>
                <a:cxn ang="0">
                  <a:pos x="73" y="63"/>
                </a:cxn>
                <a:cxn ang="0">
                  <a:pos x="80" y="55"/>
                </a:cxn>
                <a:cxn ang="0">
                  <a:pos x="88" y="47"/>
                </a:cxn>
                <a:cxn ang="0">
                  <a:pos x="95" y="40"/>
                </a:cxn>
                <a:cxn ang="0">
                  <a:pos x="103" y="36"/>
                </a:cxn>
                <a:cxn ang="0">
                  <a:pos x="107" y="28"/>
                </a:cxn>
                <a:cxn ang="0">
                  <a:pos x="111" y="25"/>
                </a:cxn>
                <a:cxn ang="0">
                  <a:pos x="112" y="19"/>
                </a:cxn>
                <a:cxn ang="0">
                  <a:pos x="112" y="17"/>
                </a:cxn>
                <a:cxn ang="0">
                  <a:pos x="109" y="9"/>
                </a:cxn>
                <a:cxn ang="0">
                  <a:pos x="105" y="4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12" h="101">
                  <a:moveTo>
                    <a:pt x="95" y="0"/>
                  </a:moveTo>
                  <a:lnTo>
                    <a:pt x="93" y="0"/>
                  </a:lnTo>
                  <a:lnTo>
                    <a:pt x="90" y="2"/>
                  </a:lnTo>
                  <a:lnTo>
                    <a:pt x="86" y="4"/>
                  </a:lnTo>
                  <a:lnTo>
                    <a:pt x="80" y="9"/>
                  </a:lnTo>
                  <a:lnTo>
                    <a:pt x="73" y="15"/>
                  </a:lnTo>
                  <a:lnTo>
                    <a:pt x="67" y="21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0" y="40"/>
                  </a:lnTo>
                  <a:lnTo>
                    <a:pt x="33" y="46"/>
                  </a:lnTo>
                  <a:lnTo>
                    <a:pt x="25" y="53"/>
                  </a:lnTo>
                  <a:lnTo>
                    <a:pt x="19" y="59"/>
                  </a:lnTo>
                  <a:lnTo>
                    <a:pt x="12" y="67"/>
                  </a:lnTo>
                  <a:lnTo>
                    <a:pt x="8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2" y="95"/>
                  </a:lnTo>
                  <a:lnTo>
                    <a:pt x="4" y="99"/>
                  </a:lnTo>
                  <a:lnTo>
                    <a:pt x="10" y="101"/>
                  </a:lnTo>
                  <a:lnTo>
                    <a:pt x="17" y="99"/>
                  </a:lnTo>
                  <a:lnTo>
                    <a:pt x="19" y="97"/>
                  </a:lnTo>
                  <a:lnTo>
                    <a:pt x="25" y="95"/>
                  </a:lnTo>
                  <a:lnTo>
                    <a:pt x="31" y="91"/>
                  </a:lnTo>
                  <a:lnTo>
                    <a:pt x="38" y="87"/>
                  </a:lnTo>
                  <a:lnTo>
                    <a:pt x="46" y="82"/>
                  </a:lnTo>
                  <a:lnTo>
                    <a:pt x="54" y="74"/>
                  </a:lnTo>
                  <a:lnTo>
                    <a:pt x="59" y="72"/>
                  </a:lnTo>
                  <a:lnTo>
                    <a:pt x="63" y="68"/>
                  </a:lnTo>
                  <a:lnTo>
                    <a:pt x="67" y="65"/>
                  </a:lnTo>
                  <a:lnTo>
                    <a:pt x="73" y="63"/>
                  </a:lnTo>
                  <a:lnTo>
                    <a:pt x="80" y="55"/>
                  </a:lnTo>
                  <a:lnTo>
                    <a:pt x="88" y="47"/>
                  </a:lnTo>
                  <a:lnTo>
                    <a:pt x="95" y="40"/>
                  </a:lnTo>
                  <a:lnTo>
                    <a:pt x="103" y="36"/>
                  </a:lnTo>
                  <a:lnTo>
                    <a:pt x="107" y="28"/>
                  </a:lnTo>
                  <a:lnTo>
                    <a:pt x="111" y="25"/>
                  </a:lnTo>
                  <a:lnTo>
                    <a:pt x="112" y="19"/>
                  </a:lnTo>
                  <a:lnTo>
                    <a:pt x="112" y="17"/>
                  </a:lnTo>
                  <a:lnTo>
                    <a:pt x="109" y="9"/>
                  </a:lnTo>
                  <a:lnTo>
                    <a:pt x="105" y="4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3895725" y="4794250"/>
              <a:ext cx="109538" cy="857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78"/>
                </a:cxn>
                <a:cxn ang="0">
                  <a:pos x="4" y="75"/>
                </a:cxn>
                <a:cxn ang="0">
                  <a:pos x="8" y="71"/>
                </a:cxn>
                <a:cxn ang="0">
                  <a:pos x="15" y="65"/>
                </a:cxn>
                <a:cxn ang="0">
                  <a:pos x="23" y="59"/>
                </a:cxn>
                <a:cxn ang="0">
                  <a:pos x="31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6" y="42"/>
                </a:cxn>
                <a:cxn ang="0">
                  <a:pos x="51" y="38"/>
                </a:cxn>
                <a:cxn ang="0">
                  <a:pos x="55" y="35"/>
                </a:cxn>
                <a:cxn ang="0">
                  <a:pos x="59" y="31"/>
                </a:cxn>
                <a:cxn ang="0">
                  <a:pos x="65" y="27"/>
                </a:cxn>
                <a:cxn ang="0">
                  <a:pos x="70" y="23"/>
                </a:cxn>
                <a:cxn ang="0">
                  <a:pos x="74" y="19"/>
                </a:cxn>
                <a:cxn ang="0">
                  <a:pos x="80" y="16"/>
                </a:cxn>
                <a:cxn ang="0">
                  <a:pos x="86" y="14"/>
                </a:cxn>
                <a:cxn ang="0">
                  <a:pos x="90" y="12"/>
                </a:cxn>
                <a:cxn ang="0">
                  <a:pos x="97" y="6"/>
                </a:cxn>
                <a:cxn ang="0">
                  <a:pos x="107" y="2"/>
                </a:cxn>
                <a:cxn ang="0">
                  <a:pos x="112" y="0"/>
                </a:cxn>
                <a:cxn ang="0">
                  <a:pos x="118" y="0"/>
                </a:cxn>
                <a:cxn ang="0">
                  <a:pos x="124" y="0"/>
                </a:cxn>
                <a:cxn ang="0">
                  <a:pos x="129" y="0"/>
                </a:cxn>
                <a:cxn ang="0">
                  <a:pos x="133" y="2"/>
                </a:cxn>
                <a:cxn ang="0">
                  <a:pos x="137" y="2"/>
                </a:cxn>
                <a:cxn ang="0">
                  <a:pos x="137" y="4"/>
                </a:cxn>
                <a:cxn ang="0">
                  <a:pos x="135" y="6"/>
                </a:cxn>
                <a:cxn ang="0">
                  <a:pos x="133" y="8"/>
                </a:cxn>
                <a:cxn ang="0">
                  <a:pos x="129" y="16"/>
                </a:cxn>
                <a:cxn ang="0">
                  <a:pos x="128" y="18"/>
                </a:cxn>
                <a:cxn ang="0">
                  <a:pos x="122" y="23"/>
                </a:cxn>
                <a:cxn ang="0">
                  <a:pos x="114" y="27"/>
                </a:cxn>
                <a:cxn ang="0">
                  <a:pos x="109" y="35"/>
                </a:cxn>
                <a:cxn ang="0">
                  <a:pos x="103" y="37"/>
                </a:cxn>
                <a:cxn ang="0">
                  <a:pos x="97" y="42"/>
                </a:cxn>
                <a:cxn ang="0">
                  <a:pos x="93" y="44"/>
                </a:cxn>
                <a:cxn ang="0">
                  <a:pos x="88" y="50"/>
                </a:cxn>
                <a:cxn ang="0">
                  <a:pos x="82" y="54"/>
                </a:cxn>
                <a:cxn ang="0">
                  <a:pos x="78" y="57"/>
                </a:cxn>
                <a:cxn ang="0">
                  <a:pos x="72" y="61"/>
                </a:cxn>
                <a:cxn ang="0">
                  <a:pos x="67" y="67"/>
                </a:cxn>
                <a:cxn ang="0">
                  <a:pos x="61" y="71"/>
                </a:cxn>
                <a:cxn ang="0">
                  <a:pos x="57" y="75"/>
                </a:cxn>
                <a:cxn ang="0">
                  <a:pos x="51" y="78"/>
                </a:cxn>
                <a:cxn ang="0">
                  <a:pos x="46" y="82"/>
                </a:cxn>
                <a:cxn ang="0">
                  <a:pos x="38" y="90"/>
                </a:cxn>
                <a:cxn ang="0">
                  <a:pos x="31" y="95"/>
                </a:cxn>
                <a:cxn ang="0">
                  <a:pos x="23" y="101"/>
                </a:cxn>
                <a:cxn ang="0">
                  <a:pos x="17" y="105"/>
                </a:cxn>
                <a:cxn ang="0">
                  <a:pos x="13" y="109"/>
                </a:cxn>
                <a:cxn ang="0">
                  <a:pos x="13" y="109"/>
                </a:cxn>
                <a:cxn ang="0">
                  <a:pos x="0" y="78"/>
                </a:cxn>
                <a:cxn ang="0">
                  <a:pos x="0" y="78"/>
                </a:cxn>
              </a:cxnLst>
              <a:rect l="0" t="0" r="r" b="b"/>
              <a:pathLst>
                <a:path w="137" h="109">
                  <a:moveTo>
                    <a:pt x="0" y="78"/>
                  </a:moveTo>
                  <a:lnTo>
                    <a:pt x="0" y="78"/>
                  </a:lnTo>
                  <a:lnTo>
                    <a:pt x="4" y="75"/>
                  </a:lnTo>
                  <a:lnTo>
                    <a:pt x="8" y="71"/>
                  </a:lnTo>
                  <a:lnTo>
                    <a:pt x="15" y="65"/>
                  </a:lnTo>
                  <a:lnTo>
                    <a:pt x="23" y="59"/>
                  </a:lnTo>
                  <a:lnTo>
                    <a:pt x="31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6" y="42"/>
                  </a:lnTo>
                  <a:lnTo>
                    <a:pt x="51" y="38"/>
                  </a:lnTo>
                  <a:lnTo>
                    <a:pt x="55" y="35"/>
                  </a:lnTo>
                  <a:lnTo>
                    <a:pt x="59" y="31"/>
                  </a:lnTo>
                  <a:lnTo>
                    <a:pt x="65" y="27"/>
                  </a:lnTo>
                  <a:lnTo>
                    <a:pt x="70" y="23"/>
                  </a:lnTo>
                  <a:lnTo>
                    <a:pt x="74" y="19"/>
                  </a:lnTo>
                  <a:lnTo>
                    <a:pt x="80" y="16"/>
                  </a:lnTo>
                  <a:lnTo>
                    <a:pt x="86" y="14"/>
                  </a:lnTo>
                  <a:lnTo>
                    <a:pt x="90" y="12"/>
                  </a:lnTo>
                  <a:lnTo>
                    <a:pt x="97" y="6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3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6"/>
                  </a:lnTo>
                  <a:lnTo>
                    <a:pt x="133" y="8"/>
                  </a:lnTo>
                  <a:lnTo>
                    <a:pt x="129" y="16"/>
                  </a:lnTo>
                  <a:lnTo>
                    <a:pt x="128" y="18"/>
                  </a:lnTo>
                  <a:lnTo>
                    <a:pt x="122" y="23"/>
                  </a:lnTo>
                  <a:lnTo>
                    <a:pt x="114" y="27"/>
                  </a:lnTo>
                  <a:lnTo>
                    <a:pt x="109" y="35"/>
                  </a:lnTo>
                  <a:lnTo>
                    <a:pt x="103" y="37"/>
                  </a:lnTo>
                  <a:lnTo>
                    <a:pt x="97" y="42"/>
                  </a:lnTo>
                  <a:lnTo>
                    <a:pt x="93" y="44"/>
                  </a:lnTo>
                  <a:lnTo>
                    <a:pt x="88" y="50"/>
                  </a:lnTo>
                  <a:lnTo>
                    <a:pt x="82" y="54"/>
                  </a:lnTo>
                  <a:lnTo>
                    <a:pt x="78" y="57"/>
                  </a:lnTo>
                  <a:lnTo>
                    <a:pt x="72" y="61"/>
                  </a:lnTo>
                  <a:lnTo>
                    <a:pt x="67" y="67"/>
                  </a:lnTo>
                  <a:lnTo>
                    <a:pt x="61" y="71"/>
                  </a:lnTo>
                  <a:lnTo>
                    <a:pt x="57" y="75"/>
                  </a:lnTo>
                  <a:lnTo>
                    <a:pt x="51" y="78"/>
                  </a:lnTo>
                  <a:lnTo>
                    <a:pt x="46" y="82"/>
                  </a:lnTo>
                  <a:lnTo>
                    <a:pt x="38" y="90"/>
                  </a:lnTo>
                  <a:lnTo>
                    <a:pt x="31" y="95"/>
                  </a:lnTo>
                  <a:lnTo>
                    <a:pt x="23" y="101"/>
                  </a:lnTo>
                  <a:lnTo>
                    <a:pt x="17" y="105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3657600" y="4930775"/>
              <a:ext cx="139700" cy="123825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9" y="16"/>
                </a:cxn>
                <a:cxn ang="0">
                  <a:pos x="131" y="23"/>
                </a:cxn>
                <a:cxn ang="0">
                  <a:pos x="120" y="31"/>
                </a:cxn>
                <a:cxn ang="0">
                  <a:pos x="106" y="40"/>
                </a:cxn>
                <a:cxn ang="0">
                  <a:pos x="95" y="50"/>
                </a:cxn>
                <a:cxn ang="0">
                  <a:pos x="82" y="59"/>
                </a:cxn>
                <a:cxn ang="0">
                  <a:pos x="66" y="71"/>
                </a:cxn>
                <a:cxn ang="0">
                  <a:pos x="55" y="80"/>
                </a:cxn>
                <a:cxn ang="0">
                  <a:pos x="42" y="90"/>
                </a:cxn>
                <a:cxn ang="0">
                  <a:pos x="32" y="99"/>
                </a:cxn>
                <a:cxn ang="0">
                  <a:pos x="21" y="109"/>
                </a:cxn>
                <a:cxn ang="0">
                  <a:pos x="13" y="118"/>
                </a:cxn>
                <a:cxn ang="0">
                  <a:pos x="5" y="130"/>
                </a:cxn>
                <a:cxn ang="0">
                  <a:pos x="2" y="143"/>
                </a:cxn>
                <a:cxn ang="0">
                  <a:pos x="0" y="149"/>
                </a:cxn>
                <a:cxn ang="0">
                  <a:pos x="4" y="154"/>
                </a:cxn>
                <a:cxn ang="0">
                  <a:pos x="9" y="154"/>
                </a:cxn>
                <a:cxn ang="0">
                  <a:pos x="19" y="151"/>
                </a:cxn>
                <a:cxn ang="0">
                  <a:pos x="26" y="143"/>
                </a:cxn>
                <a:cxn ang="0">
                  <a:pos x="36" y="137"/>
                </a:cxn>
                <a:cxn ang="0">
                  <a:pos x="45" y="130"/>
                </a:cxn>
                <a:cxn ang="0">
                  <a:pos x="57" y="122"/>
                </a:cxn>
                <a:cxn ang="0">
                  <a:pos x="70" y="115"/>
                </a:cxn>
                <a:cxn ang="0">
                  <a:pos x="83" y="105"/>
                </a:cxn>
                <a:cxn ang="0">
                  <a:pos x="97" y="94"/>
                </a:cxn>
                <a:cxn ang="0">
                  <a:pos x="112" y="84"/>
                </a:cxn>
                <a:cxn ang="0">
                  <a:pos x="125" y="73"/>
                </a:cxn>
                <a:cxn ang="0">
                  <a:pos x="137" y="63"/>
                </a:cxn>
                <a:cxn ang="0">
                  <a:pos x="150" y="52"/>
                </a:cxn>
                <a:cxn ang="0">
                  <a:pos x="159" y="44"/>
                </a:cxn>
                <a:cxn ang="0">
                  <a:pos x="167" y="35"/>
                </a:cxn>
                <a:cxn ang="0">
                  <a:pos x="175" y="23"/>
                </a:cxn>
                <a:cxn ang="0">
                  <a:pos x="175" y="16"/>
                </a:cxn>
                <a:cxn ang="0">
                  <a:pos x="173" y="8"/>
                </a:cxn>
                <a:cxn ang="0">
                  <a:pos x="167" y="2"/>
                </a:cxn>
                <a:cxn ang="0">
                  <a:pos x="158" y="0"/>
                </a:cxn>
                <a:cxn ang="0">
                  <a:pos x="158" y="2"/>
                </a:cxn>
              </a:cxnLst>
              <a:rect l="0" t="0" r="r" b="b"/>
              <a:pathLst>
                <a:path w="177" h="156">
                  <a:moveTo>
                    <a:pt x="158" y="2"/>
                  </a:moveTo>
                  <a:lnTo>
                    <a:pt x="152" y="8"/>
                  </a:lnTo>
                  <a:lnTo>
                    <a:pt x="144" y="12"/>
                  </a:lnTo>
                  <a:lnTo>
                    <a:pt x="139" y="16"/>
                  </a:lnTo>
                  <a:lnTo>
                    <a:pt x="135" y="19"/>
                  </a:lnTo>
                  <a:lnTo>
                    <a:pt x="131" y="23"/>
                  </a:lnTo>
                  <a:lnTo>
                    <a:pt x="125" y="27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06" y="40"/>
                  </a:lnTo>
                  <a:lnTo>
                    <a:pt x="101" y="44"/>
                  </a:lnTo>
                  <a:lnTo>
                    <a:pt x="95" y="50"/>
                  </a:lnTo>
                  <a:lnTo>
                    <a:pt x="87" y="56"/>
                  </a:lnTo>
                  <a:lnTo>
                    <a:pt x="82" y="59"/>
                  </a:lnTo>
                  <a:lnTo>
                    <a:pt x="74" y="65"/>
                  </a:lnTo>
                  <a:lnTo>
                    <a:pt x="66" y="71"/>
                  </a:lnTo>
                  <a:lnTo>
                    <a:pt x="61" y="75"/>
                  </a:lnTo>
                  <a:lnTo>
                    <a:pt x="55" y="80"/>
                  </a:lnTo>
                  <a:lnTo>
                    <a:pt x="49" y="86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32" y="99"/>
                  </a:lnTo>
                  <a:lnTo>
                    <a:pt x="26" y="105"/>
                  </a:lnTo>
                  <a:lnTo>
                    <a:pt x="21" y="109"/>
                  </a:lnTo>
                  <a:lnTo>
                    <a:pt x="17" y="115"/>
                  </a:lnTo>
                  <a:lnTo>
                    <a:pt x="13" y="118"/>
                  </a:lnTo>
                  <a:lnTo>
                    <a:pt x="9" y="122"/>
                  </a:lnTo>
                  <a:lnTo>
                    <a:pt x="5" y="130"/>
                  </a:lnTo>
                  <a:lnTo>
                    <a:pt x="4" y="137"/>
                  </a:lnTo>
                  <a:lnTo>
                    <a:pt x="2" y="143"/>
                  </a:lnTo>
                  <a:lnTo>
                    <a:pt x="0" y="147"/>
                  </a:lnTo>
                  <a:lnTo>
                    <a:pt x="0" y="149"/>
                  </a:lnTo>
                  <a:lnTo>
                    <a:pt x="2" y="153"/>
                  </a:lnTo>
                  <a:lnTo>
                    <a:pt x="4" y="154"/>
                  </a:lnTo>
                  <a:lnTo>
                    <a:pt x="5" y="156"/>
                  </a:lnTo>
                  <a:lnTo>
                    <a:pt x="9" y="154"/>
                  </a:lnTo>
                  <a:lnTo>
                    <a:pt x="13" y="153"/>
                  </a:lnTo>
                  <a:lnTo>
                    <a:pt x="19" y="151"/>
                  </a:lnTo>
                  <a:lnTo>
                    <a:pt x="24" y="147"/>
                  </a:lnTo>
                  <a:lnTo>
                    <a:pt x="26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42" y="134"/>
                  </a:lnTo>
                  <a:lnTo>
                    <a:pt x="45" y="130"/>
                  </a:lnTo>
                  <a:lnTo>
                    <a:pt x="53" y="128"/>
                  </a:lnTo>
                  <a:lnTo>
                    <a:pt x="57" y="122"/>
                  </a:lnTo>
                  <a:lnTo>
                    <a:pt x="64" y="118"/>
                  </a:lnTo>
                  <a:lnTo>
                    <a:pt x="70" y="115"/>
                  </a:lnTo>
                  <a:lnTo>
                    <a:pt x="78" y="109"/>
                  </a:lnTo>
                  <a:lnTo>
                    <a:pt x="83" y="105"/>
                  </a:lnTo>
                  <a:lnTo>
                    <a:pt x="91" y="99"/>
                  </a:lnTo>
                  <a:lnTo>
                    <a:pt x="97" y="94"/>
                  </a:lnTo>
                  <a:lnTo>
                    <a:pt x="104" y="90"/>
                  </a:lnTo>
                  <a:lnTo>
                    <a:pt x="112" y="84"/>
                  </a:lnTo>
                  <a:lnTo>
                    <a:pt x="118" y="78"/>
                  </a:lnTo>
                  <a:lnTo>
                    <a:pt x="125" y="73"/>
                  </a:lnTo>
                  <a:lnTo>
                    <a:pt x="131" y="67"/>
                  </a:lnTo>
                  <a:lnTo>
                    <a:pt x="137" y="63"/>
                  </a:lnTo>
                  <a:lnTo>
                    <a:pt x="144" y="58"/>
                  </a:lnTo>
                  <a:lnTo>
                    <a:pt x="150" y="52"/>
                  </a:lnTo>
                  <a:lnTo>
                    <a:pt x="156" y="48"/>
                  </a:lnTo>
                  <a:lnTo>
                    <a:pt x="159" y="44"/>
                  </a:lnTo>
                  <a:lnTo>
                    <a:pt x="163" y="38"/>
                  </a:lnTo>
                  <a:lnTo>
                    <a:pt x="167" y="35"/>
                  </a:lnTo>
                  <a:lnTo>
                    <a:pt x="171" y="31"/>
                  </a:lnTo>
                  <a:lnTo>
                    <a:pt x="175" y="23"/>
                  </a:lnTo>
                  <a:lnTo>
                    <a:pt x="177" y="19"/>
                  </a:lnTo>
                  <a:lnTo>
                    <a:pt x="175" y="16"/>
                  </a:lnTo>
                  <a:lnTo>
                    <a:pt x="173" y="12"/>
                  </a:lnTo>
                  <a:lnTo>
                    <a:pt x="173" y="8"/>
                  </a:lnTo>
                  <a:lnTo>
                    <a:pt x="171" y="6"/>
                  </a:lnTo>
                  <a:lnTo>
                    <a:pt x="167" y="2"/>
                  </a:lnTo>
                  <a:lnTo>
                    <a:pt x="165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2416175" y="5621338"/>
              <a:ext cx="334963" cy="296863"/>
            </a:xfrm>
            <a:custGeom>
              <a:avLst/>
              <a:gdLst/>
              <a:ahLst/>
              <a:cxnLst>
                <a:cxn ang="0">
                  <a:pos x="184" y="7"/>
                </a:cxn>
                <a:cxn ang="0">
                  <a:pos x="167" y="36"/>
                </a:cxn>
                <a:cxn ang="0">
                  <a:pos x="156" y="57"/>
                </a:cxn>
                <a:cxn ang="0">
                  <a:pos x="141" y="83"/>
                </a:cxn>
                <a:cxn ang="0">
                  <a:pos x="124" y="112"/>
                </a:cxn>
                <a:cxn ang="0">
                  <a:pos x="106" y="142"/>
                </a:cxn>
                <a:cxn ang="0">
                  <a:pos x="89" y="175"/>
                </a:cxn>
                <a:cxn ang="0">
                  <a:pos x="70" y="205"/>
                </a:cxn>
                <a:cxn ang="0">
                  <a:pos x="53" y="233"/>
                </a:cxn>
                <a:cxn ang="0">
                  <a:pos x="36" y="262"/>
                </a:cxn>
                <a:cxn ang="0">
                  <a:pos x="23" y="287"/>
                </a:cxn>
                <a:cxn ang="0">
                  <a:pos x="13" y="308"/>
                </a:cxn>
                <a:cxn ang="0">
                  <a:pos x="2" y="329"/>
                </a:cxn>
                <a:cxn ang="0">
                  <a:pos x="0" y="344"/>
                </a:cxn>
                <a:cxn ang="0">
                  <a:pos x="6" y="363"/>
                </a:cxn>
                <a:cxn ang="0">
                  <a:pos x="17" y="374"/>
                </a:cxn>
                <a:cxn ang="0">
                  <a:pos x="40" y="370"/>
                </a:cxn>
                <a:cxn ang="0">
                  <a:pos x="61" y="367"/>
                </a:cxn>
                <a:cxn ang="0">
                  <a:pos x="89" y="361"/>
                </a:cxn>
                <a:cxn ang="0">
                  <a:pos x="120" y="355"/>
                </a:cxn>
                <a:cxn ang="0">
                  <a:pos x="154" y="348"/>
                </a:cxn>
                <a:cxn ang="0">
                  <a:pos x="188" y="338"/>
                </a:cxn>
                <a:cxn ang="0">
                  <a:pos x="226" y="330"/>
                </a:cxn>
                <a:cxn ang="0">
                  <a:pos x="260" y="321"/>
                </a:cxn>
                <a:cxn ang="0">
                  <a:pos x="295" y="313"/>
                </a:cxn>
                <a:cxn ang="0">
                  <a:pos x="327" y="306"/>
                </a:cxn>
                <a:cxn ang="0">
                  <a:pos x="355" y="298"/>
                </a:cxn>
                <a:cxn ang="0">
                  <a:pos x="378" y="292"/>
                </a:cxn>
                <a:cxn ang="0">
                  <a:pos x="399" y="287"/>
                </a:cxn>
                <a:cxn ang="0">
                  <a:pos x="420" y="245"/>
                </a:cxn>
                <a:cxn ang="0">
                  <a:pos x="403" y="251"/>
                </a:cxn>
                <a:cxn ang="0">
                  <a:pos x="384" y="254"/>
                </a:cxn>
                <a:cxn ang="0">
                  <a:pos x="359" y="262"/>
                </a:cxn>
                <a:cxn ang="0">
                  <a:pos x="329" y="270"/>
                </a:cxn>
                <a:cxn ang="0">
                  <a:pos x="298" y="279"/>
                </a:cxn>
                <a:cxn ang="0">
                  <a:pos x="264" y="287"/>
                </a:cxn>
                <a:cxn ang="0">
                  <a:pos x="228" y="298"/>
                </a:cxn>
                <a:cxn ang="0">
                  <a:pos x="192" y="306"/>
                </a:cxn>
                <a:cxn ang="0">
                  <a:pos x="158" y="315"/>
                </a:cxn>
                <a:cxn ang="0">
                  <a:pos x="125" y="323"/>
                </a:cxn>
                <a:cxn ang="0">
                  <a:pos x="97" y="330"/>
                </a:cxn>
                <a:cxn ang="0">
                  <a:pos x="72" y="334"/>
                </a:cxn>
                <a:cxn ang="0">
                  <a:pos x="53" y="338"/>
                </a:cxn>
                <a:cxn ang="0">
                  <a:pos x="38" y="338"/>
                </a:cxn>
                <a:cxn ang="0">
                  <a:pos x="44" y="315"/>
                </a:cxn>
                <a:cxn ang="0">
                  <a:pos x="53" y="296"/>
                </a:cxn>
                <a:cxn ang="0">
                  <a:pos x="68" y="272"/>
                </a:cxn>
                <a:cxn ang="0">
                  <a:pos x="82" y="247"/>
                </a:cxn>
                <a:cxn ang="0">
                  <a:pos x="95" y="224"/>
                </a:cxn>
                <a:cxn ang="0">
                  <a:pos x="108" y="203"/>
                </a:cxn>
                <a:cxn ang="0">
                  <a:pos x="120" y="188"/>
                </a:cxn>
                <a:cxn ang="0">
                  <a:pos x="125" y="175"/>
                </a:cxn>
                <a:cxn ang="0">
                  <a:pos x="139" y="152"/>
                </a:cxn>
                <a:cxn ang="0">
                  <a:pos x="158" y="121"/>
                </a:cxn>
                <a:cxn ang="0">
                  <a:pos x="179" y="87"/>
                </a:cxn>
                <a:cxn ang="0">
                  <a:pos x="198" y="55"/>
                </a:cxn>
                <a:cxn ang="0">
                  <a:pos x="215" y="26"/>
                </a:cxn>
                <a:cxn ang="0">
                  <a:pos x="226" y="5"/>
                </a:cxn>
                <a:cxn ang="0">
                  <a:pos x="190" y="0"/>
                </a:cxn>
              </a:cxnLst>
              <a:rect l="0" t="0" r="r" b="b"/>
              <a:pathLst>
                <a:path w="420" h="374">
                  <a:moveTo>
                    <a:pt x="190" y="0"/>
                  </a:moveTo>
                  <a:lnTo>
                    <a:pt x="190" y="0"/>
                  </a:lnTo>
                  <a:lnTo>
                    <a:pt x="188" y="3"/>
                  </a:lnTo>
                  <a:lnTo>
                    <a:pt x="184" y="7"/>
                  </a:lnTo>
                  <a:lnTo>
                    <a:pt x="181" y="15"/>
                  </a:lnTo>
                  <a:lnTo>
                    <a:pt x="177" y="20"/>
                  </a:lnTo>
                  <a:lnTo>
                    <a:pt x="171" y="30"/>
                  </a:lnTo>
                  <a:lnTo>
                    <a:pt x="167" y="36"/>
                  </a:lnTo>
                  <a:lnTo>
                    <a:pt x="165" y="40"/>
                  </a:lnTo>
                  <a:lnTo>
                    <a:pt x="162" y="45"/>
                  </a:lnTo>
                  <a:lnTo>
                    <a:pt x="160" y="51"/>
                  </a:lnTo>
                  <a:lnTo>
                    <a:pt x="156" y="57"/>
                  </a:lnTo>
                  <a:lnTo>
                    <a:pt x="152" y="64"/>
                  </a:lnTo>
                  <a:lnTo>
                    <a:pt x="148" y="70"/>
                  </a:lnTo>
                  <a:lnTo>
                    <a:pt x="144" y="76"/>
                  </a:lnTo>
                  <a:lnTo>
                    <a:pt x="141" y="83"/>
                  </a:lnTo>
                  <a:lnTo>
                    <a:pt x="137" y="89"/>
                  </a:lnTo>
                  <a:lnTo>
                    <a:pt x="131" y="97"/>
                  </a:lnTo>
                  <a:lnTo>
                    <a:pt x="129" y="104"/>
                  </a:lnTo>
                  <a:lnTo>
                    <a:pt x="124" y="112"/>
                  </a:lnTo>
                  <a:lnTo>
                    <a:pt x="120" y="119"/>
                  </a:lnTo>
                  <a:lnTo>
                    <a:pt x="114" y="127"/>
                  </a:lnTo>
                  <a:lnTo>
                    <a:pt x="110" y="135"/>
                  </a:lnTo>
                  <a:lnTo>
                    <a:pt x="106" y="142"/>
                  </a:lnTo>
                  <a:lnTo>
                    <a:pt x="103" y="150"/>
                  </a:lnTo>
                  <a:lnTo>
                    <a:pt x="99" y="157"/>
                  </a:lnTo>
                  <a:lnTo>
                    <a:pt x="93" y="167"/>
                  </a:lnTo>
                  <a:lnTo>
                    <a:pt x="89" y="175"/>
                  </a:lnTo>
                  <a:lnTo>
                    <a:pt x="84" y="182"/>
                  </a:lnTo>
                  <a:lnTo>
                    <a:pt x="80" y="190"/>
                  </a:lnTo>
                  <a:lnTo>
                    <a:pt x="76" y="197"/>
                  </a:lnTo>
                  <a:lnTo>
                    <a:pt x="70" y="205"/>
                  </a:lnTo>
                  <a:lnTo>
                    <a:pt x="67" y="213"/>
                  </a:lnTo>
                  <a:lnTo>
                    <a:pt x="63" y="220"/>
                  </a:lnTo>
                  <a:lnTo>
                    <a:pt x="57" y="228"/>
                  </a:lnTo>
                  <a:lnTo>
                    <a:pt x="53" y="233"/>
                  </a:lnTo>
                  <a:lnTo>
                    <a:pt x="49" y="241"/>
                  </a:lnTo>
                  <a:lnTo>
                    <a:pt x="44" y="249"/>
                  </a:lnTo>
                  <a:lnTo>
                    <a:pt x="42" y="256"/>
                  </a:lnTo>
                  <a:lnTo>
                    <a:pt x="36" y="262"/>
                  </a:lnTo>
                  <a:lnTo>
                    <a:pt x="34" y="270"/>
                  </a:lnTo>
                  <a:lnTo>
                    <a:pt x="30" y="275"/>
                  </a:lnTo>
                  <a:lnTo>
                    <a:pt x="28" y="283"/>
                  </a:lnTo>
                  <a:lnTo>
                    <a:pt x="23" y="287"/>
                  </a:lnTo>
                  <a:lnTo>
                    <a:pt x="21" y="294"/>
                  </a:lnTo>
                  <a:lnTo>
                    <a:pt x="17" y="298"/>
                  </a:lnTo>
                  <a:lnTo>
                    <a:pt x="15" y="304"/>
                  </a:lnTo>
                  <a:lnTo>
                    <a:pt x="13" y="308"/>
                  </a:lnTo>
                  <a:lnTo>
                    <a:pt x="9" y="313"/>
                  </a:lnTo>
                  <a:lnTo>
                    <a:pt x="8" y="317"/>
                  </a:lnTo>
                  <a:lnTo>
                    <a:pt x="8" y="323"/>
                  </a:lnTo>
                  <a:lnTo>
                    <a:pt x="2" y="329"/>
                  </a:lnTo>
                  <a:lnTo>
                    <a:pt x="0" y="334"/>
                  </a:lnTo>
                  <a:lnTo>
                    <a:pt x="0" y="338"/>
                  </a:lnTo>
                  <a:lnTo>
                    <a:pt x="0" y="340"/>
                  </a:lnTo>
                  <a:lnTo>
                    <a:pt x="0" y="344"/>
                  </a:lnTo>
                  <a:lnTo>
                    <a:pt x="2" y="348"/>
                  </a:lnTo>
                  <a:lnTo>
                    <a:pt x="2" y="351"/>
                  </a:lnTo>
                  <a:lnTo>
                    <a:pt x="4" y="357"/>
                  </a:lnTo>
                  <a:lnTo>
                    <a:pt x="6" y="363"/>
                  </a:lnTo>
                  <a:lnTo>
                    <a:pt x="8" y="367"/>
                  </a:lnTo>
                  <a:lnTo>
                    <a:pt x="11" y="372"/>
                  </a:lnTo>
                  <a:lnTo>
                    <a:pt x="15" y="374"/>
                  </a:lnTo>
                  <a:lnTo>
                    <a:pt x="17" y="374"/>
                  </a:lnTo>
                  <a:lnTo>
                    <a:pt x="21" y="374"/>
                  </a:lnTo>
                  <a:lnTo>
                    <a:pt x="27" y="374"/>
                  </a:lnTo>
                  <a:lnTo>
                    <a:pt x="36" y="372"/>
                  </a:lnTo>
                  <a:lnTo>
                    <a:pt x="40" y="370"/>
                  </a:lnTo>
                  <a:lnTo>
                    <a:pt x="44" y="370"/>
                  </a:lnTo>
                  <a:lnTo>
                    <a:pt x="49" y="369"/>
                  </a:lnTo>
                  <a:lnTo>
                    <a:pt x="55" y="369"/>
                  </a:lnTo>
                  <a:lnTo>
                    <a:pt x="61" y="367"/>
                  </a:lnTo>
                  <a:lnTo>
                    <a:pt x="68" y="367"/>
                  </a:lnTo>
                  <a:lnTo>
                    <a:pt x="74" y="365"/>
                  </a:lnTo>
                  <a:lnTo>
                    <a:pt x="82" y="365"/>
                  </a:lnTo>
                  <a:lnTo>
                    <a:pt x="89" y="361"/>
                  </a:lnTo>
                  <a:lnTo>
                    <a:pt x="97" y="359"/>
                  </a:lnTo>
                  <a:lnTo>
                    <a:pt x="105" y="359"/>
                  </a:lnTo>
                  <a:lnTo>
                    <a:pt x="112" y="357"/>
                  </a:lnTo>
                  <a:lnTo>
                    <a:pt x="120" y="355"/>
                  </a:lnTo>
                  <a:lnTo>
                    <a:pt x="127" y="353"/>
                  </a:lnTo>
                  <a:lnTo>
                    <a:pt x="137" y="351"/>
                  </a:lnTo>
                  <a:lnTo>
                    <a:pt x="144" y="349"/>
                  </a:lnTo>
                  <a:lnTo>
                    <a:pt x="154" y="348"/>
                  </a:lnTo>
                  <a:lnTo>
                    <a:pt x="163" y="344"/>
                  </a:lnTo>
                  <a:lnTo>
                    <a:pt x="171" y="344"/>
                  </a:lnTo>
                  <a:lnTo>
                    <a:pt x="181" y="342"/>
                  </a:lnTo>
                  <a:lnTo>
                    <a:pt x="188" y="338"/>
                  </a:lnTo>
                  <a:lnTo>
                    <a:pt x="200" y="336"/>
                  </a:lnTo>
                  <a:lnTo>
                    <a:pt x="207" y="334"/>
                  </a:lnTo>
                  <a:lnTo>
                    <a:pt x="217" y="332"/>
                  </a:lnTo>
                  <a:lnTo>
                    <a:pt x="226" y="330"/>
                  </a:lnTo>
                  <a:lnTo>
                    <a:pt x="236" y="329"/>
                  </a:lnTo>
                  <a:lnTo>
                    <a:pt x="243" y="325"/>
                  </a:lnTo>
                  <a:lnTo>
                    <a:pt x="253" y="323"/>
                  </a:lnTo>
                  <a:lnTo>
                    <a:pt x="260" y="321"/>
                  </a:lnTo>
                  <a:lnTo>
                    <a:pt x="270" y="319"/>
                  </a:lnTo>
                  <a:lnTo>
                    <a:pt x="279" y="317"/>
                  </a:lnTo>
                  <a:lnTo>
                    <a:pt x="287" y="315"/>
                  </a:lnTo>
                  <a:lnTo>
                    <a:pt x="295" y="313"/>
                  </a:lnTo>
                  <a:lnTo>
                    <a:pt x="304" y="311"/>
                  </a:lnTo>
                  <a:lnTo>
                    <a:pt x="312" y="310"/>
                  </a:lnTo>
                  <a:lnTo>
                    <a:pt x="319" y="308"/>
                  </a:lnTo>
                  <a:lnTo>
                    <a:pt x="327" y="306"/>
                  </a:lnTo>
                  <a:lnTo>
                    <a:pt x="335" y="304"/>
                  </a:lnTo>
                  <a:lnTo>
                    <a:pt x="342" y="302"/>
                  </a:lnTo>
                  <a:lnTo>
                    <a:pt x="350" y="302"/>
                  </a:lnTo>
                  <a:lnTo>
                    <a:pt x="355" y="298"/>
                  </a:lnTo>
                  <a:lnTo>
                    <a:pt x="361" y="298"/>
                  </a:lnTo>
                  <a:lnTo>
                    <a:pt x="367" y="294"/>
                  </a:lnTo>
                  <a:lnTo>
                    <a:pt x="375" y="294"/>
                  </a:lnTo>
                  <a:lnTo>
                    <a:pt x="378" y="292"/>
                  </a:lnTo>
                  <a:lnTo>
                    <a:pt x="384" y="292"/>
                  </a:lnTo>
                  <a:lnTo>
                    <a:pt x="388" y="291"/>
                  </a:lnTo>
                  <a:lnTo>
                    <a:pt x="394" y="291"/>
                  </a:lnTo>
                  <a:lnTo>
                    <a:pt x="399" y="287"/>
                  </a:lnTo>
                  <a:lnTo>
                    <a:pt x="405" y="287"/>
                  </a:lnTo>
                  <a:lnTo>
                    <a:pt x="409" y="287"/>
                  </a:lnTo>
                  <a:lnTo>
                    <a:pt x="411" y="287"/>
                  </a:lnTo>
                  <a:lnTo>
                    <a:pt x="420" y="245"/>
                  </a:lnTo>
                  <a:lnTo>
                    <a:pt x="418" y="245"/>
                  </a:lnTo>
                  <a:lnTo>
                    <a:pt x="414" y="247"/>
                  </a:lnTo>
                  <a:lnTo>
                    <a:pt x="409" y="247"/>
                  </a:lnTo>
                  <a:lnTo>
                    <a:pt x="403" y="251"/>
                  </a:lnTo>
                  <a:lnTo>
                    <a:pt x="397" y="251"/>
                  </a:lnTo>
                  <a:lnTo>
                    <a:pt x="392" y="253"/>
                  </a:lnTo>
                  <a:lnTo>
                    <a:pt x="388" y="253"/>
                  </a:lnTo>
                  <a:lnTo>
                    <a:pt x="384" y="254"/>
                  </a:lnTo>
                  <a:lnTo>
                    <a:pt x="376" y="256"/>
                  </a:lnTo>
                  <a:lnTo>
                    <a:pt x="371" y="258"/>
                  </a:lnTo>
                  <a:lnTo>
                    <a:pt x="365" y="258"/>
                  </a:lnTo>
                  <a:lnTo>
                    <a:pt x="359" y="262"/>
                  </a:lnTo>
                  <a:lnTo>
                    <a:pt x="352" y="264"/>
                  </a:lnTo>
                  <a:lnTo>
                    <a:pt x="344" y="266"/>
                  </a:lnTo>
                  <a:lnTo>
                    <a:pt x="336" y="266"/>
                  </a:lnTo>
                  <a:lnTo>
                    <a:pt x="329" y="270"/>
                  </a:lnTo>
                  <a:lnTo>
                    <a:pt x="321" y="272"/>
                  </a:lnTo>
                  <a:lnTo>
                    <a:pt x="314" y="273"/>
                  </a:lnTo>
                  <a:lnTo>
                    <a:pt x="306" y="275"/>
                  </a:lnTo>
                  <a:lnTo>
                    <a:pt x="298" y="279"/>
                  </a:lnTo>
                  <a:lnTo>
                    <a:pt x="289" y="279"/>
                  </a:lnTo>
                  <a:lnTo>
                    <a:pt x="279" y="283"/>
                  </a:lnTo>
                  <a:lnTo>
                    <a:pt x="272" y="285"/>
                  </a:lnTo>
                  <a:lnTo>
                    <a:pt x="264" y="287"/>
                  </a:lnTo>
                  <a:lnTo>
                    <a:pt x="255" y="291"/>
                  </a:lnTo>
                  <a:lnTo>
                    <a:pt x="245" y="292"/>
                  </a:lnTo>
                  <a:lnTo>
                    <a:pt x="236" y="294"/>
                  </a:lnTo>
                  <a:lnTo>
                    <a:pt x="228" y="298"/>
                  </a:lnTo>
                  <a:lnTo>
                    <a:pt x="219" y="300"/>
                  </a:lnTo>
                  <a:lnTo>
                    <a:pt x="209" y="302"/>
                  </a:lnTo>
                  <a:lnTo>
                    <a:pt x="200" y="304"/>
                  </a:lnTo>
                  <a:lnTo>
                    <a:pt x="192" y="306"/>
                  </a:lnTo>
                  <a:lnTo>
                    <a:pt x="182" y="308"/>
                  </a:lnTo>
                  <a:lnTo>
                    <a:pt x="175" y="310"/>
                  </a:lnTo>
                  <a:lnTo>
                    <a:pt x="165" y="313"/>
                  </a:lnTo>
                  <a:lnTo>
                    <a:pt x="158" y="315"/>
                  </a:lnTo>
                  <a:lnTo>
                    <a:pt x="148" y="317"/>
                  </a:lnTo>
                  <a:lnTo>
                    <a:pt x="141" y="319"/>
                  </a:lnTo>
                  <a:lnTo>
                    <a:pt x="133" y="321"/>
                  </a:lnTo>
                  <a:lnTo>
                    <a:pt x="125" y="323"/>
                  </a:lnTo>
                  <a:lnTo>
                    <a:pt x="118" y="323"/>
                  </a:lnTo>
                  <a:lnTo>
                    <a:pt x="110" y="325"/>
                  </a:lnTo>
                  <a:lnTo>
                    <a:pt x="103" y="327"/>
                  </a:lnTo>
                  <a:lnTo>
                    <a:pt x="97" y="330"/>
                  </a:lnTo>
                  <a:lnTo>
                    <a:pt x="89" y="330"/>
                  </a:lnTo>
                  <a:lnTo>
                    <a:pt x="84" y="330"/>
                  </a:lnTo>
                  <a:lnTo>
                    <a:pt x="78" y="332"/>
                  </a:lnTo>
                  <a:lnTo>
                    <a:pt x="72" y="334"/>
                  </a:lnTo>
                  <a:lnTo>
                    <a:pt x="67" y="334"/>
                  </a:lnTo>
                  <a:lnTo>
                    <a:pt x="61" y="336"/>
                  </a:lnTo>
                  <a:lnTo>
                    <a:pt x="57" y="336"/>
                  </a:lnTo>
                  <a:lnTo>
                    <a:pt x="53" y="338"/>
                  </a:lnTo>
                  <a:lnTo>
                    <a:pt x="46" y="338"/>
                  </a:lnTo>
                  <a:lnTo>
                    <a:pt x="42" y="338"/>
                  </a:lnTo>
                  <a:lnTo>
                    <a:pt x="38" y="338"/>
                  </a:lnTo>
                  <a:lnTo>
                    <a:pt x="38" y="338"/>
                  </a:lnTo>
                  <a:lnTo>
                    <a:pt x="36" y="332"/>
                  </a:lnTo>
                  <a:lnTo>
                    <a:pt x="40" y="325"/>
                  </a:lnTo>
                  <a:lnTo>
                    <a:pt x="42" y="321"/>
                  </a:lnTo>
                  <a:lnTo>
                    <a:pt x="44" y="315"/>
                  </a:lnTo>
                  <a:lnTo>
                    <a:pt x="46" y="311"/>
                  </a:lnTo>
                  <a:lnTo>
                    <a:pt x="49" y="308"/>
                  </a:lnTo>
                  <a:lnTo>
                    <a:pt x="51" y="302"/>
                  </a:lnTo>
                  <a:lnTo>
                    <a:pt x="53" y="296"/>
                  </a:lnTo>
                  <a:lnTo>
                    <a:pt x="57" y="291"/>
                  </a:lnTo>
                  <a:lnTo>
                    <a:pt x="61" y="285"/>
                  </a:lnTo>
                  <a:lnTo>
                    <a:pt x="65" y="277"/>
                  </a:lnTo>
                  <a:lnTo>
                    <a:pt x="68" y="272"/>
                  </a:lnTo>
                  <a:lnTo>
                    <a:pt x="72" y="266"/>
                  </a:lnTo>
                  <a:lnTo>
                    <a:pt x="76" y="260"/>
                  </a:lnTo>
                  <a:lnTo>
                    <a:pt x="78" y="253"/>
                  </a:lnTo>
                  <a:lnTo>
                    <a:pt x="82" y="247"/>
                  </a:lnTo>
                  <a:lnTo>
                    <a:pt x="86" y="241"/>
                  </a:lnTo>
                  <a:lnTo>
                    <a:pt x="89" y="235"/>
                  </a:lnTo>
                  <a:lnTo>
                    <a:pt x="93" y="230"/>
                  </a:lnTo>
                  <a:lnTo>
                    <a:pt x="95" y="224"/>
                  </a:lnTo>
                  <a:lnTo>
                    <a:pt x="99" y="218"/>
                  </a:lnTo>
                  <a:lnTo>
                    <a:pt x="103" y="214"/>
                  </a:lnTo>
                  <a:lnTo>
                    <a:pt x="106" y="209"/>
                  </a:lnTo>
                  <a:lnTo>
                    <a:pt x="108" y="203"/>
                  </a:lnTo>
                  <a:lnTo>
                    <a:pt x="110" y="199"/>
                  </a:lnTo>
                  <a:lnTo>
                    <a:pt x="114" y="197"/>
                  </a:lnTo>
                  <a:lnTo>
                    <a:pt x="116" y="192"/>
                  </a:lnTo>
                  <a:lnTo>
                    <a:pt x="120" y="188"/>
                  </a:lnTo>
                  <a:lnTo>
                    <a:pt x="120" y="184"/>
                  </a:lnTo>
                  <a:lnTo>
                    <a:pt x="122" y="182"/>
                  </a:lnTo>
                  <a:lnTo>
                    <a:pt x="124" y="178"/>
                  </a:lnTo>
                  <a:lnTo>
                    <a:pt x="125" y="175"/>
                  </a:lnTo>
                  <a:lnTo>
                    <a:pt x="129" y="169"/>
                  </a:lnTo>
                  <a:lnTo>
                    <a:pt x="131" y="165"/>
                  </a:lnTo>
                  <a:lnTo>
                    <a:pt x="135" y="157"/>
                  </a:lnTo>
                  <a:lnTo>
                    <a:pt x="139" y="152"/>
                  </a:lnTo>
                  <a:lnTo>
                    <a:pt x="143" y="144"/>
                  </a:lnTo>
                  <a:lnTo>
                    <a:pt x="148" y="136"/>
                  </a:lnTo>
                  <a:lnTo>
                    <a:pt x="152" y="129"/>
                  </a:lnTo>
                  <a:lnTo>
                    <a:pt x="158" y="121"/>
                  </a:lnTo>
                  <a:lnTo>
                    <a:pt x="162" y="112"/>
                  </a:lnTo>
                  <a:lnTo>
                    <a:pt x="167" y="104"/>
                  </a:lnTo>
                  <a:lnTo>
                    <a:pt x="171" y="95"/>
                  </a:lnTo>
                  <a:lnTo>
                    <a:pt x="179" y="87"/>
                  </a:lnTo>
                  <a:lnTo>
                    <a:pt x="182" y="79"/>
                  </a:lnTo>
                  <a:lnTo>
                    <a:pt x="186" y="70"/>
                  </a:lnTo>
                  <a:lnTo>
                    <a:pt x="192" y="62"/>
                  </a:lnTo>
                  <a:lnTo>
                    <a:pt x="198" y="55"/>
                  </a:lnTo>
                  <a:lnTo>
                    <a:pt x="201" y="45"/>
                  </a:lnTo>
                  <a:lnTo>
                    <a:pt x="205" y="38"/>
                  </a:lnTo>
                  <a:lnTo>
                    <a:pt x="209" y="32"/>
                  </a:lnTo>
                  <a:lnTo>
                    <a:pt x="215" y="26"/>
                  </a:lnTo>
                  <a:lnTo>
                    <a:pt x="217" y="19"/>
                  </a:lnTo>
                  <a:lnTo>
                    <a:pt x="221" y="15"/>
                  </a:lnTo>
                  <a:lnTo>
                    <a:pt x="222" y="9"/>
                  </a:lnTo>
                  <a:lnTo>
                    <a:pt x="226" y="5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2339975" y="5886450"/>
              <a:ext cx="96838" cy="1000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1" y="0"/>
                </a:cxn>
                <a:cxn ang="0">
                  <a:pos x="97" y="2"/>
                </a:cxn>
                <a:cxn ang="0">
                  <a:pos x="93" y="4"/>
                </a:cxn>
                <a:cxn ang="0">
                  <a:pos x="86" y="10"/>
                </a:cxn>
                <a:cxn ang="0">
                  <a:pos x="82" y="12"/>
                </a:cxn>
                <a:cxn ang="0">
                  <a:pos x="78" y="15"/>
                </a:cxn>
                <a:cxn ang="0">
                  <a:pos x="72" y="17"/>
                </a:cxn>
                <a:cxn ang="0">
                  <a:pos x="68" y="21"/>
                </a:cxn>
                <a:cxn ang="0">
                  <a:pos x="63" y="25"/>
                </a:cxn>
                <a:cxn ang="0">
                  <a:pos x="59" y="29"/>
                </a:cxn>
                <a:cxn ang="0">
                  <a:pos x="53" y="33"/>
                </a:cxn>
                <a:cxn ang="0">
                  <a:pos x="49" y="36"/>
                </a:cxn>
                <a:cxn ang="0">
                  <a:pos x="44" y="38"/>
                </a:cxn>
                <a:cxn ang="0">
                  <a:pos x="40" y="42"/>
                </a:cxn>
                <a:cxn ang="0">
                  <a:pos x="34" y="46"/>
                </a:cxn>
                <a:cxn ang="0">
                  <a:pos x="29" y="50"/>
                </a:cxn>
                <a:cxn ang="0">
                  <a:pos x="21" y="57"/>
                </a:cxn>
                <a:cxn ang="0">
                  <a:pos x="13" y="65"/>
                </a:cxn>
                <a:cxn ang="0">
                  <a:pos x="6" y="71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0" y="92"/>
                </a:cxn>
                <a:cxn ang="0">
                  <a:pos x="0" y="99"/>
                </a:cxn>
                <a:cxn ang="0">
                  <a:pos x="0" y="107"/>
                </a:cxn>
                <a:cxn ang="0">
                  <a:pos x="4" y="112"/>
                </a:cxn>
                <a:cxn ang="0">
                  <a:pos x="8" y="118"/>
                </a:cxn>
                <a:cxn ang="0">
                  <a:pos x="11" y="124"/>
                </a:cxn>
                <a:cxn ang="0">
                  <a:pos x="13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5" y="120"/>
                </a:cxn>
                <a:cxn ang="0">
                  <a:pos x="29" y="114"/>
                </a:cxn>
                <a:cxn ang="0">
                  <a:pos x="36" y="111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57" y="92"/>
                </a:cxn>
                <a:cxn ang="0">
                  <a:pos x="63" y="88"/>
                </a:cxn>
                <a:cxn ang="0">
                  <a:pos x="68" y="84"/>
                </a:cxn>
                <a:cxn ang="0">
                  <a:pos x="72" y="80"/>
                </a:cxn>
                <a:cxn ang="0">
                  <a:pos x="82" y="71"/>
                </a:cxn>
                <a:cxn ang="0">
                  <a:pos x="91" y="63"/>
                </a:cxn>
                <a:cxn ang="0">
                  <a:pos x="97" y="55"/>
                </a:cxn>
                <a:cxn ang="0">
                  <a:pos x="106" y="50"/>
                </a:cxn>
                <a:cxn ang="0">
                  <a:pos x="112" y="44"/>
                </a:cxn>
                <a:cxn ang="0">
                  <a:pos x="118" y="40"/>
                </a:cxn>
                <a:cxn ang="0">
                  <a:pos x="120" y="38"/>
                </a:cxn>
                <a:cxn ang="0">
                  <a:pos x="122" y="38"/>
                </a:cxn>
                <a:cxn ang="0">
                  <a:pos x="103" y="0"/>
                </a:cxn>
                <a:cxn ang="0">
                  <a:pos x="103" y="0"/>
                </a:cxn>
              </a:cxnLst>
              <a:rect l="0" t="0" r="r" b="b"/>
              <a:pathLst>
                <a:path w="122" h="126">
                  <a:moveTo>
                    <a:pt x="103" y="0"/>
                  </a:moveTo>
                  <a:lnTo>
                    <a:pt x="101" y="0"/>
                  </a:lnTo>
                  <a:lnTo>
                    <a:pt x="97" y="2"/>
                  </a:lnTo>
                  <a:lnTo>
                    <a:pt x="93" y="4"/>
                  </a:lnTo>
                  <a:lnTo>
                    <a:pt x="86" y="10"/>
                  </a:lnTo>
                  <a:lnTo>
                    <a:pt x="82" y="12"/>
                  </a:lnTo>
                  <a:lnTo>
                    <a:pt x="78" y="15"/>
                  </a:lnTo>
                  <a:lnTo>
                    <a:pt x="72" y="17"/>
                  </a:lnTo>
                  <a:lnTo>
                    <a:pt x="68" y="21"/>
                  </a:lnTo>
                  <a:lnTo>
                    <a:pt x="63" y="25"/>
                  </a:lnTo>
                  <a:lnTo>
                    <a:pt x="59" y="29"/>
                  </a:lnTo>
                  <a:lnTo>
                    <a:pt x="53" y="33"/>
                  </a:lnTo>
                  <a:lnTo>
                    <a:pt x="49" y="36"/>
                  </a:lnTo>
                  <a:lnTo>
                    <a:pt x="44" y="38"/>
                  </a:lnTo>
                  <a:lnTo>
                    <a:pt x="40" y="42"/>
                  </a:lnTo>
                  <a:lnTo>
                    <a:pt x="34" y="46"/>
                  </a:lnTo>
                  <a:lnTo>
                    <a:pt x="29" y="50"/>
                  </a:lnTo>
                  <a:lnTo>
                    <a:pt x="21" y="57"/>
                  </a:lnTo>
                  <a:lnTo>
                    <a:pt x="13" y="65"/>
                  </a:lnTo>
                  <a:lnTo>
                    <a:pt x="6" y="71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2"/>
                  </a:lnTo>
                  <a:lnTo>
                    <a:pt x="8" y="118"/>
                  </a:lnTo>
                  <a:lnTo>
                    <a:pt x="11" y="124"/>
                  </a:lnTo>
                  <a:lnTo>
                    <a:pt x="13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5" y="120"/>
                  </a:lnTo>
                  <a:lnTo>
                    <a:pt x="29" y="114"/>
                  </a:lnTo>
                  <a:lnTo>
                    <a:pt x="36" y="111"/>
                  </a:lnTo>
                  <a:lnTo>
                    <a:pt x="44" y="103"/>
                  </a:lnTo>
                  <a:lnTo>
                    <a:pt x="53" y="95"/>
                  </a:lnTo>
                  <a:lnTo>
                    <a:pt x="57" y="92"/>
                  </a:lnTo>
                  <a:lnTo>
                    <a:pt x="63" y="88"/>
                  </a:lnTo>
                  <a:lnTo>
                    <a:pt x="68" y="84"/>
                  </a:lnTo>
                  <a:lnTo>
                    <a:pt x="72" y="80"/>
                  </a:lnTo>
                  <a:lnTo>
                    <a:pt x="82" y="71"/>
                  </a:lnTo>
                  <a:lnTo>
                    <a:pt x="91" y="63"/>
                  </a:lnTo>
                  <a:lnTo>
                    <a:pt x="97" y="55"/>
                  </a:lnTo>
                  <a:lnTo>
                    <a:pt x="106" y="50"/>
                  </a:lnTo>
                  <a:lnTo>
                    <a:pt x="112" y="44"/>
                  </a:lnTo>
                  <a:lnTo>
                    <a:pt x="118" y="40"/>
                  </a:lnTo>
                  <a:lnTo>
                    <a:pt x="120" y="38"/>
                  </a:lnTo>
                  <a:lnTo>
                    <a:pt x="122" y="38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2747963" y="5346700"/>
              <a:ext cx="514350" cy="392113"/>
            </a:xfrm>
            <a:custGeom>
              <a:avLst/>
              <a:gdLst/>
              <a:ahLst/>
              <a:cxnLst>
                <a:cxn ang="0">
                  <a:pos x="2" y="476"/>
                </a:cxn>
                <a:cxn ang="0">
                  <a:pos x="10" y="468"/>
                </a:cxn>
                <a:cxn ang="0">
                  <a:pos x="19" y="461"/>
                </a:cxn>
                <a:cxn ang="0">
                  <a:pos x="33" y="451"/>
                </a:cxn>
                <a:cxn ang="0">
                  <a:pos x="48" y="438"/>
                </a:cxn>
                <a:cxn ang="0">
                  <a:pos x="65" y="425"/>
                </a:cxn>
                <a:cxn ang="0">
                  <a:pos x="86" y="409"/>
                </a:cxn>
                <a:cxn ang="0">
                  <a:pos x="107" y="392"/>
                </a:cxn>
                <a:cxn ang="0">
                  <a:pos x="132" y="375"/>
                </a:cxn>
                <a:cxn ang="0">
                  <a:pos x="156" y="354"/>
                </a:cxn>
                <a:cxn ang="0">
                  <a:pos x="183" y="335"/>
                </a:cxn>
                <a:cxn ang="0">
                  <a:pos x="209" y="314"/>
                </a:cxn>
                <a:cxn ang="0">
                  <a:pos x="238" y="293"/>
                </a:cxn>
                <a:cxn ang="0">
                  <a:pos x="266" y="270"/>
                </a:cxn>
                <a:cxn ang="0">
                  <a:pos x="297" y="248"/>
                </a:cxn>
                <a:cxn ang="0">
                  <a:pos x="325" y="227"/>
                </a:cxn>
                <a:cxn ang="0">
                  <a:pos x="354" y="204"/>
                </a:cxn>
                <a:cxn ang="0">
                  <a:pos x="384" y="181"/>
                </a:cxn>
                <a:cxn ang="0">
                  <a:pos x="413" y="160"/>
                </a:cxn>
                <a:cxn ang="0">
                  <a:pos x="440" y="139"/>
                </a:cxn>
                <a:cxn ang="0">
                  <a:pos x="468" y="118"/>
                </a:cxn>
                <a:cxn ang="0">
                  <a:pos x="493" y="99"/>
                </a:cxn>
                <a:cxn ang="0">
                  <a:pos x="517" y="80"/>
                </a:cxn>
                <a:cxn ang="0">
                  <a:pos x="540" y="65"/>
                </a:cxn>
                <a:cxn ang="0">
                  <a:pos x="561" y="50"/>
                </a:cxn>
                <a:cxn ang="0">
                  <a:pos x="580" y="35"/>
                </a:cxn>
                <a:cxn ang="0">
                  <a:pos x="595" y="23"/>
                </a:cxn>
                <a:cxn ang="0">
                  <a:pos x="609" y="16"/>
                </a:cxn>
                <a:cxn ang="0">
                  <a:pos x="622" y="8"/>
                </a:cxn>
                <a:cxn ang="0">
                  <a:pos x="633" y="0"/>
                </a:cxn>
                <a:cxn ang="0">
                  <a:pos x="643" y="2"/>
                </a:cxn>
                <a:cxn ang="0">
                  <a:pos x="647" y="12"/>
                </a:cxn>
                <a:cxn ang="0">
                  <a:pos x="647" y="23"/>
                </a:cxn>
                <a:cxn ang="0">
                  <a:pos x="647" y="33"/>
                </a:cxn>
                <a:cxn ang="0">
                  <a:pos x="25" y="495"/>
                </a:cxn>
                <a:cxn ang="0">
                  <a:pos x="0" y="478"/>
                </a:cxn>
              </a:cxnLst>
              <a:rect l="0" t="0" r="r" b="b"/>
              <a:pathLst>
                <a:path w="649" h="495">
                  <a:moveTo>
                    <a:pt x="0" y="478"/>
                  </a:moveTo>
                  <a:lnTo>
                    <a:pt x="2" y="476"/>
                  </a:lnTo>
                  <a:lnTo>
                    <a:pt x="8" y="472"/>
                  </a:lnTo>
                  <a:lnTo>
                    <a:pt x="10" y="468"/>
                  </a:lnTo>
                  <a:lnTo>
                    <a:pt x="16" y="464"/>
                  </a:lnTo>
                  <a:lnTo>
                    <a:pt x="19" y="461"/>
                  </a:lnTo>
                  <a:lnTo>
                    <a:pt x="27" y="457"/>
                  </a:lnTo>
                  <a:lnTo>
                    <a:pt x="33" y="451"/>
                  </a:lnTo>
                  <a:lnTo>
                    <a:pt x="40" y="445"/>
                  </a:lnTo>
                  <a:lnTo>
                    <a:pt x="48" y="438"/>
                  </a:lnTo>
                  <a:lnTo>
                    <a:pt x="57" y="432"/>
                  </a:lnTo>
                  <a:lnTo>
                    <a:pt x="65" y="425"/>
                  </a:lnTo>
                  <a:lnTo>
                    <a:pt x="76" y="417"/>
                  </a:lnTo>
                  <a:lnTo>
                    <a:pt x="86" y="409"/>
                  </a:lnTo>
                  <a:lnTo>
                    <a:pt x="97" y="402"/>
                  </a:lnTo>
                  <a:lnTo>
                    <a:pt x="107" y="392"/>
                  </a:lnTo>
                  <a:lnTo>
                    <a:pt x="118" y="383"/>
                  </a:lnTo>
                  <a:lnTo>
                    <a:pt x="132" y="375"/>
                  </a:lnTo>
                  <a:lnTo>
                    <a:pt x="143" y="366"/>
                  </a:lnTo>
                  <a:lnTo>
                    <a:pt x="156" y="354"/>
                  </a:lnTo>
                  <a:lnTo>
                    <a:pt x="170" y="345"/>
                  </a:lnTo>
                  <a:lnTo>
                    <a:pt x="183" y="335"/>
                  </a:lnTo>
                  <a:lnTo>
                    <a:pt x="196" y="326"/>
                  </a:lnTo>
                  <a:lnTo>
                    <a:pt x="209" y="314"/>
                  </a:lnTo>
                  <a:lnTo>
                    <a:pt x="225" y="303"/>
                  </a:lnTo>
                  <a:lnTo>
                    <a:pt x="238" y="293"/>
                  </a:lnTo>
                  <a:lnTo>
                    <a:pt x="253" y="282"/>
                  </a:lnTo>
                  <a:lnTo>
                    <a:pt x="266" y="270"/>
                  </a:lnTo>
                  <a:lnTo>
                    <a:pt x="282" y="261"/>
                  </a:lnTo>
                  <a:lnTo>
                    <a:pt x="297" y="248"/>
                  </a:lnTo>
                  <a:lnTo>
                    <a:pt x="312" y="238"/>
                  </a:lnTo>
                  <a:lnTo>
                    <a:pt x="325" y="227"/>
                  </a:lnTo>
                  <a:lnTo>
                    <a:pt x="341" y="215"/>
                  </a:lnTo>
                  <a:lnTo>
                    <a:pt x="354" y="204"/>
                  </a:lnTo>
                  <a:lnTo>
                    <a:pt x="369" y="193"/>
                  </a:lnTo>
                  <a:lnTo>
                    <a:pt x="384" y="181"/>
                  </a:lnTo>
                  <a:lnTo>
                    <a:pt x="398" y="172"/>
                  </a:lnTo>
                  <a:lnTo>
                    <a:pt x="413" y="160"/>
                  </a:lnTo>
                  <a:lnTo>
                    <a:pt x="426" y="151"/>
                  </a:lnTo>
                  <a:lnTo>
                    <a:pt x="440" y="139"/>
                  </a:lnTo>
                  <a:lnTo>
                    <a:pt x="453" y="130"/>
                  </a:lnTo>
                  <a:lnTo>
                    <a:pt x="468" y="118"/>
                  </a:lnTo>
                  <a:lnTo>
                    <a:pt x="481" y="109"/>
                  </a:lnTo>
                  <a:lnTo>
                    <a:pt x="493" y="99"/>
                  </a:lnTo>
                  <a:lnTo>
                    <a:pt x="504" y="90"/>
                  </a:lnTo>
                  <a:lnTo>
                    <a:pt x="517" y="80"/>
                  </a:lnTo>
                  <a:lnTo>
                    <a:pt x="531" y="75"/>
                  </a:lnTo>
                  <a:lnTo>
                    <a:pt x="540" y="65"/>
                  </a:lnTo>
                  <a:lnTo>
                    <a:pt x="552" y="57"/>
                  </a:lnTo>
                  <a:lnTo>
                    <a:pt x="561" y="50"/>
                  </a:lnTo>
                  <a:lnTo>
                    <a:pt x="571" y="42"/>
                  </a:lnTo>
                  <a:lnTo>
                    <a:pt x="580" y="35"/>
                  </a:lnTo>
                  <a:lnTo>
                    <a:pt x="588" y="31"/>
                  </a:lnTo>
                  <a:lnTo>
                    <a:pt x="595" y="23"/>
                  </a:lnTo>
                  <a:lnTo>
                    <a:pt x="603" y="19"/>
                  </a:lnTo>
                  <a:lnTo>
                    <a:pt x="609" y="16"/>
                  </a:lnTo>
                  <a:lnTo>
                    <a:pt x="616" y="10"/>
                  </a:lnTo>
                  <a:lnTo>
                    <a:pt x="622" y="8"/>
                  </a:lnTo>
                  <a:lnTo>
                    <a:pt x="626" y="4"/>
                  </a:lnTo>
                  <a:lnTo>
                    <a:pt x="633" y="0"/>
                  </a:lnTo>
                  <a:lnTo>
                    <a:pt x="637" y="0"/>
                  </a:lnTo>
                  <a:lnTo>
                    <a:pt x="643" y="2"/>
                  </a:lnTo>
                  <a:lnTo>
                    <a:pt x="645" y="8"/>
                  </a:lnTo>
                  <a:lnTo>
                    <a:pt x="647" y="12"/>
                  </a:lnTo>
                  <a:lnTo>
                    <a:pt x="649" y="19"/>
                  </a:lnTo>
                  <a:lnTo>
                    <a:pt x="647" y="23"/>
                  </a:lnTo>
                  <a:lnTo>
                    <a:pt x="647" y="29"/>
                  </a:lnTo>
                  <a:lnTo>
                    <a:pt x="647" y="33"/>
                  </a:lnTo>
                  <a:lnTo>
                    <a:pt x="647" y="35"/>
                  </a:lnTo>
                  <a:lnTo>
                    <a:pt x="25" y="495"/>
                  </a:lnTo>
                  <a:lnTo>
                    <a:pt x="0" y="478"/>
                  </a:lnTo>
                  <a:lnTo>
                    <a:pt x="0" y="4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2728913" y="5059363"/>
              <a:ext cx="714375" cy="541338"/>
            </a:xfrm>
            <a:custGeom>
              <a:avLst/>
              <a:gdLst/>
              <a:ahLst/>
              <a:cxnLst>
                <a:cxn ang="0">
                  <a:pos x="7" y="649"/>
                </a:cxn>
                <a:cxn ang="0">
                  <a:pos x="30" y="633"/>
                </a:cxn>
                <a:cxn ang="0">
                  <a:pos x="60" y="611"/>
                </a:cxn>
                <a:cxn ang="0">
                  <a:pos x="98" y="582"/>
                </a:cxn>
                <a:cxn ang="0">
                  <a:pos x="144" y="550"/>
                </a:cxn>
                <a:cxn ang="0">
                  <a:pos x="193" y="512"/>
                </a:cxn>
                <a:cxn ang="0">
                  <a:pos x="245" y="474"/>
                </a:cxn>
                <a:cxn ang="0">
                  <a:pos x="300" y="434"/>
                </a:cxn>
                <a:cxn ang="0">
                  <a:pos x="353" y="394"/>
                </a:cxn>
                <a:cxn ang="0">
                  <a:pos x="404" y="354"/>
                </a:cxn>
                <a:cxn ang="0">
                  <a:pos x="454" y="316"/>
                </a:cxn>
                <a:cxn ang="0">
                  <a:pos x="500" y="283"/>
                </a:cxn>
                <a:cxn ang="0">
                  <a:pos x="539" y="253"/>
                </a:cxn>
                <a:cxn ang="0">
                  <a:pos x="570" y="228"/>
                </a:cxn>
                <a:cxn ang="0">
                  <a:pos x="593" y="213"/>
                </a:cxn>
                <a:cxn ang="0">
                  <a:pos x="610" y="200"/>
                </a:cxn>
                <a:cxn ang="0">
                  <a:pos x="629" y="183"/>
                </a:cxn>
                <a:cxn ang="0">
                  <a:pos x="657" y="160"/>
                </a:cxn>
                <a:cxn ang="0">
                  <a:pos x="676" y="145"/>
                </a:cxn>
                <a:cxn ang="0">
                  <a:pos x="697" y="128"/>
                </a:cxn>
                <a:cxn ang="0">
                  <a:pos x="720" y="110"/>
                </a:cxn>
                <a:cxn ang="0">
                  <a:pos x="743" y="93"/>
                </a:cxn>
                <a:cxn ang="0">
                  <a:pos x="764" y="76"/>
                </a:cxn>
                <a:cxn ang="0">
                  <a:pos x="787" y="57"/>
                </a:cxn>
                <a:cxn ang="0">
                  <a:pos x="808" y="42"/>
                </a:cxn>
                <a:cxn ang="0">
                  <a:pos x="830" y="25"/>
                </a:cxn>
                <a:cxn ang="0">
                  <a:pos x="857" y="8"/>
                </a:cxn>
                <a:cxn ang="0">
                  <a:pos x="878" y="0"/>
                </a:cxn>
                <a:cxn ang="0">
                  <a:pos x="899" y="6"/>
                </a:cxn>
                <a:cxn ang="0">
                  <a:pos x="889" y="21"/>
                </a:cxn>
                <a:cxn ang="0">
                  <a:pos x="866" y="36"/>
                </a:cxn>
                <a:cxn ang="0">
                  <a:pos x="846" y="53"/>
                </a:cxn>
                <a:cxn ang="0">
                  <a:pos x="817" y="76"/>
                </a:cxn>
                <a:cxn ang="0">
                  <a:pos x="781" y="103"/>
                </a:cxn>
                <a:cxn ang="0">
                  <a:pos x="743" y="133"/>
                </a:cxn>
                <a:cxn ang="0">
                  <a:pos x="701" y="167"/>
                </a:cxn>
                <a:cxn ang="0">
                  <a:pos x="655" y="204"/>
                </a:cxn>
                <a:cxn ang="0">
                  <a:pos x="612" y="240"/>
                </a:cxn>
                <a:cxn ang="0">
                  <a:pos x="568" y="274"/>
                </a:cxn>
                <a:cxn ang="0">
                  <a:pos x="524" y="306"/>
                </a:cxn>
                <a:cxn ang="0">
                  <a:pos x="484" y="339"/>
                </a:cxn>
                <a:cxn ang="0">
                  <a:pos x="448" y="367"/>
                </a:cxn>
                <a:cxn ang="0">
                  <a:pos x="418" y="390"/>
                </a:cxn>
                <a:cxn ang="0">
                  <a:pos x="395" y="407"/>
                </a:cxn>
                <a:cxn ang="0">
                  <a:pos x="378" y="422"/>
                </a:cxn>
                <a:cxn ang="0">
                  <a:pos x="361" y="432"/>
                </a:cxn>
                <a:cxn ang="0">
                  <a:pos x="338" y="447"/>
                </a:cxn>
                <a:cxn ang="0">
                  <a:pos x="317" y="464"/>
                </a:cxn>
                <a:cxn ang="0">
                  <a:pos x="292" y="483"/>
                </a:cxn>
                <a:cxn ang="0">
                  <a:pos x="264" y="506"/>
                </a:cxn>
                <a:cxn ang="0">
                  <a:pos x="233" y="529"/>
                </a:cxn>
                <a:cxn ang="0">
                  <a:pos x="203" y="552"/>
                </a:cxn>
                <a:cxn ang="0">
                  <a:pos x="169" y="574"/>
                </a:cxn>
                <a:cxn ang="0">
                  <a:pos x="140" y="597"/>
                </a:cxn>
                <a:cxn ang="0">
                  <a:pos x="110" y="618"/>
                </a:cxn>
                <a:cxn ang="0">
                  <a:pos x="83" y="639"/>
                </a:cxn>
                <a:cxn ang="0">
                  <a:pos x="58" y="654"/>
                </a:cxn>
                <a:cxn ang="0">
                  <a:pos x="39" y="670"/>
                </a:cxn>
                <a:cxn ang="0">
                  <a:pos x="19" y="681"/>
                </a:cxn>
                <a:cxn ang="0">
                  <a:pos x="3" y="673"/>
                </a:cxn>
                <a:cxn ang="0">
                  <a:pos x="0" y="656"/>
                </a:cxn>
              </a:cxnLst>
              <a:rect l="0" t="0" r="r" b="b"/>
              <a:pathLst>
                <a:path w="899" h="683">
                  <a:moveTo>
                    <a:pt x="0" y="656"/>
                  </a:moveTo>
                  <a:lnTo>
                    <a:pt x="1" y="654"/>
                  </a:lnTo>
                  <a:lnTo>
                    <a:pt x="5" y="651"/>
                  </a:lnTo>
                  <a:lnTo>
                    <a:pt x="7" y="649"/>
                  </a:lnTo>
                  <a:lnTo>
                    <a:pt x="13" y="647"/>
                  </a:lnTo>
                  <a:lnTo>
                    <a:pt x="17" y="643"/>
                  </a:lnTo>
                  <a:lnTo>
                    <a:pt x="22" y="637"/>
                  </a:lnTo>
                  <a:lnTo>
                    <a:pt x="30" y="633"/>
                  </a:lnTo>
                  <a:lnTo>
                    <a:pt x="38" y="628"/>
                  </a:lnTo>
                  <a:lnTo>
                    <a:pt x="43" y="622"/>
                  </a:lnTo>
                  <a:lnTo>
                    <a:pt x="53" y="616"/>
                  </a:lnTo>
                  <a:lnTo>
                    <a:pt x="60" y="611"/>
                  </a:lnTo>
                  <a:lnTo>
                    <a:pt x="70" y="605"/>
                  </a:lnTo>
                  <a:lnTo>
                    <a:pt x="79" y="597"/>
                  </a:lnTo>
                  <a:lnTo>
                    <a:pt x="89" y="590"/>
                  </a:lnTo>
                  <a:lnTo>
                    <a:pt x="98" y="582"/>
                  </a:lnTo>
                  <a:lnTo>
                    <a:pt x="112" y="574"/>
                  </a:lnTo>
                  <a:lnTo>
                    <a:pt x="121" y="565"/>
                  </a:lnTo>
                  <a:lnTo>
                    <a:pt x="133" y="557"/>
                  </a:lnTo>
                  <a:lnTo>
                    <a:pt x="144" y="550"/>
                  </a:lnTo>
                  <a:lnTo>
                    <a:pt x="155" y="540"/>
                  </a:lnTo>
                  <a:lnTo>
                    <a:pt x="169" y="531"/>
                  </a:lnTo>
                  <a:lnTo>
                    <a:pt x="180" y="521"/>
                  </a:lnTo>
                  <a:lnTo>
                    <a:pt x="193" y="512"/>
                  </a:lnTo>
                  <a:lnTo>
                    <a:pt x="207" y="504"/>
                  </a:lnTo>
                  <a:lnTo>
                    <a:pt x="218" y="493"/>
                  </a:lnTo>
                  <a:lnTo>
                    <a:pt x="231" y="483"/>
                  </a:lnTo>
                  <a:lnTo>
                    <a:pt x="245" y="474"/>
                  </a:lnTo>
                  <a:lnTo>
                    <a:pt x="260" y="464"/>
                  </a:lnTo>
                  <a:lnTo>
                    <a:pt x="271" y="455"/>
                  </a:lnTo>
                  <a:lnTo>
                    <a:pt x="287" y="443"/>
                  </a:lnTo>
                  <a:lnTo>
                    <a:pt x="300" y="434"/>
                  </a:lnTo>
                  <a:lnTo>
                    <a:pt x="313" y="424"/>
                  </a:lnTo>
                  <a:lnTo>
                    <a:pt x="327" y="415"/>
                  </a:lnTo>
                  <a:lnTo>
                    <a:pt x="340" y="405"/>
                  </a:lnTo>
                  <a:lnTo>
                    <a:pt x="353" y="394"/>
                  </a:lnTo>
                  <a:lnTo>
                    <a:pt x="366" y="384"/>
                  </a:lnTo>
                  <a:lnTo>
                    <a:pt x="380" y="375"/>
                  </a:lnTo>
                  <a:lnTo>
                    <a:pt x="393" y="363"/>
                  </a:lnTo>
                  <a:lnTo>
                    <a:pt x="404" y="354"/>
                  </a:lnTo>
                  <a:lnTo>
                    <a:pt x="418" y="344"/>
                  </a:lnTo>
                  <a:lnTo>
                    <a:pt x="431" y="335"/>
                  </a:lnTo>
                  <a:lnTo>
                    <a:pt x="442" y="325"/>
                  </a:lnTo>
                  <a:lnTo>
                    <a:pt x="454" y="316"/>
                  </a:lnTo>
                  <a:lnTo>
                    <a:pt x="467" y="308"/>
                  </a:lnTo>
                  <a:lnTo>
                    <a:pt x="479" y="299"/>
                  </a:lnTo>
                  <a:lnTo>
                    <a:pt x="490" y="291"/>
                  </a:lnTo>
                  <a:lnTo>
                    <a:pt x="500" y="283"/>
                  </a:lnTo>
                  <a:lnTo>
                    <a:pt x="511" y="276"/>
                  </a:lnTo>
                  <a:lnTo>
                    <a:pt x="520" y="268"/>
                  </a:lnTo>
                  <a:lnTo>
                    <a:pt x="530" y="261"/>
                  </a:lnTo>
                  <a:lnTo>
                    <a:pt x="539" y="253"/>
                  </a:lnTo>
                  <a:lnTo>
                    <a:pt x="547" y="247"/>
                  </a:lnTo>
                  <a:lnTo>
                    <a:pt x="555" y="240"/>
                  </a:lnTo>
                  <a:lnTo>
                    <a:pt x="564" y="234"/>
                  </a:lnTo>
                  <a:lnTo>
                    <a:pt x="570" y="228"/>
                  </a:lnTo>
                  <a:lnTo>
                    <a:pt x="577" y="225"/>
                  </a:lnTo>
                  <a:lnTo>
                    <a:pt x="583" y="219"/>
                  </a:lnTo>
                  <a:lnTo>
                    <a:pt x="589" y="215"/>
                  </a:lnTo>
                  <a:lnTo>
                    <a:pt x="593" y="213"/>
                  </a:lnTo>
                  <a:lnTo>
                    <a:pt x="596" y="209"/>
                  </a:lnTo>
                  <a:lnTo>
                    <a:pt x="602" y="205"/>
                  </a:lnTo>
                  <a:lnTo>
                    <a:pt x="608" y="204"/>
                  </a:lnTo>
                  <a:lnTo>
                    <a:pt x="610" y="200"/>
                  </a:lnTo>
                  <a:lnTo>
                    <a:pt x="612" y="198"/>
                  </a:lnTo>
                  <a:lnTo>
                    <a:pt x="616" y="192"/>
                  </a:lnTo>
                  <a:lnTo>
                    <a:pt x="623" y="188"/>
                  </a:lnTo>
                  <a:lnTo>
                    <a:pt x="629" y="183"/>
                  </a:lnTo>
                  <a:lnTo>
                    <a:pt x="636" y="177"/>
                  </a:lnTo>
                  <a:lnTo>
                    <a:pt x="644" y="169"/>
                  </a:lnTo>
                  <a:lnTo>
                    <a:pt x="652" y="164"/>
                  </a:lnTo>
                  <a:lnTo>
                    <a:pt x="657" y="160"/>
                  </a:lnTo>
                  <a:lnTo>
                    <a:pt x="661" y="156"/>
                  </a:lnTo>
                  <a:lnTo>
                    <a:pt x="667" y="152"/>
                  </a:lnTo>
                  <a:lnTo>
                    <a:pt x="671" y="148"/>
                  </a:lnTo>
                  <a:lnTo>
                    <a:pt x="676" y="145"/>
                  </a:lnTo>
                  <a:lnTo>
                    <a:pt x="680" y="139"/>
                  </a:lnTo>
                  <a:lnTo>
                    <a:pt x="686" y="135"/>
                  </a:lnTo>
                  <a:lnTo>
                    <a:pt x="692" y="133"/>
                  </a:lnTo>
                  <a:lnTo>
                    <a:pt x="697" y="128"/>
                  </a:lnTo>
                  <a:lnTo>
                    <a:pt x="703" y="124"/>
                  </a:lnTo>
                  <a:lnTo>
                    <a:pt x="709" y="118"/>
                  </a:lnTo>
                  <a:lnTo>
                    <a:pt x="714" y="114"/>
                  </a:lnTo>
                  <a:lnTo>
                    <a:pt x="720" y="110"/>
                  </a:lnTo>
                  <a:lnTo>
                    <a:pt x="726" y="107"/>
                  </a:lnTo>
                  <a:lnTo>
                    <a:pt x="731" y="103"/>
                  </a:lnTo>
                  <a:lnTo>
                    <a:pt x="737" y="97"/>
                  </a:lnTo>
                  <a:lnTo>
                    <a:pt x="743" y="93"/>
                  </a:lnTo>
                  <a:lnTo>
                    <a:pt x="749" y="89"/>
                  </a:lnTo>
                  <a:lnTo>
                    <a:pt x="752" y="84"/>
                  </a:lnTo>
                  <a:lnTo>
                    <a:pt x="758" y="80"/>
                  </a:lnTo>
                  <a:lnTo>
                    <a:pt x="764" y="76"/>
                  </a:lnTo>
                  <a:lnTo>
                    <a:pt x="770" y="70"/>
                  </a:lnTo>
                  <a:lnTo>
                    <a:pt x="775" y="67"/>
                  </a:lnTo>
                  <a:lnTo>
                    <a:pt x="781" y="63"/>
                  </a:lnTo>
                  <a:lnTo>
                    <a:pt x="787" y="57"/>
                  </a:lnTo>
                  <a:lnTo>
                    <a:pt x="792" y="53"/>
                  </a:lnTo>
                  <a:lnTo>
                    <a:pt x="796" y="50"/>
                  </a:lnTo>
                  <a:lnTo>
                    <a:pt x="802" y="48"/>
                  </a:lnTo>
                  <a:lnTo>
                    <a:pt x="808" y="42"/>
                  </a:lnTo>
                  <a:lnTo>
                    <a:pt x="811" y="40"/>
                  </a:lnTo>
                  <a:lnTo>
                    <a:pt x="817" y="36"/>
                  </a:lnTo>
                  <a:lnTo>
                    <a:pt x="823" y="32"/>
                  </a:lnTo>
                  <a:lnTo>
                    <a:pt x="830" y="25"/>
                  </a:lnTo>
                  <a:lnTo>
                    <a:pt x="838" y="21"/>
                  </a:lnTo>
                  <a:lnTo>
                    <a:pt x="846" y="15"/>
                  </a:lnTo>
                  <a:lnTo>
                    <a:pt x="851" y="12"/>
                  </a:lnTo>
                  <a:lnTo>
                    <a:pt x="857" y="8"/>
                  </a:lnTo>
                  <a:lnTo>
                    <a:pt x="863" y="4"/>
                  </a:lnTo>
                  <a:lnTo>
                    <a:pt x="866" y="4"/>
                  </a:lnTo>
                  <a:lnTo>
                    <a:pt x="870" y="4"/>
                  </a:lnTo>
                  <a:lnTo>
                    <a:pt x="878" y="0"/>
                  </a:lnTo>
                  <a:lnTo>
                    <a:pt x="885" y="0"/>
                  </a:lnTo>
                  <a:lnTo>
                    <a:pt x="891" y="0"/>
                  </a:lnTo>
                  <a:lnTo>
                    <a:pt x="897" y="4"/>
                  </a:lnTo>
                  <a:lnTo>
                    <a:pt x="899" y="6"/>
                  </a:lnTo>
                  <a:lnTo>
                    <a:pt x="899" y="12"/>
                  </a:lnTo>
                  <a:lnTo>
                    <a:pt x="895" y="13"/>
                  </a:lnTo>
                  <a:lnTo>
                    <a:pt x="893" y="17"/>
                  </a:lnTo>
                  <a:lnTo>
                    <a:pt x="889" y="21"/>
                  </a:lnTo>
                  <a:lnTo>
                    <a:pt x="884" y="27"/>
                  </a:lnTo>
                  <a:lnTo>
                    <a:pt x="880" y="29"/>
                  </a:lnTo>
                  <a:lnTo>
                    <a:pt x="872" y="34"/>
                  </a:lnTo>
                  <a:lnTo>
                    <a:pt x="866" y="36"/>
                  </a:lnTo>
                  <a:lnTo>
                    <a:pt x="863" y="40"/>
                  </a:lnTo>
                  <a:lnTo>
                    <a:pt x="857" y="46"/>
                  </a:lnTo>
                  <a:lnTo>
                    <a:pt x="851" y="50"/>
                  </a:lnTo>
                  <a:lnTo>
                    <a:pt x="846" y="53"/>
                  </a:lnTo>
                  <a:lnTo>
                    <a:pt x="838" y="59"/>
                  </a:lnTo>
                  <a:lnTo>
                    <a:pt x="830" y="65"/>
                  </a:lnTo>
                  <a:lnTo>
                    <a:pt x="825" y="70"/>
                  </a:lnTo>
                  <a:lnTo>
                    <a:pt x="817" y="76"/>
                  </a:lnTo>
                  <a:lnTo>
                    <a:pt x="809" y="82"/>
                  </a:lnTo>
                  <a:lnTo>
                    <a:pt x="800" y="89"/>
                  </a:lnTo>
                  <a:lnTo>
                    <a:pt x="792" y="97"/>
                  </a:lnTo>
                  <a:lnTo>
                    <a:pt x="781" y="103"/>
                  </a:lnTo>
                  <a:lnTo>
                    <a:pt x="773" y="110"/>
                  </a:lnTo>
                  <a:lnTo>
                    <a:pt x="762" y="118"/>
                  </a:lnTo>
                  <a:lnTo>
                    <a:pt x="752" y="126"/>
                  </a:lnTo>
                  <a:lnTo>
                    <a:pt x="743" y="133"/>
                  </a:lnTo>
                  <a:lnTo>
                    <a:pt x="731" y="143"/>
                  </a:lnTo>
                  <a:lnTo>
                    <a:pt x="722" y="150"/>
                  </a:lnTo>
                  <a:lnTo>
                    <a:pt x="712" y="160"/>
                  </a:lnTo>
                  <a:lnTo>
                    <a:pt x="701" y="167"/>
                  </a:lnTo>
                  <a:lnTo>
                    <a:pt x="690" y="177"/>
                  </a:lnTo>
                  <a:lnTo>
                    <a:pt x="678" y="185"/>
                  </a:lnTo>
                  <a:lnTo>
                    <a:pt x="667" y="194"/>
                  </a:lnTo>
                  <a:lnTo>
                    <a:pt x="655" y="204"/>
                  </a:lnTo>
                  <a:lnTo>
                    <a:pt x="646" y="213"/>
                  </a:lnTo>
                  <a:lnTo>
                    <a:pt x="635" y="221"/>
                  </a:lnTo>
                  <a:lnTo>
                    <a:pt x="623" y="230"/>
                  </a:lnTo>
                  <a:lnTo>
                    <a:pt x="612" y="240"/>
                  </a:lnTo>
                  <a:lnTo>
                    <a:pt x="602" y="247"/>
                  </a:lnTo>
                  <a:lnTo>
                    <a:pt x="589" y="255"/>
                  </a:lnTo>
                  <a:lnTo>
                    <a:pt x="579" y="264"/>
                  </a:lnTo>
                  <a:lnTo>
                    <a:pt x="568" y="274"/>
                  </a:lnTo>
                  <a:lnTo>
                    <a:pt x="557" y="282"/>
                  </a:lnTo>
                  <a:lnTo>
                    <a:pt x="545" y="291"/>
                  </a:lnTo>
                  <a:lnTo>
                    <a:pt x="536" y="299"/>
                  </a:lnTo>
                  <a:lnTo>
                    <a:pt x="524" y="306"/>
                  </a:lnTo>
                  <a:lnTo>
                    <a:pt x="513" y="316"/>
                  </a:lnTo>
                  <a:lnTo>
                    <a:pt x="503" y="323"/>
                  </a:lnTo>
                  <a:lnTo>
                    <a:pt x="494" y="331"/>
                  </a:lnTo>
                  <a:lnTo>
                    <a:pt x="484" y="339"/>
                  </a:lnTo>
                  <a:lnTo>
                    <a:pt x="475" y="346"/>
                  </a:lnTo>
                  <a:lnTo>
                    <a:pt x="465" y="354"/>
                  </a:lnTo>
                  <a:lnTo>
                    <a:pt x="458" y="361"/>
                  </a:lnTo>
                  <a:lnTo>
                    <a:pt x="448" y="367"/>
                  </a:lnTo>
                  <a:lnTo>
                    <a:pt x="441" y="373"/>
                  </a:lnTo>
                  <a:lnTo>
                    <a:pt x="433" y="379"/>
                  </a:lnTo>
                  <a:lnTo>
                    <a:pt x="425" y="384"/>
                  </a:lnTo>
                  <a:lnTo>
                    <a:pt x="418" y="390"/>
                  </a:lnTo>
                  <a:lnTo>
                    <a:pt x="412" y="394"/>
                  </a:lnTo>
                  <a:lnTo>
                    <a:pt x="406" y="399"/>
                  </a:lnTo>
                  <a:lnTo>
                    <a:pt x="401" y="405"/>
                  </a:lnTo>
                  <a:lnTo>
                    <a:pt x="395" y="407"/>
                  </a:lnTo>
                  <a:lnTo>
                    <a:pt x="391" y="411"/>
                  </a:lnTo>
                  <a:lnTo>
                    <a:pt x="385" y="415"/>
                  </a:lnTo>
                  <a:lnTo>
                    <a:pt x="384" y="418"/>
                  </a:lnTo>
                  <a:lnTo>
                    <a:pt x="378" y="422"/>
                  </a:lnTo>
                  <a:lnTo>
                    <a:pt x="374" y="424"/>
                  </a:lnTo>
                  <a:lnTo>
                    <a:pt x="370" y="426"/>
                  </a:lnTo>
                  <a:lnTo>
                    <a:pt x="366" y="428"/>
                  </a:lnTo>
                  <a:lnTo>
                    <a:pt x="361" y="432"/>
                  </a:lnTo>
                  <a:lnTo>
                    <a:pt x="353" y="438"/>
                  </a:lnTo>
                  <a:lnTo>
                    <a:pt x="347" y="441"/>
                  </a:lnTo>
                  <a:lnTo>
                    <a:pt x="344" y="443"/>
                  </a:lnTo>
                  <a:lnTo>
                    <a:pt x="338" y="447"/>
                  </a:lnTo>
                  <a:lnTo>
                    <a:pt x="334" y="453"/>
                  </a:lnTo>
                  <a:lnTo>
                    <a:pt x="328" y="457"/>
                  </a:lnTo>
                  <a:lnTo>
                    <a:pt x="325" y="460"/>
                  </a:lnTo>
                  <a:lnTo>
                    <a:pt x="317" y="464"/>
                  </a:lnTo>
                  <a:lnTo>
                    <a:pt x="311" y="470"/>
                  </a:lnTo>
                  <a:lnTo>
                    <a:pt x="306" y="474"/>
                  </a:lnTo>
                  <a:lnTo>
                    <a:pt x="298" y="477"/>
                  </a:lnTo>
                  <a:lnTo>
                    <a:pt x="292" y="483"/>
                  </a:lnTo>
                  <a:lnTo>
                    <a:pt x="285" y="489"/>
                  </a:lnTo>
                  <a:lnTo>
                    <a:pt x="277" y="495"/>
                  </a:lnTo>
                  <a:lnTo>
                    <a:pt x="271" y="498"/>
                  </a:lnTo>
                  <a:lnTo>
                    <a:pt x="264" y="506"/>
                  </a:lnTo>
                  <a:lnTo>
                    <a:pt x="256" y="512"/>
                  </a:lnTo>
                  <a:lnTo>
                    <a:pt x="249" y="515"/>
                  </a:lnTo>
                  <a:lnTo>
                    <a:pt x="241" y="521"/>
                  </a:lnTo>
                  <a:lnTo>
                    <a:pt x="233" y="529"/>
                  </a:lnTo>
                  <a:lnTo>
                    <a:pt x="226" y="535"/>
                  </a:lnTo>
                  <a:lnTo>
                    <a:pt x="218" y="540"/>
                  </a:lnTo>
                  <a:lnTo>
                    <a:pt x="211" y="546"/>
                  </a:lnTo>
                  <a:lnTo>
                    <a:pt x="203" y="552"/>
                  </a:lnTo>
                  <a:lnTo>
                    <a:pt x="195" y="557"/>
                  </a:lnTo>
                  <a:lnTo>
                    <a:pt x="186" y="563"/>
                  </a:lnTo>
                  <a:lnTo>
                    <a:pt x="178" y="569"/>
                  </a:lnTo>
                  <a:lnTo>
                    <a:pt x="169" y="574"/>
                  </a:lnTo>
                  <a:lnTo>
                    <a:pt x="163" y="580"/>
                  </a:lnTo>
                  <a:lnTo>
                    <a:pt x="155" y="586"/>
                  </a:lnTo>
                  <a:lnTo>
                    <a:pt x="148" y="592"/>
                  </a:lnTo>
                  <a:lnTo>
                    <a:pt x="140" y="597"/>
                  </a:lnTo>
                  <a:lnTo>
                    <a:pt x="133" y="603"/>
                  </a:lnTo>
                  <a:lnTo>
                    <a:pt x="125" y="609"/>
                  </a:lnTo>
                  <a:lnTo>
                    <a:pt x="117" y="614"/>
                  </a:lnTo>
                  <a:lnTo>
                    <a:pt x="110" y="618"/>
                  </a:lnTo>
                  <a:lnTo>
                    <a:pt x="102" y="624"/>
                  </a:lnTo>
                  <a:lnTo>
                    <a:pt x="95" y="628"/>
                  </a:lnTo>
                  <a:lnTo>
                    <a:pt x="89" y="633"/>
                  </a:lnTo>
                  <a:lnTo>
                    <a:pt x="83" y="639"/>
                  </a:lnTo>
                  <a:lnTo>
                    <a:pt x="76" y="643"/>
                  </a:lnTo>
                  <a:lnTo>
                    <a:pt x="70" y="647"/>
                  </a:lnTo>
                  <a:lnTo>
                    <a:pt x="64" y="651"/>
                  </a:lnTo>
                  <a:lnTo>
                    <a:pt x="58" y="654"/>
                  </a:lnTo>
                  <a:lnTo>
                    <a:pt x="53" y="658"/>
                  </a:lnTo>
                  <a:lnTo>
                    <a:pt x="47" y="662"/>
                  </a:lnTo>
                  <a:lnTo>
                    <a:pt x="43" y="666"/>
                  </a:lnTo>
                  <a:lnTo>
                    <a:pt x="39" y="670"/>
                  </a:lnTo>
                  <a:lnTo>
                    <a:pt x="36" y="671"/>
                  </a:lnTo>
                  <a:lnTo>
                    <a:pt x="26" y="677"/>
                  </a:lnTo>
                  <a:lnTo>
                    <a:pt x="22" y="679"/>
                  </a:lnTo>
                  <a:lnTo>
                    <a:pt x="19" y="681"/>
                  </a:lnTo>
                  <a:lnTo>
                    <a:pt x="17" y="683"/>
                  </a:lnTo>
                  <a:lnTo>
                    <a:pt x="11" y="681"/>
                  </a:lnTo>
                  <a:lnTo>
                    <a:pt x="5" y="679"/>
                  </a:lnTo>
                  <a:lnTo>
                    <a:pt x="3" y="673"/>
                  </a:lnTo>
                  <a:lnTo>
                    <a:pt x="1" y="670"/>
                  </a:lnTo>
                  <a:lnTo>
                    <a:pt x="0" y="664"/>
                  </a:lnTo>
                  <a:lnTo>
                    <a:pt x="0" y="660"/>
                  </a:lnTo>
                  <a:lnTo>
                    <a:pt x="0" y="656"/>
                  </a:lnTo>
                  <a:lnTo>
                    <a:pt x="0" y="656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3500438" y="4859338"/>
              <a:ext cx="187325" cy="150813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2" y="6"/>
                </a:cxn>
                <a:cxn ang="0">
                  <a:pos x="190" y="15"/>
                </a:cxn>
                <a:cxn ang="0">
                  <a:pos x="177" y="27"/>
                </a:cxn>
                <a:cxn ang="0">
                  <a:pos x="160" y="38"/>
                </a:cxn>
                <a:cxn ang="0">
                  <a:pos x="143" y="52"/>
                </a:cxn>
                <a:cxn ang="0">
                  <a:pos x="129" y="63"/>
                </a:cxn>
                <a:cxn ang="0">
                  <a:pos x="120" y="71"/>
                </a:cxn>
                <a:cxn ang="0">
                  <a:pos x="110" y="76"/>
                </a:cxn>
                <a:cxn ang="0">
                  <a:pos x="101" y="84"/>
                </a:cxn>
                <a:cxn ang="0">
                  <a:pos x="93" y="93"/>
                </a:cxn>
                <a:cxn ang="0">
                  <a:pos x="82" y="99"/>
                </a:cxn>
                <a:cxn ang="0">
                  <a:pos x="68" y="112"/>
                </a:cxn>
                <a:cxn ang="0">
                  <a:pos x="51" y="126"/>
                </a:cxn>
                <a:cxn ang="0">
                  <a:pos x="36" y="139"/>
                </a:cxn>
                <a:cxn ang="0">
                  <a:pos x="21" y="150"/>
                </a:cxn>
                <a:cxn ang="0">
                  <a:pos x="10" y="162"/>
                </a:cxn>
                <a:cxn ang="0">
                  <a:pos x="0" y="175"/>
                </a:cxn>
                <a:cxn ang="0">
                  <a:pos x="0" y="185"/>
                </a:cxn>
                <a:cxn ang="0">
                  <a:pos x="8" y="190"/>
                </a:cxn>
                <a:cxn ang="0">
                  <a:pos x="17" y="190"/>
                </a:cxn>
                <a:cxn ang="0">
                  <a:pos x="25" y="188"/>
                </a:cxn>
                <a:cxn ang="0">
                  <a:pos x="29" y="185"/>
                </a:cxn>
                <a:cxn ang="0">
                  <a:pos x="38" y="177"/>
                </a:cxn>
                <a:cxn ang="0">
                  <a:pos x="51" y="169"/>
                </a:cxn>
                <a:cxn ang="0">
                  <a:pos x="65" y="158"/>
                </a:cxn>
                <a:cxn ang="0">
                  <a:pos x="78" y="149"/>
                </a:cxn>
                <a:cxn ang="0">
                  <a:pos x="86" y="141"/>
                </a:cxn>
                <a:cxn ang="0">
                  <a:pos x="95" y="135"/>
                </a:cxn>
                <a:cxn ang="0">
                  <a:pos x="107" y="128"/>
                </a:cxn>
                <a:cxn ang="0">
                  <a:pos x="116" y="120"/>
                </a:cxn>
                <a:cxn ang="0">
                  <a:pos x="126" y="114"/>
                </a:cxn>
                <a:cxn ang="0">
                  <a:pos x="135" y="107"/>
                </a:cxn>
                <a:cxn ang="0">
                  <a:pos x="145" y="99"/>
                </a:cxn>
                <a:cxn ang="0">
                  <a:pos x="154" y="91"/>
                </a:cxn>
                <a:cxn ang="0">
                  <a:pos x="164" y="84"/>
                </a:cxn>
                <a:cxn ang="0">
                  <a:pos x="177" y="74"/>
                </a:cxn>
                <a:cxn ang="0">
                  <a:pos x="194" y="61"/>
                </a:cxn>
                <a:cxn ang="0">
                  <a:pos x="209" y="48"/>
                </a:cxn>
                <a:cxn ang="0">
                  <a:pos x="221" y="36"/>
                </a:cxn>
                <a:cxn ang="0">
                  <a:pos x="234" y="25"/>
                </a:cxn>
                <a:cxn ang="0">
                  <a:pos x="234" y="15"/>
                </a:cxn>
                <a:cxn ang="0">
                  <a:pos x="226" y="6"/>
                </a:cxn>
                <a:cxn ang="0">
                  <a:pos x="215" y="0"/>
                </a:cxn>
                <a:cxn ang="0">
                  <a:pos x="213" y="0"/>
                </a:cxn>
              </a:cxnLst>
              <a:rect l="0" t="0" r="r" b="b"/>
              <a:pathLst>
                <a:path w="236" h="190">
                  <a:moveTo>
                    <a:pt x="213" y="0"/>
                  </a:moveTo>
                  <a:lnTo>
                    <a:pt x="209" y="2"/>
                  </a:lnTo>
                  <a:lnTo>
                    <a:pt x="207" y="4"/>
                  </a:lnTo>
                  <a:lnTo>
                    <a:pt x="202" y="6"/>
                  </a:lnTo>
                  <a:lnTo>
                    <a:pt x="198" y="12"/>
                  </a:lnTo>
                  <a:lnTo>
                    <a:pt x="190" y="15"/>
                  </a:lnTo>
                  <a:lnTo>
                    <a:pt x="184" y="21"/>
                  </a:lnTo>
                  <a:lnTo>
                    <a:pt x="177" y="27"/>
                  </a:lnTo>
                  <a:lnTo>
                    <a:pt x="169" y="32"/>
                  </a:lnTo>
                  <a:lnTo>
                    <a:pt x="160" y="38"/>
                  </a:lnTo>
                  <a:lnTo>
                    <a:pt x="152" y="44"/>
                  </a:lnTo>
                  <a:lnTo>
                    <a:pt x="143" y="52"/>
                  </a:lnTo>
                  <a:lnTo>
                    <a:pt x="135" y="59"/>
                  </a:lnTo>
                  <a:lnTo>
                    <a:pt x="129" y="63"/>
                  </a:lnTo>
                  <a:lnTo>
                    <a:pt x="126" y="67"/>
                  </a:lnTo>
                  <a:lnTo>
                    <a:pt x="120" y="71"/>
                  </a:lnTo>
                  <a:lnTo>
                    <a:pt x="116" y="74"/>
                  </a:lnTo>
                  <a:lnTo>
                    <a:pt x="110" y="76"/>
                  </a:lnTo>
                  <a:lnTo>
                    <a:pt x="107" y="82"/>
                  </a:lnTo>
                  <a:lnTo>
                    <a:pt x="101" y="84"/>
                  </a:lnTo>
                  <a:lnTo>
                    <a:pt x="97" y="90"/>
                  </a:lnTo>
                  <a:lnTo>
                    <a:pt x="93" y="93"/>
                  </a:lnTo>
                  <a:lnTo>
                    <a:pt x="87" y="97"/>
                  </a:lnTo>
                  <a:lnTo>
                    <a:pt x="82" y="99"/>
                  </a:lnTo>
                  <a:lnTo>
                    <a:pt x="78" y="105"/>
                  </a:lnTo>
                  <a:lnTo>
                    <a:pt x="68" y="112"/>
                  </a:lnTo>
                  <a:lnTo>
                    <a:pt x="59" y="120"/>
                  </a:lnTo>
                  <a:lnTo>
                    <a:pt x="51" y="126"/>
                  </a:lnTo>
                  <a:lnTo>
                    <a:pt x="44" y="133"/>
                  </a:lnTo>
                  <a:lnTo>
                    <a:pt x="36" y="139"/>
                  </a:lnTo>
                  <a:lnTo>
                    <a:pt x="29" y="147"/>
                  </a:lnTo>
                  <a:lnTo>
                    <a:pt x="21" y="150"/>
                  </a:lnTo>
                  <a:lnTo>
                    <a:pt x="15" y="156"/>
                  </a:lnTo>
                  <a:lnTo>
                    <a:pt x="10" y="162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13" y="190"/>
                  </a:lnTo>
                  <a:lnTo>
                    <a:pt x="17" y="190"/>
                  </a:lnTo>
                  <a:lnTo>
                    <a:pt x="23" y="188"/>
                  </a:lnTo>
                  <a:lnTo>
                    <a:pt x="25" y="188"/>
                  </a:lnTo>
                  <a:lnTo>
                    <a:pt x="27" y="188"/>
                  </a:lnTo>
                  <a:lnTo>
                    <a:pt x="29" y="185"/>
                  </a:lnTo>
                  <a:lnTo>
                    <a:pt x="34" y="181"/>
                  </a:lnTo>
                  <a:lnTo>
                    <a:pt x="38" y="177"/>
                  </a:lnTo>
                  <a:lnTo>
                    <a:pt x="44" y="173"/>
                  </a:lnTo>
                  <a:lnTo>
                    <a:pt x="51" y="169"/>
                  </a:lnTo>
                  <a:lnTo>
                    <a:pt x="57" y="164"/>
                  </a:lnTo>
                  <a:lnTo>
                    <a:pt x="65" y="158"/>
                  </a:lnTo>
                  <a:lnTo>
                    <a:pt x="72" y="152"/>
                  </a:lnTo>
                  <a:lnTo>
                    <a:pt x="78" y="149"/>
                  </a:lnTo>
                  <a:lnTo>
                    <a:pt x="82" y="145"/>
                  </a:lnTo>
                  <a:lnTo>
                    <a:pt x="86" y="141"/>
                  </a:lnTo>
                  <a:lnTo>
                    <a:pt x="91" y="139"/>
                  </a:lnTo>
                  <a:lnTo>
                    <a:pt x="95" y="135"/>
                  </a:lnTo>
                  <a:lnTo>
                    <a:pt x="101" y="131"/>
                  </a:lnTo>
                  <a:lnTo>
                    <a:pt x="107" y="128"/>
                  </a:lnTo>
                  <a:lnTo>
                    <a:pt x="110" y="126"/>
                  </a:lnTo>
                  <a:lnTo>
                    <a:pt x="116" y="120"/>
                  </a:lnTo>
                  <a:lnTo>
                    <a:pt x="122" y="118"/>
                  </a:lnTo>
                  <a:lnTo>
                    <a:pt x="126" y="114"/>
                  </a:lnTo>
                  <a:lnTo>
                    <a:pt x="131" y="112"/>
                  </a:lnTo>
                  <a:lnTo>
                    <a:pt x="135" y="107"/>
                  </a:lnTo>
                  <a:lnTo>
                    <a:pt x="141" y="105"/>
                  </a:lnTo>
                  <a:lnTo>
                    <a:pt x="145" y="99"/>
                  </a:lnTo>
                  <a:lnTo>
                    <a:pt x="150" y="97"/>
                  </a:lnTo>
                  <a:lnTo>
                    <a:pt x="154" y="91"/>
                  </a:lnTo>
                  <a:lnTo>
                    <a:pt x="158" y="90"/>
                  </a:lnTo>
                  <a:lnTo>
                    <a:pt x="164" y="84"/>
                  </a:lnTo>
                  <a:lnTo>
                    <a:pt x="169" y="82"/>
                  </a:lnTo>
                  <a:lnTo>
                    <a:pt x="177" y="74"/>
                  </a:lnTo>
                  <a:lnTo>
                    <a:pt x="186" y="67"/>
                  </a:lnTo>
                  <a:lnTo>
                    <a:pt x="194" y="61"/>
                  </a:lnTo>
                  <a:lnTo>
                    <a:pt x="202" y="55"/>
                  </a:lnTo>
                  <a:lnTo>
                    <a:pt x="209" y="48"/>
                  </a:lnTo>
                  <a:lnTo>
                    <a:pt x="215" y="42"/>
                  </a:lnTo>
                  <a:lnTo>
                    <a:pt x="221" y="36"/>
                  </a:lnTo>
                  <a:lnTo>
                    <a:pt x="226" y="32"/>
                  </a:lnTo>
                  <a:lnTo>
                    <a:pt x="234" y="25"/>
                  </a:lnTo>
                  <a:lnTo>
                    <a:pt x="236" y="21"/>
                  </a:lnTo>
                  <a:lnTo>
                    <a:pt x="234" y="15"/>
                  </a:lnTo>
                  <a:lnTo>
                    <a:pt x="230" y="10"/>
                  </a:lnTo>
                  <a:lnTo>
                    <a:pt x="226" y="6"/>
                  </a:lnTo>
                  <a:lnTo>
                    <a:pt x="222" y="4"/>
                  </a:lnTo>
                  <a:lnTo>
                    <a:pt x="215" y="0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3006725" y="4322763"/>
              <a:ext cx="584200" cy="890588"/>
            </a:xfrm>
            <a:custGeom>
              <a:avLst/>
              <a:gdLst/>
              <a:ahLst/>
              <a:cxnLst>
                <a:cxn ang="0">
                  <a:pos x="105" y="1095"/>
                </a:cxn>
                <a:cxn ang="0">
                  <a:pos x="95" y="1037"/>
                </a:cxn>
                <a:cxn ang="0">
                  <a:pos x="82" y="955"/>
                </a:cxn>
                <a:cxn ang="0">
                  <a:pos x="65" y="860"/>
                </a:cxn>
                <a:cxn ang="0">
                  <a:pos x="48" y="759"/>
                </a:cxn>
                <a:cxn ang="0">
                  <a:pos x="31" y="662"/>
                </a:cxn>
                <a:cxn ang="0">
                  <a:pos x="16" y="576"/>
                </a:cxn>
                <a:cxn ang="0">
                  <a:pos x="4" y="514"/>
                </a:cxn>
                <a:cxn ang="0">
                  <a:pos x="0" y="483"/>
                </a:cxn>
                <a:cxn ang="0">
                  <a:pos x="4" y="449"/>
                </a:cxn>
                <a:cxn ang="0">
                  <a:pos x="19" y="409"/>
                </a:cxn>
                <a:cxn ang="0">
                  <a:pos x="40" y="359"/>
                </a:cxn>
                <a:cxn ang="0">
                  <a:pos x="63" y="306"/>
                </a:cxn>
                <a:cxn ang="0">
                  <a:pos x="88" y="251"/>
                </a:cxn>
                <a:cxn ang="0">
                  <a:pos x="113" y="202"/>
                </a:cxn>
                <a:cxn ang="0">
                  <a:pos x="133" y="162"/>
                </a:cxn>
                <a:cxn ang="0">
                  <a:pos x="154" y="127"/>
                </a:cxn>
                <a:cxn ang="0">
                  <a:pos x="177" y="112"/>
                </a:cxn>
                <a:cxn ang="0">
                  <a:pos x="217" y="99"/>
                </a:cxn>
                <a:cxn ang="0">
                  <a:pos x="270" y="82"/>
                </a:cxn>
                <a:cxn ang="0">
                  <a:pos x="337" y="63"/>
                </a:cxn>
                <a:cxn ang="0">
                  <a:pos x="403" y="42"/>
                </a:cxn>
                <a:cxn ang="0">
                  <a:pos x="468" y="25"/>
                </a:cxn>
                <a:cxn ang="0">
                  <a:pos x="523" y="10"/>
                </a:cxn>
                <a:cxn ang="0">
                  <a:pos x="565" y="2"/>
                </a:cxn>
                <a:cxn ang="0">
                  <a:pos x="588" y="15"/>
                </a:cxn>
                <a:cxn ang="0">
                  <a:pos x="601" y="65"/>
                </a:cxn>
                <a:cxn ang="0">
                  <a:pos x="620" y="141"/>
                </a:cxn>
                <a:cxn ang="0">
                  <a:pos x="643" y="232"/>
                </a:cxn>
                <a:cxn ang="0">
                  <a:pos x="666" y="333"/>
                </a:cxn>
                <a:cxn ang="0">
                  <a:pos x="690" y="430"/>
                </a:cxn>
                <a:cxn ang="0">
                  <a:pos x="709" y="515"/>
                </a:cxn>
                <a:cxn ang="0">
                  <a:pos x="725" y="582"/>
                </a:cxn>
                <a:cxn ang="0">
                  <a:pos x="736" y="620"/>
                </a:cxn>
                <a:cxn ang="0">
                  <a:pos x="552" y="27"/>
                </a:cxn>
                <a:cxn ang="0">
                  <a:pos x="517" y="36"/>
                </a:cxn>
                <a:cxn ang="0">
                  <a:pos x="466" y="51"/>
                </a:cxn>
                <a:cxn ang="0">
                  <a:pos x="407" y="68"/>
                </a:cxn>
                <a:cxn ang="0">
                  <a:pos x="344" y="89"/>
                </a:cxn>
                <a:cxn ang="0">
                  <a:pos x="284" y="107"/>
                </a:cxn>
                <a:cxn ang="0">
                  <a:pos x="232" y="126"/>
                </a:cxn>
                <a:cxn ang="0">
                  <a:pos x="192" y="141"/>
                </a:cxn>
                <a:cxn ang="0">
                  <a:pos x="168" y="165"/>
                </a:cxn>
                <a:cxn ang="0">
                  <a:pos x="145" y="207"/>
                </a:cxn>
                <a:cxn ang="0">
                  <a:pos x="124" y="251"/>
                </a:cxn>
                <a:cxn ang="0">
                  <a:pos x="101" y="301"/>
                </a:cxn>
                <a:cxn ang="0">
                  <a:pos x="78" y="350"/>
                </a:cxn>
                <a:cxn ang="0">
                  <a:pos x="57" y="398"/>
                </a:cxn>
                <a:cxn ang="0">
                  <a:pos x="42" y="437"/>
                </a:cxn>
                <a:cxn ang="0">
                  <a:pos x="31" y="475"/>
                </a:cxn>
                <a:cxn ang="0">
                  <a:pos x="33" y="514"/>
                </a:cxn>
                <a:cxn ang="0">
                  <a:pos x="44" y="576"/>
                </a:cxn>
                <a:cxn ang="0">
                  <a:pos x="57" y="658"/>
                </a:cxn>
                <a:cxn ang="0">
                  <a:pos x="76" y="755"/>
                </a:cxn>
                <a:cxn ang="0">
                  <a:pos x="92" y="854"/>
                </a:cxn>
                <a:cxn ang="0">
                  <a:pos x="109" y="945"/>
                </a:cxn>
                <a:cxn ang="0">
                  <a:pos x="124" y="1023"/>
                </a:cxn>
                <a:cxn ang="0">
                  <a:pos x="133" y="1075"/>
                </a:cxn>
                <a:cxn ang="0">
                  <a:pos x="111" y="1122"/>
                </a:cxn>
              </a:cxnLst>
              <a:rect l="0" t="0" r="r" b="b"/>
              <a:pathLst>
                <a:path w="736" h="1122">
                  <a:moveTo>
                    <a:pt x="111" y="1122"/>
                  </a:moveTo>
                  <a:lnTo>
                    <a:pt x="111" y="1118"/>
                  </a:lnTo>
                  <a:lnTo>
                    <a:pt x="109" y="1114"/>
                  </a:lnTo>
                  <a:lnTo>
                    <a:pt x="109" y="1111"/>
                  </a:lnTo>
                  <a:lnTo>
                    <a:pt x="107" y="1105"/>
                  </a:lnTo>
                  <a:lnTo>
                    <a:pt x="107" y="1101"/>
                  </a:lnTo>
                  <a:lnTo>
                    <a:pt x="105" y="1095"/>
                  </a:lnTo>
                  <a:lnTo>
                    <a:pt x="105" y="1088"/>
                  </a:lnTo>
                  <a:lnTo>
                    <a:pt x="103" y="1082"/>
                  </a:lnTo>
                  <a:lnTo>
                    <a:pt x="101" y="1073"/>
                  </a:lnTo>
                  <a:lnTo>
                    <a:pt x="101" y="1065"/>
                  </a:lnTo>
                  <a:lnTo>
                    <a:pt x="97" y="1056"/>
                  </a:lnTo>
                  <a:lnTo>
                    <a:pt x="97" y="1046"/>
                  </a:lnTo>
                  <a:lnTo>
                    <a:pt x="95" y="1037"/>
                  </a:lnTo>
                  <a:lnTo>
                    <a:pt x="93" y="1027"/>
                  </a:lnTo>
                  <a:lnTo>
                    <a:pt x="92" y="1016"/>
                  </a:lnTo>
                  <a:lnTo>
                    <a:pt x="90" y="1004"/>
                  </a:lnTo>
                  <a:lnTo>
                    <a:pt x="88" y="993"/>
                  </a:lnTo>
                  <a:lnTo>
                    <a:pt x="86" y="981"/>
                  </a:lnTo>
                  <a:lnTo>
                    <a:pt x="82" y="968"/>
                  </a:lnTo>
                  <a:lnTo>
                    <a:pt x="82" y="955"/>
                  </a:lnTo>
                  <a:lnTo>
                    <a:pt x="78" y="943"/>
                  </a:lnTo>
                  <a:lnTo>
                    <a:pt x="76" y="930"/>
                  </a:lnTo>
                  <a:lnTo>
                    <a:pt x="74" y="917"/>
                  </a:lnTo>
                  <a:lnTo>
                    <a:pt x="73" y="903"/>
                  </a:lnTo>
                  <a:lnTo>
                    <a:pt x="69" y="888"/>
                  </a:lnTo>
                  <a:lnTo>
                    <a:pt x="67" y="875"/>
                  </a:lnTo>
                  <a:lnTo>
                    <a:pt x="65" y="860"/>
                  </a:lnTo>
                  <a:lnTo>
                    <a:pt x="61" y="846"/>
                  </a:lnTo>
                  <a:lnTo>
                    <a:pt x="59" y="831"/>
                  </a:lnTo>
                  <a:lnTo>
                    <a:pt x="57" y="818"/>
                  </a:lnTo>
                  <a:lnTo>
                    <a:pt x="55" y="803"/>
                  </a:lnTo>
                  <a:lnTo>
                    <a:pt x="54" y="789"/>
                  </a:lnTo>
                  <a:lnTo>
                    <a:pt x="50" y="774"/>
                  </a:lnTo>
                  <a:lnTo>
                    <a:pt x="48" y="759"/>
                  </a:lnTo>
                  <a:lnTo>
                    <a:pt x="46" y="746"/>
                  </a:lnTo>
                  <a:lnTo>
                    <a:pt x="42" y="730"/>
                  </a:lnTo>
                  <a:lnTo>
                    <a:pt x="40" y="717"/>
                  </a:lnTo>
                  <a:lnTo>
                    <a:pt x="38" y="704"/>
                  </a:lnTo>
                  <a:lnTo>
                    <a:pt x="35" y="688"/>
                  </a:lnTo>
                  <a:lnTo>
                    <a:pt x="33" y="675"/>
                  </a:lnTo>
                  <a:lnTo>
                    <a:pt x="31" y="662"/>
                  </a:lnTo>
                  <a:lnTo>
                    <a:pt x="27" y="649"/>
                  </a:lnTo>
                  <a:lnTo>
                    <a:pt x="25" y="637"/>
                  </a:lnTo>
                  <a:lnTo>
                    <a:pt x="23" y="624"/>
                  </a:lnTo>
                  <a:lnTo>
                    <a:pt x="21" y="611"/>
                  </a:lnTo>
                  <a:lnTo>
                    <a:pt x="19" y="601"/>
                  </a:lnTo>
                  <a:lnTo>
                    <a:pt x="17" y="588"/>
                  </a:lnTo>
                  <a:lnTo>
                    <a:pt x="16" y="576"/>
                  </a:lnTo>
                  <a:lnTo>
                    <a:pt x="14" y="567"/>
                  </a:lnTo>
                  <a:lnTo>
                    <a:pt x="12" y="557"/>
                  </a:lnTo>
                  <a:lnTo>
                    <a:pt x="10" y="546"/>
                  </a:lnTo>
                  <a:lnTo>
                    <a:pt x="10" y="538"/>
                  </a:lnTo>
                  <a:lnTo>
                    <a:pt x="8" y="529"/>
                  </a:lnTo>
                  <a:lnTo>
                    <a:pt x="6" y="521"/>
                  </a:lnTo>
                  <a:lnTo>
                    <a:pt x="4" y="514"/>
                  </a:lnTo>
                  <a:lnTo>
                    <a:pt x="4" y="508"/>
                  </a:lnTo>
                  <a:lnTo>
                    <a:pt x="2" y="502"/>
                  </a:lnTo>
                  <a:lnTo>
                    <a:pt x="2" y="496"/>
                  </a:lnTo>
                  <a:lnTo>
                    <a:pt x="2" y="493"/>
                  </a:lnTo>
                  <a:lnTo>
                    <a:pt x="0" y="489"/>
                  </a:lnTo>
                  <a:lnTo>
                    <a:pt x="0" y="485"/>
                  </a:lnTo>
                  <a:lnTo>
                    <a:pt x="0" y="483"/>
                  </a:lnTo>
                  <a:lnTo>
                    <a:pt x="0" y="477"/>
                  </a:lnTo>
                  <a:lnTo>
                    <a:pt x="0" y="472"/>
                  </a:lnTo>
                  <a:lnTo>
                    <a:pt x="0" y="468"/>
                  </a:lnTo>
                  <a:lnTo>
                    <a:pt x="2" y="464"/>
                  </a:lnTo>
                  <a:lnTo>
                    <a:pt x="2" y="458"/>
                  </a:lnTo>
                  <a:lnTo>
                    <a:pt x="4" y="455"/>
                  </a:lnTo>
                  <a:lnTo>
                    <a:pt x="4" y="449"/>
                  </a:lnTo>
                  <a:lnTo>
                    <a:pt x="6" y="443"/>
                  </a:lnTo>
                  <a:lnTo>
                    <a:pt x="8" y="439"/>
                  </a:lnTo>
                  <a:lnTo>
                    <a:pt x="12" y="434"/>
                  </a:lnTo>
                  <a:lnTo>
                    <a:pt x="12" y="428"/>
                  </a:lnTo>
                  <a:lnTo>
                    <a:pt x="16" y="422"/>
                  </a:lnTo>
                  <a:lnTo>
                    <a:pt x="17" y="415"/>
                  </a:lnTo>
                  <a:lnTo>
                    <a:pt x="19" y="409"/>
                  </a:lnTo>
                  <a:lnTo>
                    <a:pt x="23" y="401"/>
                  </a:lnTo>
                  <a:lnTo>
                    <a:pt x="25" y="396"/>
                  </a:lnTo>
                  <a:lnTo>
                    <a:pt x="27" y="388"/>
                  </a:lnTo>
                  <a:lnTo>
                    <a:pt x="31" y="382"/>
                  </a:lnTo>
                  <a:lnTo>
                    <a:pt x="33" y="375"/>
                  </a:lnTo>
                  <a:lnTo>
                    <a:pt x="36" y="367"/>
                  </a:lnTo>
                  <a:lnTo>
                    <a:pt x="40" y="359"/>
                  </a:lnTo>
                  <a:lnTo>
                    <a:pt x="42" y="352"/>
                  </a:lnTo>
                  <a:lnTo>
                    <a:pt x="46" y="344"/>
                  </a:lnTo>
                  <a:lnTo>
                    <a:pt x="50" y="337"/>
                  </a:lnTo>
                  <a:lnTo>
                    <a:pt x="52" y="329"/>
                  </a:lnTo>
                  <a:lnTo>
                    <a:pt x="55" y="321"/>
                  </a:lnTo>
                  <a:lnTo>
                    <a:pt x="59" y="314"/>
                  </a:lnTo>
                  <a:lnTo>
                    <a:pt x="63" y="306"/>
                  </a:lnTo>
                  <a:lnTo>
                    <a:pt x="67" y="299"/>
                  </a:lnTo>
                  <a:lnTo>
                    <a:pt x="71" y="291"/>
                  </a:lnTo>
                  <a:lnTo>
                    <a:pt x="74" y="283"/>
                  </a:lnTo>
                  <a:lnTo>
                    <a:pt x="78" y="276"/>
                  </a:lnTo>
                  <a:lnTo>
                    <a:pt x="82" y="266"/>
                  </a:lnTo>
                  <a:lnTo>
                    <a:pt x="86" y="259"/>
                  </a:lnTo>
                  <a:lnTo>
                    <a:pt x="88" y="251"/>
                  </a:lnTo>
                  <a:lnTo>
                    <a:pt x="92" y="243"/>
                  </a:lnTo>
                  <a:lnTo>
                    <a:pt x="95" y="236"/>
                  </a:lnTo>
                  <a:lnTo>
                    <a:pt x="99" y="230"/>
                  </a:lnTo>
                  <a:lnTo>
                    <a:pt x="103" y="223"/>
                  </a:lnTo>
                  <a:lnTo>
                    <a:pt x="107" y="215"/>
                  </a:lnTo>
                  <a:lnTo>
                    <a:pt x="109" y="207"/>
                  </a:lnTo>
                  <a:lnTo>
                    <a:pt x="113" y="202"/>
                  </a:lnTo>
                  <a:lnTo>
                    <a:pt x="116" y="194"/>
                  </a:lnTo>
                  <a:lnTo>
                    <a:pt x="120" y="188"/>
                  </a:lnTo>
                  <a:lnTo>
                    <a:pt x="122" y="183"/>
                  </a:lnTo>
                  <a:lnTo>
                    <a:pt x="126" y="177"/>
                  </a:lnTo>
                  <a:lnTo>
                    <a:pt x="130" y="171"/>
                  </a:lnTo>
                  <a:lnTo>
                    <a:pt x="132" y="165"/>
                  </a:lnTo>
                  <a:lnTo>
                    <a:pt x="133" y="162"/>
                  </a:lnTo>
                  <a:lnTo>
                    <a:pt x="137" y="156"/>
                  </a:lnTo>
                  <a:lnTo>
                    <a:pt x="141" y="150"/>
                  </a:lnTo>
                  <a:lnTo>
                    <a:pt x="143" y="146"/>
                  </a:lnTo>
                  <a:lnTo>
                    <a:pt x="145" y="143"/>
                  </a:lnTo>
                  <a:lnTo>
                    <a:pt x="147" y="139"/>
                  </a:lnTo>
                  <a:lnTo>
                    <a:pt x="151" y="133"/>
                  </a:lnTo>
                  <a:lnTo>
                    <a:pt x="154" y="127"/>
                  </a:lnTo>
                  <a:lnTo>
                    <a:pt x="158" y="124"/>
                  </a:lnTo>
                  <a:lnTo>
                    <a:pt x="162" y="124"/>
                  </a:lnTo>
                  <a:lnTo>
                    <a:pt x="162" y="120"/>
                  </a:lnTo>
                  <a:lnTo>
                    <a:pt x="168" y="118"/>
                  </a:lnTo>
                  <a:lnTo>
                    <a:pt x="170" y="116"/>
                  </a:lnTo>
                  <a:lnTo>
                    <a:pt x="173" y="114"/>
                  </a:lnTo>
                  <a:lnTo>
                    <a:pt x="177" y="112"/>
                  </a:lnTo>
                  <a:lnTo>
                    <a:pt x="183" y="112"/>
                  </a:lnTo>
                  <a:lnTo>
                    <a:pt x="187" y="110"/>
                  </a:lnTo>
                  <a:lnTo>
                    <a:pt x="192" y="108"/>
                  </a:lnTo>
                  <a:lnTo>
                    <a:pt x="198" y="107"/>
                  </a:lnTo>
                  <a:lnTo>
                    <a:pt x="204" y="105"/>
                  </a:lnTo>
                  <a:lnTo>
                    <a:pt x="209" y="103"/>
                  </a:lnTo>
                  <a:lnTo>
                    <a:pt x="217" y="99"/>
                  </a:lnTo>
                  <a:lnTo>
                    <a:pt x="225" y="97"/>
                  </a:lnTo>
                  <a:lnTo>
                    <a:pt x="232" y="95"/>
                  </a:lnTo>
                  <a:lnTo>
                    <a:pt x="240" y="91"/>
                  </a:lnTo>
                  <a:lnTo>
                    <a:pt x="246" y="89"/>
                  </a:lnTo>
                  <a:lnTo>
                    <a:pt x="255" y="88"/>
                  </a:lnTo>
                  <a:lnTo>
                    <a:pt x="263" y="84"/>
                  </a:lnTo>
                  <a:lnTo>
                    <a:pt x="270" y="82"/>
                  </a:lnTo>
                  <a:lnTo>
                    <a:pt x="280" y="78"/>
                  </a:lnTo>
                  <a:lnTo>
                    <a:pt x="289" y="76"/>
                  </a:lnTo>
                  <a:lnTo>
                    <a:pt x="299" y="74"/>
                  </a:lnTo>
                  <a:lnTo>
                    <a:pt x="308" y="70"/>
                  </a:lnTo>
                  <a:lnTo>
                    <a:pt x="318" y="68"/>
                  </a:lnTo>
                  <a:lnTo>
                    <a:pt x="325" y="65"/>
                  </a:lnTo>
                  <a:lnTo>
                    <a:pt x="337" y="63"/>
                  </a:lnTo>
                  <a:lnTo>
                    <a:pt x="346" y="59"/>
                  </a:lnTo>
                  <a:lnTo>
                    <a:pt x="356" y="55"/>
                  </a:lnTo>
                  <a:lnTo>
                    <a:pt x="365" y="53"/>
                  </a:lnTo>
                  <a:lnTo>
                    <a:pt x="375" y="51"/>
                  </a:lnTo>
                  <a:lnTo>
                    <a:pt x="384" y="48"/>
                  </a:lnTo>
                  <a:lnTo>
                    <a:pt x="394" y="46"/>
                  </a:lnTo>
                  <a:lnTo>
                    <a:pt x="403" y="42"/>
                  </a:lnTo>
                  <a:lnTo>
                    <a:pt x="413" y="40"/>
                  </a:lnTo>
                  <a:lnTo>
                    <a:pt x="422" y="36"/>
                  </a:lnTo>
                  <a:lnTo>
                    <a:pt x="432" y="34"/>
                  </a:lnTo>
                  <a:lnTo>
                    <a:pt x="441" y="32"/>
                  </a:lnTo>
                  <a:lnTo>
                    <a:pt x="451" y="29"/>
                  </a:lnTo>
                  <a:lnTo>
                    <a:pt x="459" y="27"/>
                  </a:lnTo>
                  <a:lnTo>
                    <a:pt x="468" y="25"/>
                  </a:lnTo>
                  <a:lnTo>
                    <a:pt x="476" y="21"/>
                  </a:lnTo>
                  <a:lnTo>
                    <a:pt x="485" y="19"/>
                  </a:lnTo>
                  <a:lnTo>
                    <a:pt x="493" y="17"/>
                  </a:lnTo>
                  <a:lnTo>
                    <a:pt x="500" y="15"/>
                  </a:lnTo>
                  <a:lnTo>
                    <a:pt x="508" y="13"/>
                  </a:lnTo>
                  <a:lnTo>
                    <a:pt x="517" y="11"/>
                  </a:lnTo>
                  <a:lnTo>
                    <a:pt x="523" y="10"/>
                  </a:lnTo>
                  <a:lnTo>
                    <a:pt x="531" y="8"/>
                  </a:lnTo>
                  <a:lnTo>
                    <a:pt x="536" y="6"/>
                  </a:lnTo>
                  <a:lnTo>
                    <a:pt x="542" y="6"/>
                  </a:lnTo>
                  <a:lnTo>
                    <a:pt x="548" y="4"/>
                  </a:lnTo>
                  <a:lnTo>
                    <a:pt x="554" y="4"/>
                  </a:lnTo>
                  <a:lnTo>
                    <a:pt x="559" y="2"/>
                  </a:lnTo>
                  <a:lnTo>
                    <a:pt x="565" y="2"/>
                  </a:lnTo>
                  <a:lnTo>
                    <a:pt x="573" y="0"/>
                  </a:lnTo>
                  <a:lnTo>
                    <a:pt x="578" y="0"/>
                  </a:lnTo>
                  <a:lnTo>
                    <a:pt x="582" y="0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11"/>
                  </a:lnTo>
                  <a:lnTo>
                    <a:pt x="588" y="15"/>
                  </a:lnTo>
                  <a:lnTo>
                    <a:pt x="590" y="21"/>
                  </a:lnTo>
                  <a:lnTo>
                    <a:pt x="592" y="27"/>
                  </a:lnTo>
                  <a:lnTo>
                    <a:pt x="594" y="34"/>
                  </a:lnTo>
                  <a:lnTo>
                    <a:pt x="595" y="40"/>
                  </a:lnTo>
                  <a:lnTo>
                    <a:pt x="597" y="48"/>
                  </a:lnTo>
                  <a:lnTo>
                    <a:pt x="599" y="55"/>
                  </a:lnTo>
                  <a:lnTo>
                    <a:pt x="601" y="65"/>
                  </a:lnTo>
                  <a:lnTo>
                    <a:pt x="603" y="74"/>
                  </a:lnTo>
                  <a:lnTo>
                    <a:pt x="607" y="84"/>
                  </a:lnTo>
                  <a:lnTo>
                    <a:pt x="609" y="95"/>
                  </a:lnTo>
                  <a:lnTo>
                    <a:pt x="613" y="107"/>
                  </a:lnTo>
                  <a:lnTo>
                    <a:pt x="614" y="116"/>
                  </a:lnTo>
                  <a:lnTo>
                    <a:pt x="616" y="127"/>
                  </a:lnTo>
                  <a:lnTo>
                    <a:pt x="620" y="141"/>
                  </a:lnTo>
                  <a:lnTo>
                    <a:pt x="622" y="154"/>
                  </a:lnTo>
                  <a:lnTo>
                    <a:pt x="626" y="165"/>
                  </a:lnTo>
                  <a:lnTo>
                    <a:pt x="630" y="177"/>
                  </a:lnTo>
                  <a:lnTo>
                    <a:pt x="632" y="190"/>
                  </a:lnTo>
                  <a:lnTo>
                    <a:pt x="637" y="205"/>
                  </a:lnTo>
                  <a:lnTo>
                    <a:pt x="639" y="219"/>
                  </a:lnTo>
                  <a:lnTo>
                    <a:pt x="643" y="232"/>
                  </a:lnTo>
                  <a:lnTo>
                    <a:pt x="645" y="245"/>
                  </a:lnTo>
                  <a:lnTo>
                    <a:pt x="651" y="261"/>
                  </a:lnTo>
                  <a:lnTo>
                    <a:pt x="652" y="276"/>
                  </a:lnTo>
                  <a:lnTo>
                    <a:pt x="656" y="289"/>
                  </a:lnTo>
                  <a:lnTo>
                    <a:pt x="660" y="304"/>
                  </a:lnTo>
                  <a:lnTo>
                    <a:pt x="664" y="320"/>
                  </a:lnTo>
                  <a:lnTo>
                    <a:pt x="666" y="333"/>
                  </a:lnTo>
                  <a:lnTo>
                    <a:pt x="670" y="346"/>
                  </a:lnTo>
                  <a:lnTo>
                    <a:pt x="673" y="361"/>
                  </a:lnTo>
                  <a:lnTo>
                    <a:pt x="677" y="375"/>
                  </a:lnTo>
                  <a:lnTo>
                    <a:pt x="679" y="388"/>
                  </a:lnTo>
                  <a:lnTo>
                    <a:pt x="683" y="403"/>
                  </a:lnTo>
                  <a:lnTo>
                    <a:pt x="687" y="417"/>
                  </a:lnTo>
                  <a:lnTo>
                    <a:pt x="690" y="430"/>
                  </a:lnTo>
                  <a:lnTo>
                    <a:pt x="692" y="443"/>
                  </a:lnTo>
                  <a:lnTo>
                    <a:pt x="696" y="456"/>
                  </a:lnTo>
                  <a:lnTo>
                    <a:pt x="698" y="468"/>
                  </a:lnTo>
                  <a:lnTo>
                    <a:pt x="702" y="481"/>
                  </a:lnTo>
                  <a:lnTo>
                    <a:pt x="704" y="493"/>
                  </a:lnTo>
                  <a:lnTo>
                    <a:pt x="708" y="504"/>
                  </a:lnTo>
                  <a:lnTo>
                    <a:pt x="709" y="515"/>
                  </a:lnTo>
                  <a:lnTo>
                    <a:pt x="713" y="527"/>
                  </a:lnTo>
                  <a:lnTo>
                    <a:pt x="715" y="536"/>
                  </a:lnTo>
                  <a:lnTo>
                    <a:pt x="717" y="548"/>
                  </a:lnTo>
                  <a:lnTo>
                    <a:pt x="719" y="557"/>
                  </a:lnTo>
                  <a:lnTo>
                    <a:pt x="723" y="565"/>
                  </a:lnTo>
                  <a:lnTo>
                    <a:pt x="723" y="572"/>
                  </a:lnTo>
                  <a:lnTo>
                    <a:pt x="725" y="582"/>
                  </a:lnTo>
                  <a:lnTo>
                    <a:pt x="727" y="588"/>
                  </a:lnTo>
                  <a:lnTo>
                    <a:pt x="730" y="595"/>
                  </a:lnTo>
                  <a:lnTo>
                    <a:pt x="730" y="601"/>
                  </a:lnTo>
                  <a:lnTo>
                    <a:pt x="730" y="607"/>
                  </a:lnTo>
                  <a:lnTo>
                    <a:pt x="732" y="611"/>
                  </a:lnTo>
                  <a:lnTo>
                    <a:pt x="734" y="614"/>
                  </a:lnTo>
                  <a:lnTo>
                    <a:pt x="736" y="620"/>
                  </a:lnTo>
                  <a:lnTo>
                    <a:pt x="736" y="622"/>
                  </a:lnTo>
                  <a:lnTo>
                    <a:pt x="711" y="645"/>
                  </a:lnTo>
                  <a:lnTo>
                    <a:pt x="569" y="23"/>
                  </a:lnTo>
                  <a:lnTo>
                    <a:pt x="567" y="23"/>
                  </a:lnTo>
                  <a:lnTo>
                    <a:pt x="565" y="23"/>
                  </a:lnTo>
                  <a:lnTo>
                    <a:pt x="559" y="25"/>
                  </a:lnTo>
                  <a:lnTo>
                    <a:pt x="552" y="27"/>
                  </a:lnTo>
                  <a:lnTo>
                    <a:pt x="548" y="27"/>
                  </a:lnTo>
                  <a:lnTo>
                    <a:pt x="544" y="29"/>
                  </a:lnTo>
                  <a:lnTo>
                    <a:pt x="538" y="30"/>
                  </a:lnTo>
                  <a:lnTo>
                    <a:pt x="535" y="32"/>
                  </a:lnTo>
                  <a:lnTo>
                    <a:pt x="529" y="32"/>
                  </a:lnTo>
                  <a:lnTo>
                    <a:pt x="523" y="34"/>
                  </a:lnTo>
                  <a:lnTo>
                    <a:pt x="517" y="36"/>
                  </a:lnTo>
                  <a:lnTo>
                    <a:pt x="510" y="40"/>
                  </a:lnTo>
                  <a:lnTo>
                    <a:pt x="502" y="40"/>
                  </a:lnTo>
                  <a:lnTo>
                    <a:pt x="497" y="42"/>
                  </a:lnTo>
                  <a:lnTo>
                    <a:pt x="489" y="44"/>
                  </a:lnTo>
                  <a:lnTo>
                    <a:pt x="481" y="48"/>
                  </a:lnTo>
                  <a:lnTo>
                    <a:pt x="474" y="49"/>
                  </a:lnTo>
                  <a:lnTo>
                    <a:pt x="466" y="51"/>
                  </a:lnTo>
                  <a:lnTo>
                    <a:pt x="459" y="55"/>
                  </a:lnTo>
                  <a:lnTo>
                    <a:pt x="451" y="57"/>
                  </a:lnTo>
                  <a:lnTo>
                    <a:pt x="441" y="59"/>
                  </a:lnTo>
                  <a:lnTo>
                    <a:pt x="432" y="63"/>
                  </a:lnTo>
                  <a:lnTo>
                    <a:pt x="424" y="65"/>
                  </a:lnTo>
                  <a:lnTo>
                    <a:pt x="417" y="67"/>
                  </a:lnTo>
                  <a:lnTo>
                    <a:pt x="407" y="68"/>
                  </a:lnTo>
                  <a:lnTo>
                    <a:pt x="398" y="72"/>
                  </a:lnTo>
                  <a:lnTo>
                    <a:pt x="390" y="76"/>
                  </a:lnTo>
                  <a:lnTo>
                    <a:pt x="381" y="78"/>
                  </a:lnTo>
                  <a:lnTo>
                    <a:pt x="371" y="82"/>
                  </a:lnTo>
                  <a:lnTo>
                    <a:pt x="363" y="84"/>
                  </a:lnTo>
                  <a:lnTo>
                    <a:pt x="352" y="86"/>
                  </a:lnTo>
                  <a:lnTo>
                    <a:pt x="344" y="89"/>
                  </a:lnTo>
                  <a:lnTo>
                    <a:pt x="335" y="91"/>
                  </a:lnTo>
                  <a:lnTo>
                    <a:pt x="327" y="93"/>
                  </a:lnTo>
                  <a:lnTo>
                    <a:pt x="318" y="97"/>
                  </a:lnTo>
                  <a:lnTo>
                    <a:pt x="310" y="99"/>
                  </a:lnTo>
                  <a:lnTo>
                    <a:pt x="301" y="103"/>
                  </a:lnTo>
                  <a:lnTo>
                    <a:pt x="293" y="105"/>
                  </a:lnTo>
                  <a:lnTo>
                    <a:pt x="284" y="107"/>
                  </a:lnTo>
                  <a:lnTo>
                    <a:pt x="276" y="110"/>
                  </a:lnTo>
                  <a:lnTo>
                    <a:pt x="268" y="112"/>
                  </a:lnTo>
                  <a:lnTo>
                    <a:pt x="261" y="114"/>
                  </a:lnTo>
                  <a:lnTo>
                    <a:pt x="253" y="118"/>
                  </a:lnTo>
                  <a:lnTo>
                    <a:pt x="247" y="120"/>
                  </a:lnTo>
                  <a:lnTo>
                    <a:pt x="240" y="122"/>
                  </a:lnTo>
                  <a:lnTo>
                    <a:pt x="232" y="126"/>
                  </a:lnTo>
                  <a:lnTo>
                    <a:pt x="227" y="126"/>
                  </a:lnTo>
                  <a:lnTo>
                    <a:pt x="221" y="129"/>
                  </a:lnTo>
                  <a:lnTo>
                    <a:pt x="215" y="131"/>
                  </a:lnTo>
                  <a:lnTo>
                    <a:pt x="209" y="133"/>
                  </a:lnTo>
                  <a:lnTo>
                    <a:pt x="204" y="133"/>
                  </a:lnTo>
                  <a:lnTo>
                    <a:pt x="200" y="137"/>
                  </a:lnTo>
                  <a:lnTo>
                    <a:pt x="192" y="141"/>
                  </a:lnTo>
                  <a:lnTo>
                    <a:pt x="187" y="143"/>
                  </a:lnTo>
                  <a:lnTo>
                    <a:pt x="181" y="146"/>
                  </a:lnTo>
                  <a:lnTo>
                    <a:pt x="179" y="148"/>
                  </a:lnTo>
                  <a:lnTo>
                    <a:pt x="177" y="150"/>
                  </a:lnTo>
                  <a:lnTo>
                    <a:pt x="175" y="154"/>
                  </a:lnTo>
                  <a:lnTo>
                    <a:pt x="170" y="158"/>
                  </a:lnTo>
                  <a:lnTo>
                    <a:pt x="168" y="165"/>
                  </a:lnTo>
                  <a:lnTo>
                    <a:pt x="162" y="171"/>
                  </a:lnTo>
                  <a:lnTo>
                    <a:pt x="158" y="181"/>
                  </a:lnTo>
                  <a:lnTo>
                    <a:pt x="154" y="185"/>
                  </a:lnTo>
                  <a:lnTo>
                    <a:pt x="152" y="190"/>
                  </a:lnTo>
                  <a:lnTo>
                    <a:pt x="151" y="196"/>
                  </a:lnTo>
                  <a:lnTo>
                    <a:pt x="147" y="202"/>
                  </a:lnTo>
                  <a:lnTo>
                    <a:pt x="145" y="207"/>
                  </a:lnTo>
                  <a:lnTo>
                    <a:pt x="141" y="213"/>
                  </a:lnTo>
                  <a:lnTo>
                    <a:pt x="137" y="219"/>
                  </a:lnTo>
                  <a:lnTo>
                    <a:pt x="135" y="224"/>
                  </a:lnTo>
                  <a:lnTo>
                    <a:pt x="132" y="230"/>
                  </a:lnTo>
                  <a:lnTo>
                    <a:pt x="130" y="238"/>
                  </a:lnTo>
                  <a:lnTo>
                    <a:pt x="126" y="243"/>
                  </a:lnTo>
                  <a:lnTo>
                    <a:pt x="124" y="251"/>
                  </a:lnTo>
                  <a:lnTo>
                    <a:pt x="120" y="259"/>
                  </a:lnTo>
                  <a:lnTo>
                    <a:pt x="116" y="264"/>
                  </a:lnTo>
                  <a:lnTo>
                    <a:pt x="113" y="272"/>
                  </a:lnTo>
                  <a:lnTo>
                    <a:pt x="111" y="280"/>
                  </a:lnTo>
                  <a:lnTo>
                    <a:pt x="107" y="285"/>
                  </a:lnTo>
                  <a:lnTo>
                    <a:pt x="105" y="293"/>
                  </a:lnTo>
                  <a:lnTo>
                    <a:pt x="101" y="301"/>
                  </a:lnTo>
                  <a:lnTo>
                    <a:pt x="97" y="308"/>
                  </a:lnTo>
                  <a:lnTo>
                    <a:pt x="93" y="316"/>
                  </a:lnTo>
                  <a:lnTo>
                    <a:pt x="90" y="321"/>
                  </a:lnTo>
                  <a:lnTo>
                    <a:pt x="88" y="329"/>
                  </a:lnTo>
                  <a:lnTo>
                    <a:pt x="84" y="337"/>
                  </a:lnTo>
                  <a:lnTo>
                    <a:pt x="82" y="342"/>
                  </a:lnTo>
                  <a:lnTo>
                    <a:pt x="78" y="350"/>
                  </a:lnTo>
                  <a:lnTo>
                    <a:pt x="74" y="358"/>
                  </a:lnTo>
                  <a:lnTo>
                    <a:pt x="73" y="365"/>
                  </a:lnTo>
                  <a:lnTo>
                    <a:pt x="69" y="371"/>
                  </a:lnTo>
                  <a:lnTo>
                    <a:pt x="67" y="378"/>
                  </a:lnTo>
                  <a:lnTo>
                    <a:pt x="63" y="384"/>
                  </a:lnTo>
                  <a:lnTo>
                    <a:pt x="61" y="392"/>
                  </a:lnTo>
                  <a:lnTo>
                    <a:pt x="57" y="398"/>
                  </a:lnTo>
                  <a:lnTo>
                    <a:pt x="55" y="403"/>
                  </a:lnTo>
                  <a:lnTo>
                    <a:pt x="54" y="409"/>
                  </a:lnTo>
                  <a:lnTo>
                    <a:pt x="52" y="417"/>
                  </a:lnTo>
                  <a:lnTo>
                    <a:pt x="48" y="422"/>
                  </a:lnTo>
                  <a:lnTo>
                    <a:pt x="46" y="428"/>
                  </a:lnTo>
                  <a:lnTo>
                    <a:pt x="44" y="432"/>
                  </a:lnTo>
                  <a:lnTo>
                    <a:pt x="42" y="437"/>
                  </a:lnTo>
                  <a:lnTo>
                    <a:pt x="40" y="443"/>
                  </a:lnTo>
                  <a:lnTo>
                    <a:pt x="38" y="447"/>
                  </a:lnTo>
                  <a:lnTo>
                    <a:pt x="36" y="451"/>
                  </a:lnTo>
                  <a:lnTo>
                    <a:pt x="36" y="456"/>
                  </a:lnTo>
                  <a:lnTo>
                    <a:pt x="33" y="464"/>
                  </a:lnTo>
                  <a:lnTo>
                    <a:pt x="33" y="470"/>
                  </a:lnTo>
                  <a:lnTo>
                    <a:pt x="31" y="475"/>
                  </a:lnTo>
                  <a:lnTo>
                    <a:pt x="31" y="479"/>
                  </a:lnTo>
                  <a:lnTo>
                    <a:pt x="29" y="483"/>
                  </a:lnTo>
                  <a:lnTo>
                    <a:pt x="31" y="491"/>
                  </a:lnTo>
                  <a:lnTo>
                    <a:pt x="31" y="494"/>
                  </a:lnTo>
                  <a:lnTo>
                    <a:pt x="31" y="500"/>
                  </a:lnTo>
                  <a:lnTo>
                    <a:pt x="33" y="506"/>
                  </a:lnTo>
                  <a:lnTo>
                    <a:pt x="33" y="514"/>
                  </a:lnTo>
                  <a:lnTo>
                    <a:pt x="35" y="519"/>
                  </a:lnTo>
                  <a:lnTo>
                    <a:pt x="36" y="529"/>
                  </a:lnTo>
                  <a:lnTo>
                    <a:pt x="36" y="536"/>
                  </a:lnTo>
                  <a:lnTo>
                    <a:pt x="38" y="546"/>
                  </a:lnTo>
                  <a:lnTo>
                    <a:pt x="40" y="555"/>
                  </a:lnTo>
                  <a:lnTo>
                    <a:pt x="42" y="565"/>
                  </a:lnTo>
                  <a:lnTo>
                    <a:pt x="44" y="576"/>
                  </a:lnTo>
                  <a:lnTo>
                    <a:pt x="46" y="588"/>
                  </a:lnTo>
                  <a:lnTo>
                    <a:pt x="48" y="597"/>
                  </a:lnTo>
                  <a:lnTo>
                    <a:pt x="50" y="609"/>
                  </a:lnTo>
                  <a:lnTo>
                    <a:pt x="52" y="622"/>
                  </a:lnTo>
                  <a:lnTo>
                    <a:pt x="54" y="635"/>
                  </a:lnTo>
                  <a:lnTo>
                    <a:pt x="55" y="647"/>
                  </a:lnTo>
                  <a:lnTo>
                    <a:pt x="57" y="658"/>
                  </a:lnTo>
                  <a:lnTo>
                    <a:pt x="61" y="671"/>
                  </a:lnTo>
                  <a:lnTo>
                    <a:pt x="63" y="687"/>
                  </a:lnTo>
                  <a:lnTo>
                    <a:pt x="65" y="700"/>
                  </a:lnTo>
                  <a:lnTo>
                    <a:pt x="69" y="713"/>
                  </a:lnTo>
                  <a:lnTo>
                    <a:pt x="71" y="727"/>
                  </a:lnTo>
                  <a:lnTo>
                    <a:pt x="73" y="742"/>
                  </a:lnTo>
                  <a:lnTo>
                    <a:pt x="76" y="755"/>
                  </a:lnTo>
                  <a:lnTo>
                    <a:pt x="78" y="768"/>
                  </a:lnTo>
                  <a:lnTo>
                    <a:pt x="80" y="784"/>
                  </a:lnTo>
                  <a:lnTo>
                    <a:pt x="82" y="799"/>
                  </a:lnTo>
                  <a:lnTo>
                    <a:pt x="84" y="812"/>
                  </a:lnTo>
                  <a:lnTo>
                    <a:pt x="88" y="825"/>
                  </a:lnTo>
                  <a:lnTo>
                    <a:pt x="90" y="839"/>
                  </a:lnTo>
                  <a:lnTo>
                    <a:pt x="92" y="854"/>
                  </a:lnTo>
                  <a:lnTo>
                    <a:pt x="95" y="867"/>
                  </a:lnTo>
                  <a:lnTo>
                    <a:pt x="97" y="881"/>
                  </a:lnTo>
                  <a:lnTo>
                    <a:pt x="99" y="894"/>
                  </a:lnTo>
                  <a:lnTo>
                    <a:pt x="103" y="909"/>
                  </a:lnTo>
                  <a:lnTo>
                    <a:pt x="105" y="920"/>
                  </a:lnTo>
                  <a:lnTo>
                    <a:pt x="107" y="932"/>
                  </a:lnTo>
                  <a:lnTo>
                    <a:pt x="109" y="945"/>
                  </a:lnTo>
                  <a:lnTo>
                    <a:pt x="113" y="959"/>
                  </a:lnTo>
                  <a:lnTo>
                    <a:pt x="113" y="970"/>
                  </a:lnTo>
                  <a:lnTo>
                    <a:pt x="116" y="981"/>
                  </a:lnTo>
                  <a:lnTo>
                    <a:pt x="118" y="993"/>
                  </a:lnTo>
                  <a:lnTo>
                    <a:pt x="120" y="1004"/>
                  </a:lnTo>
                  <a:lnTo>
                    <a:pt x="120" y="1014"/>
                  </a:lnTo>
                  <a:lnTo>
                    <a:pt x="124" y="1023"/>
                  </a:lnTo>
                  <a:lnTo>
                    <a:pt x="124" y="1031"/>
                  </a:lnTo>
                  <a:lnTo>
                    <a:pt x="126" y="1040"/>
                  </a:lnTo>
                  <a:lnTo>
                    <a:pt x="128" y="1048"/>
                  </a:lnTo>
                  <a:lnTo>
                    <a:pt x="130" y="1057"/>
                  </a:lnTo>
                  <a:lnTo>
                    <a:pt x="132" y="1063"/>
                  </a:lnTo>
                  <a:lnTo>
                    <a:pt x="133" y="1071"/>
                  </a:lnTo>
                  <a:lnTo>
                    <a:pt x="133" y="1075"/>
                  </a:lnTo>
                  <a:lnTo>
                    <a:pt x="133" y="1082"/>
                  </a:lnTo>
                  <a:lnTo>
                    <a:pt x="133" y="1086"/>
                  </a:lnTo>
                  <a:lnTo>
                    <a:pt x="135" y="1090"/>
                  </a:lnTo>
                  <a:lnTo>
                    <a:pt x="137" y="1094"/>
                  </a:lnTo>
                  <a:lnTo>
                    <a:pt x="137" y="1097"/>
                  </a:lnTo>
                  <a:lnTo>
                    <a:pt x="111" y="1122"/>
                  </a:lnTo>
                  <a:lnTo>
                    <a:pt x="111" y="1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019425" y="4324350"/>
              <a:ext cx="452438" cy="635000"/>
            </a:xfrm>
            <a:custGeom>
              <a:avLst/>
              <a:gdLst/>
              <a:ahLst/>
              <a:cxnLst>
                <a:cxn ang="0">
                  <a:pos x="28" y="464"/>
                </a:cxn>
                <a:cxn ang="0">
                  <a:pos x="62" y="454"/>
                </a:cxn>
                <a:cxn ang="0">
                  <a:pos x="108" y="443"/>
                </a:cxn>
                <a:cxn ang="0">
                  <a:pos x="163" y="428"/>
                </a:cxn>
                <a:cxn ang="0">
                  <a:pos x="222" y="413"/>
                </a:cxn>
                <a:cxn ang="0">
                  <a:pos x="279" y="397"/>
                </a:cxn>
                <a:cxn ang="0">
                  <a:pos x="332" y="382"/>
                </a:cxn>
                <a:cxn ang="0">
                  <a:pos x="376" y="369"/>
                </a:cxn>
                <a:cxn ang="0">
                  <a:pos x="414" y="359"/>
                </a:cxn>
                <a:cxn ang="0">
                  <a:pos x="435" y="340"/>
                </a:cxn>
                <a:cxn ang="0">
                  <a:pos x="446" y="310"/>
                </a:cxn>
                <a:cxn ang="0">
                  <a:pos x="458" y="274"/>
                </a:cxn>
                <a:cxn ang="0">
                  <a:pos x="473" y="230"/>
                </a:cxn>
                <a:cxn ang="0">
                  <a:pos x="488" y="183"/>
                </a:cxn>
                <a:cxn ang="0">
                  <a:pos x="501" y="135"/>
                </a:cxn>
                <a:cxn ang="0">
                  <a:pos x="515" y="91"/>
                </a:cxn>
                <a:cxn ang="0">
                  <a:pos x="526" y="53"/>
                </a:cxn>
                <a:cxn ang="0">
                  <a:pos x="539" y="13"/>
                </a:cxn>
                <a:cxn ang="0">
                  <a:pos x="559" y="0"/>
                </a:cxn>
                <a:cxn ang="0">
                  <a:pos x="570" y="15"/>
                </a:cxn>
                <a:cxn ang="0">
                  <a:pos x="560" y="46"/>
                </a:cxn>
                <a:cxn ang="0">
                  <a:pos x="551" y="78"/>
                </a:cxn>
                <a:cxn ang="0">
                  <a:pos x="539" y="116"/>
                </a:cxn>
                <a:cxn ang="0">
                  <a:pos x="526" y="160"/>
                </a:cxn>
                <a:cxn ang="0">
                  <a:pos x="515" y="205"/>
                </a:cxn>
                <a:cxn ang="0">
                  <a:pos x="500" y="251"/>
                </a:cxn>
                <a:cxn ang="0">
                  <a:pos x="486" y="293"/>
                </a:cxn>
                <a:cxn ang="0">
                  <a:pos x="477" y="327"/>
                </a:cxn>
                <a:cxn ang="0">
                  <a:pos x="467" y="357"/>
                </a:cxn>
                <a:cxn ang="0">
                  <a:pos x="465" y="382"/>
                </a:cxn>
                <a:cxn ang="0">
                  <a:pos x="469" y="416"/>
                </a:cxn>
                <a:cxn ang="0">
                  <a:pos x="477" y="460"/>
                </a:cxn>
                <a:cxn ang="0">
                  <a:pos x="484" y="512"/>
                </a:cxn>
                <a:cxn ang="0">
                  <a:pos x="494" y="565"/>
                </a:cxn>
                <a:cxn ang="0">
                  <a:pos x="503" y="620"/>
                </a:cxn>
                <a:cxn ang="0">
                  <a:pos x="513" y="671"/>
                </a:cxn>
                <a:cxn ang="0">
                  <a:pos x="520" y="715"/>
                </a:cxn>
                <a:cxn ang="0">
                  <a:pos x="526" y="749"/>
                </a:cxn>
                <a:cxn ang="0">
                  <a:pos x="501" y="801"/>
                </a:cxn>
                <a:cxn ang="0">
                  <a:pos x="498" y="774"/>
                </a:cxn>
                <a:cxn ang="0">
                  <a:pos x="494" y="738"/>
                </a:cxn>
                <a:cxn ang="0">
                  <a:pos x="486" y="690"/>
                </a:cxn>
                <a:cxn ang="0">
                  <a:pos x="479" y="637"/>
                </a:cxn>
                <a:cxn ang="0">
                  <a:pos x="469" y="582"/>
                </a:cxn>
                <a:cxn ang="0">
                  <a:pos x="460" y="527"/>
                </a:cxn>
                <a:cxn ang="0">
                  <a:pos x="452" y="473"/>
                </a:cxn>
                <a:cxn ang="0">
                  <a:pos x="444" y="432"/>
                </a:cxn>
                <a:cxn ang="0">
                  <a:pos x="437" y="397"/>
                </a:cxn>
                <a:cxn ang="0">
                  <a:pos x="412" y="390"/>
                </a:cxn>
                <a:cxn ang="0">
                  <a:pos x="378" y="397"/>
                </a:cxn>
                <a:cxn ang="0">
                  <a:pos x="332" y="413"/>
                </a:cxn>
                <a:cxn ang="0">
                  <a:pos x="279" y="426"/>
                </a:cxn>
                <a:cxn ang="0">
                  <a:pos x="224" y="445"/>
                </a:cxn>
                <a:cxn ang="0">
                  <a:pos x="165" y="462"/>
                </a:cxn>
                <a:cxn ang="0">
                  <a:pos x="110" y="477"/>
                </a:cxn>
                <a:cxn ang="0">
                  <a:pos x="64" y="491"/>
                </a:cxn>
                <a:cxn ang="0">
                  <a:pos x="30" y="500"/>
                </a:cxn>
                <a:cxn ang="0">
                  <a:pos x="9" y="502"/>
                </a:cxn>
                <a:cxn ang="0">
                  <a:pos x="3" y="473"/>
                </a:cxn>
              </a:cxnLst>
              <a:rect l="0" t="0" r="r" b="b"/>
              <a:pathLst>
                <a:path w="570" h="801">
                  <a:moveTo>
                    <a:pt x="7" y="470"/>
                  </a:moveTo>
                  <a:lnTo>
                    <a:pt x="7" y="470"/>
                  </a:lnTo>
                  <a:lnTo>
                    <a:pt x="11" y="470"/>
                  </a:lnTo>
                  <a:lnTo>
                    <a:pt x="17" y="468"/>
                  </a:lnTo>
                  <a:lnTo>
                    <a:pt x="24" y="466"/>
                  </a:lnTo>
                  <a:lnTo>
                    <a:pt x="28" y="464"/>
                  </a:lnTo>
                  <a:lnTo>
                    <a:pt x="32" y="462"/>
                  </a:lnTo>
                  <a:lnTo>
                    <a:pt x="38" y="462"/>
                  </a:lnTo>
                  <a:lnTo>
                    <a:pt x="43" y="460"/>
                  </a:lnTo>
                  <a:lnTo>
                    <a:pt x="49" y="458"/>
                  </a:lnTo>
                  <a:lnTo>
                    <a:pt x="57" y="456"/>
                  </a:lnTo>
                  <a:lnTo>
                    <a:pt x="62" y="454"/>
                  </a:lnTo>
                  <a:lnTo>
                    <a:pt x="70" y="454"/>
                  </a:lnTo>
                  <a:lnTo>
                    <a:pt x="77" y="451"/>
                  </a:lnTo>
                  <a:lnTo>
                    <a:pt x="85" y="449"/>
                  </a:lnTo>
                  <a:lnTo>
                    <a:pt x="93" y="447"/>
                  </a:lnTo>
                  <a:lnTo>
                    <a:pt x="100" y="445"/>
                  </a:lnTo>
                  <a:lnTo>
                    <a:pt x="108" y="443"/>
                  </a:lnTo>
                  <a:lnTo>
                    <a:pt x="117" y="441"/>
                  </a:lnTo>
                  <a:lnTo>
                    <a:pt x="125" y="437"/>
                  </a:lnTo>
                  <a:lnTo>
                    <a:pt x="136" y="435"/>
                  </a:lnTo>
                  <a:lnTo>
                    <a:pt x="144" y="434"/>
                  </a:lnTo>
                  <a:lnTo>
                    <a:pt x="154" y="432"/>
                  </a:lnTo>
                  <a:lnTo>
                    <a:pt x="163" y="428"/>
                  </a:lnTo>
                  <a:lnTo>
                    <a:pt x="173" y="426"/>
                  </a:lnTo>
                  <a:lnTo>
                    <a:pt x="182" y="424"/>
                  </a:lnTo>
                  <a:lnTo>
                    <a:pt x="192" y="420"/>
                  </a:lnTo>
                  <a:lnTo>
                    <a:pt x="203" y="418"/>
                  </a:lnTo>
                  <a:lnTo>
                    <a:pt x="212" y="416"/>
                  </a:lnTo>
                  <a:lnTo>
                    <a:pt x="222" y="413"/>
                  </a:lnTo>
                  <a:lnTo>
                    <a:pt x="231" y="411"/>
                  </a:lnTo>
                  <a:lnTo>
                    <a:pt x="241" y="409"/>
                  </a:lnTo>
                  <a:lnTo>
                    <a:pt x="251" y="405"/>
                  </a:lnTo>
                  <a:lnTo>
                    <a:pt x="260" y="403"/>
                  </a:lnTo>
                  <a:lnTo>
                    <a:pt x="270" y="399"/>
                  </a:lnTo>
                  <a:lnTo>
                    <a:pt x="279" y="397"/>
                  </a:lnTo>
                  <a:lnTo>
                    <a:pt x="289" y="396"/>
                  </a:lnTo>
                  <a:lnTo>
                    <a:pt x="296" y="392"/>
                  </a:lnTo>
                  <a:lnTo>
                    <a:pt x="306" y="390"/>
                  </a:lnTo>
                  <a:lnTo>
                    <a:pt x="315" y="388"/>
                  </a:lnTo>
                  <a:lnTo>
                    <a:pt x="323" y="384"/>
                  </a:lnTo>
                  <a:lnTo>
                    <a:pt x="332" y="382"/>
                  </a:lnTo>
                  <a:lnTo>
                    <a:pt x="340" y="380"/>
                  </a:lnTo>
                  <a:lnTo>
                    <a:pt x="347" y="378"/>
                  </a:lnTo>
                  <a:lnTo>
                    <a:pt x="357" y="376"/>
                  </a:lnTo>
                  <a:lnTo>
                    <a:pt x="363" y="375"/>
                  </a:lnTo>
                  <a:lnTo>
                    <a:pt x="370" y="371"/>
                  </a:lnTo>
                  <a:lnTo>
                    <a:pt x="376" y="369"/>
                  </a:lnTo>
                  <a:lnTo>
                    <a:pt x="384" y="369"/>
                  </a:lnTo>
                  <a:lnTo>
                    <a:pt x="389" y="365"/>
                  </a:lnTo>
                  <a:lnTo>
                    <a:pt x="395" y="363"/>
                  </a:lnTo>
                  <a:lnTo>
                    <a:pt x="401" y="361"/>
                  </a:lnTo>
                  <a:lnTo>
                    <a:pt x="406" y="361"/>
                  </a:lnTo>
                  <a:lnTo>
                    <a:pt x="414" y="359"/>
                  </a:lnTo>
                  <a:lnTo>
                    <a:pt x="422" y="356"/>
                  </a:lnTo>
                  <a:lnTo>
                    <a:pt x="425" y="354"/>
                  </a:lnTo>
                  <a:lnTo>
                    <a:pt x="429" y="354"/>
                  </a:lnTo>
                  <a:lnTo>
                    <a:pt x="429" y="352"/>
                  </a:lnTo>
                  <a:lnTo>
                    <a:pt x="433" y="346"/>
                  </a:lnTo>
                  <a:lnTo>
                    <a:pt x="435" y="340"/>
                  </a:lnTo>
                  <a:lnTo>
                    <a:pt x="439" y="335"/>
                  </a:lnTo>
                  <a:lnTo>
                    <a:pt x="439" y="329"/>
                  </a:lnTo>
                  <a:lnTo>
                    <a:pt x="441" y="325"/>
                  </a:lnTo>
                  <a:lnTo>
                    <a:pt x="443" y="319"/>
                  </a:lnTo>
                  <a:lnTo>
                    <a:pt x="444" y="316"/>
                  </a:lnTo>
                  <a:lnTo>
                    <a:pt x="446" y="310"/>
                  </a:lnTo>
                  <a:lnTo>
                    <a:pt x="448" y="304"/>
                  </a:lnTo>
                  <a:lnTo>
                    <a:pt x="450" y="299"/>
                  </a:lnTo>
                  <a:lnTo>
                    <a:pt x="452" y="295"/>
                  </a:lnTo>
                  <a:lnTo>
                    <a:pt x="454" y="287"/>
                  </a:lnTo>
                  <a:lnTo>
                    <a:pt x="456" y="281"/>
                  </a:lnTo>
                  <a:lnTo>
                    <a:pt x="458" y="274"/>
                  </a:lnTo>
                  <a:lnTo>
                    <a:pt x="460" y="268"/>
                  </a:lnTo>
                  <a:lnTo>
                    <a:pt x="463" y="260"/>
                  </a:lnTo>
                  <a:lnTo>
                    <a:pt x="465" y="253"/>
                  </a:lnTo>
                  <a:lnTo>
                    <a:pt x="467" y="245"/>
                  </a:lnTo>
                  <a:lnTo>
                    <a:pt x="471" y="240"/>
                  </a:lnTo>
                  <a:lnTo>
                    <a:pt x="473" y="230"/>
                  </a:lnTo>
                  <a:lnTo>
                    <a:pt x="475" y="222"/>
                  </a:lnTo>
                  <a:lnTo>
                    <a:pt x="479" y="215"/>
                  </a:lnTo>
                  <a:lnTo>
                    <a:pt x="481" y="207"/>
                  </a:lnTo>
                  <a:lnTo>
                    <a:pt x="482" y="198"/>
                  </a:lnTo>
                  <a:lnTo>
                    <a:pt x="486" y="190"/>
                  </a:lnTo>
                  <a:lnTo>
                    <a:pt x="488" y="183"/>
                  </a:lnTo>
                  <a:lnTo>
                    <a:pt x="490" y="175"/>
                  </a:lnTo>
                  <a:lnTo>
                    <a:pt x="492" y="167"/>
                  </a:lnTo>
                  <a:lnTo>
                    <a:pt x="494" y="160"/>
                  </a:lnTo>
                  <a:lnTo>
                    <a:pt x="498" y="150"/>
                  </a:lnTo>
                  <a:lnTo>
                    <a:pt x="500" y="143"/>
                  </a:lnTo>
                  <a:lnTo>
                    <a:pt x="501" y="135"/>
                  </a:lnTo>
                  <a:lnTo>
                    <a:pt x="503" y="127"/>
                  </a:lnTo>
                  <a:lnTo>
                    <a:pt x="507" y="120"/>
                  </a:lnTo>
                  <a:lnTo>
                    <a:pt x="509" y="112"/>
                  </a:lnTo>
                  <a:lnTo>
                    <a:pt x="511" y="105"/>
                  </a:lnTo>
                  <a:lnTo>
                    <a:pt x="513" y="97"/>
                  </a:lnTo>
                  <a:lnTo>
                    <a:pt x="515" y="91"/>
                  </a:lnTo>
                  <a:lnTo>
                    <a:pt x="517" y="84"/>
                  </a:lnTo>
                  <a:lnTo>
                    <a:pt x="519" y="76"/>
                  </a:lnTo>
                  <a:lnTo>
                    <a:pt x="522" y="70"/>
                  </a:lnTo>
                  <a:lnTo>
                    <a:pt x="522" y="65"/>
                  </a:lnTo>
                  <a:lnTo>
                    <a:pt x="526" y="59"/>
                  </a:lnTo>
                  <a:lnTo>
                    <a:pt x="526" y="53"/>
                  </a:lnTo>
                  <a:lnTo>
                    <a:pt x="530" y="46"/>
                  </a:lnTo>
                  <a:lnTo>
                    <a:pt x="530" y="42"/>
                  </a:lnTo>
                  <a:lnTo>
                    <a:pt x="532" y="36"/>
                  </a:lnTo>
                  <a:lnTo>
                    <a:pt x="536" y="27"/>
                  </a:lnTo>
                  <a:lnTo>
                    <a:pt x="538" y="19"/>
                  </a:lnTo>
                  <a:lnTo>
                    <a:pt x="539" y="13"/>
                  </a:lnTo>
                  <a:lnTo>
                    <a:pt x="543" y="8"/>
                  </a:lnTo>
                  <a:lnTo>
                    <a:pt x="543" y="4"/>
                  </a:lnTo>
                  <a:lnTo>
                    <a:pt x="545" y="4"/>
                  </a:lnTo>
                  <a:lnTo>
                    <a:pt x="549" y="2"/>
                  </a:lnTo>
                  <a:lnTo>
                    <a:pt x="553" y="2"/>
                  </a:lnTo>
                  <a:lnTo>
                    <a:pt x="559" y="0"/>
                  </a:lnTo>
                  <a:lnTo>
                    <a:pt x="562" y="0"/>
                  </a:lnTo>
                  <a:lnTo>
                    <a:pt x="566" y="2"/>
                  </a:lnTo>
                  <a:lnTo>
                    <a:pt x="570" y="6"/>
                  </a:lnTo>
                  <a:lnTo>
                    <a:pt x="570" y="8"/>
                  </a:lnTo>
                  <a:lnTo>
                    <a:pt x="570" y="9"/>
                  </a:lnTo>
                  <a:lnTo>
                    <a:pt x="570" y="15"/>
                  </a:lnTo>
                  <a:lnTo>
                    <a:pt x="570" y="21"/>
                  </a:lnTo>
                  <a:lnTo>
                    <a:pt x="568" y="23"/>
                  </a:lnTo>
                  <a:lnTo>
                    <a:pt x="566" y="28"/>
                  </a:lnTo>
                  <a:lnTo>
                    <a:pt x="564" y="34"/>
                  </a:lnTo>
                  <a:lnTo>
                    <a:pt x="562" y="42"/>
                  </a:lnTo>
                  <a:lnTo>
                    <a:pt x="560" y="46"/>
                  </a:lnTo>
                  <a:lnTo>
                    <a:pt x="559" y="51"/>
                  </a:lnTo>
                  <a:lnTo>
                    <a:pt x="559" y="55"/>
                  </a:lnTo>
                  <a:lnTo>
                    <a:pt x="557" y="61"/>
                  </a:lnTo>
                  <a:lnTo>
                    <a:pt x="555" y="66"/>
                  </a:lnTo>
                  <a:lnTo>
                    <a:pt x="553" y="72"/>
                  </a:lnTo>
                  <a:lnTo>
                    <a:pt x="551" y="78"/>
                  </a:lnTo>
                  <a:lnTo>
                    <a:pt x="551" y="84"/>
                  </a:lnTo>
                  <a:lnTo>
                    <a:pt x="549" y="89"/>
                  </a:lnTo>
                  <a:lnTo>
                    <a:pt x="547" y="95"/>
                  </a:lnTo>
                  <a:lnTo>
                    <a:pt x="543" y="103"/>
                  </a:lnTo>
                  <a:lnTo>
                    <a:pt x="543" y="110"/>
                  </a:lnTo>
                  <a:lnTo>
                    <a:pt x="539" y="116"/>
                  </a:lnTo>
                  <a:lnTo>
                    <a:pt x="538" y="124"/>
                  </a:lnTo>
                  <a:lnTo>
                    <a:pt x="536" y="131"/>
                  </a:lnTo>
                  <a:lnTo>
                    <a:pt x="534" y="139"/>
                  </a:lnTo>
                  <a:lnTo>
                    <a:pt x="532" y="144"/>
                  </a:lnTo>
                  <a:lnTo>
                    <a:pt x="530" y="152"/>
                  </a:lnTo>
                  <a:lnTo>
                    <a:pt x="526" y="160"/>
                  </a:lnTo>
                  <a:lnTo>
                    <a:pt x="524" y="167"/>
                  </a:lnTo>
                  <a:lnTo>
                    <a:pt x="522" y="175"/>
                  </a:lnTo>
                  <a:lnTo>
                    <a:pt x="520" y="183"/>
                  </a:lnTo>
                  <a:lnTo>
                    <a:pt x="519" y="190"/>
                  </a:lnTo>
                  <a:lnTo>
                    <a:pt x="517" y="200"/>
                  </a:lnTo>
                  <a:lnTo>
                    <a:pt x="515" y="205"/>
                  </a:lnTo>
                  <a:lnTo>
                    <a:pt x="511" y="213"/>
                  </a:lnTo>
                  <a:lnTo>
                    <a:pt x="509" y="221"/>
                  </a:lnTo>
                  <a:lnTo>
                    <a:pt x="507" y="228"/>
                  </a:lnTo>
                  <a:lnTo>
                    <a:pt x="503" y="236"/>
                  </a:lnTo>
                  <a:lnTo>
                    <a:pt x="501" y="243"/>
                  </a:lnTo>
                  <a:lnTo>
                    <a:pt x="500" y="251"/>
                  </a:lnTo>
                  <a:lnTo>
                    <a:pt x="498" y="259"/>
                  </a:lnTo>
                  <a:lnTo>
                    <a:pt x="496" y="266"/>
                  </a:lnTo>
                  <a:lnTo>
                    <a:pt x="494" y="272"/>
                  </a:lnTo>
                  <a:lnTo>
                    <a:pt x="492" y="279"/>
                  </a:lnTo>
                  <a:lnTo>
                    <a:pt x="490" y="287"/>
                  </a:lnTo>
                  <a:lnTo>
                    <a:pt x="486" y="293"/>
                  </a:lnTo>
                  <a:lnTo>
                    <a:pt x="486" y="299"/>
                  </a:lnTo>
                  <a:lnTo>
                    <a:pt x="484" y="304"/>
                  </a:lnTo>
                  <a:lnTo>
                    <a:pt x="482" y="312"/>
                  </a:lnTo>
                  <a:lnTo>
                    <a:pt x="481" y="318"/>
                  </a:lnTo>
                  <a:lnTo>
                    <a:pt x="479" y="321"/>
                  </a:lnTo>
                  <a:lnTo>
                    <a:pt x="477" y="327"/>
                  </a:lnTo>
                  <a:lnTo>
                    <a:pt x="475" y="333"/>
                  </a:lnTo>
                  <a:lnTo>
                    <a:pt x="473" y="337"/>
                  </a:lnTo>
                  <a:lnTo>
                    <a:pt x="473" y="342"/>
                  </a:lnTo>
                  <a:lnTo>
                    <a:pt x="471" y="346"/>
                  </a:lnTo>
                  <a:lnTo>
                    <a:pt x="471" y="350"/>
                  </a:lnTo>
                  <a:lnTo>
                    <a:pt x="467" y="357"/>
                  </a:lnTo>
                  <a:lnTo>
                    <a:pt x="465" y="361"/>
                  </a:lnTo>
                  <a:lnTo>
                    <a:pt x="465" y="367"/>
                  </a:lnTo>
                  <a:lnTo>
                    <a:pt x="465" y="369"/>
                  </a:lnTo>
                  <a:lnTo>
                    <a:pt x="465" y="371"/>
                  </a:lnTo>
                  <a:lnTo>
                    <a:pt x="465" y="376"/>
                  </a:lnTo>
                  <a:lnTo>
                    <a:pt x="465" y="382"/>
                  </a:lnTo>
                  <a:lnTo>
                    <a:pt x="465" y="390"/>
                  </a:lnTo>
                  <a:lnTo>
                    <a:pt x="465" y="396"/>
                  </a:lnTo>
                  <a:lnTo>
                    <a:pt x="465" y="399"/>
                  </a:lnTo>
                  <a:lnTo>
                    <a:pt x="467" y="405"/>
                  </a:lnTo>
                  <a:lnTo>
                    <a:pt x="467" y="411"/>
                  </a:lnTo>
                  <a:lnTo>
                    <a:pt x="469" y="416"/>
                  </a:lnTo>
                  <a:lnTo>
                    <a:pt x="471" y="424"/>
                  </a:lnTo>
                  <a:lnTo>
                    <a:pt x="471" y="430"/>
                  </a:lnTo>
                  <a:lnTo>
                    <a:pt x="473" y="437"/>
                  </a:lnTo>
                  <a:lnTo>
                    <a:pt x="473" y="445"/>
                  </a:lnTo>
                  <a:lnTo>
                    <a:pt x="475" y="453"/>
                  </a:lnTo>
                  <a:lnTo>
                    <a:pt x="477" y="460"/>
                  </a:lnTo>
                  <a:lnTo>
                    <a:pt x="479" y="468"/>
                  </a:lnTo>
                  <a:lnTo>
                    <a:pt x="479" y="475"/>
                  </a:lnTo>
                  <a:lnTo>
                    <a:pt x="481" y="485"/>
                  </a:lnTo>
                  <a:lnTo>
                    <a:pt x="481" y="492"/>
                  </a:lnTo>
                  <a:lnTo>
                    <a:pt x="484" y="502"/>
                  </a:lnTo>
                  <a:lnTo>
                    <a:pt x="484" y="512"/>
                  </a:lnTo>
                  <a:lnTo>
                    <a:pt x="486" y="519"/>
                  </a:lnTo>
                  <a:lnTo>
                    <a:pt x="488" y="529"/>
                  </a:lnTo>
                  <a:lnTo>
                    <a:pt x="490" y="538"/>
                  </a:lnTo>
                  <a:lnTo>
                    <a:pt x="490" y="548"/>
                  </a:lnTo>
                  <a:lnTo>
                    <a:pt x="494" y="555"/>
                  </a:lnTo>
                  <a:lnTo>
                    <a:pt x="494" y="565"/>
                  </a:lnTo>
                  <a:lnTo>
                    <a:pt x="496" y="576"/>
                  </a:lnTo>
                  <a:lnTo>
                    <a:pt x="498" y="584"/>
                  </a:lnTo>
                  <a:lnTo>
                    <a:pt x="500" y="593"/>
                  </a:lnTo>
                  <a:lnTo>
                    <a:pt x="501" y="603"/>
                  </a:lnTo>
                  <a:lnTo>
                    <a:pt x="501" y="612"/>
                  </a:lnTo>
                  <a:lnTo>
                    <a:pt x="503" y="620"/>
                  </a:lnTo>
                  <a:lnTo>
                    <a:pt x="505" y="629"/>
                  </a:lnTo>
                  <a:lnTo>
                    <a:pt x="507" y="637"/>
                  </a:lnTo>
                  <a:lnTo>
                    <a:pt x="509" y="647"/>
                  </a:lnTo>
                  <a:lnTo>
                    <a:pt x="509" y="654"/>
                  </a:lnTo>
                  <a:lnTo>
                    <a:pt x="511" y="664"/>
                  </a:lnTo>
                  <a:lnTo>
                    <a:pt x="513" y="671"/>
                  </a:lnTo>
                  <a:lnTo>
                    <a:pt x="515" y="679"/>
                  </a:lnTo>
                  <a:lnTo>
                    <a:pt x="515" y="686"/>
                  </a:lnTo>
                  <a:lnTo>
                    <a:pt x="517" y="694"/>
                  </a:lnTo>
                  <a:lnTo>
                    <a:pt x="519" y="702"/>
                  </a:lnTo>
                  <a:lnTo>
                    <a:pt x="520" y="709"/>
                  </a:lnTo>
                  <a:lnTo>
                    <a:pt x="520" y="715"/>
                  </a:lnTo>
                  <a:lnTo>
                    <a:pt x="522" y="723"/>
                  </a:lnTo>
                  <a:lnTo>
                    <a:pt x="522" y="728"/>
                  </a:lnTo>
                  <a:lnTo>
                    <a:pt x="524" y="734"/>
                  </a:lnTo>
                  <a:lnTo>
                    <a:pt x="524" y="740"/>
                  </a:lnTo>
                  <a:lnTo>
                    <a:pt x="526" y="744"/>
                  </a:lnTo>
                  <a:lnTo>
                    <a:pt x="526" y="749"/>
                  </a:lnTo>
                  <a:lnTo>
                    <a:pt x="528" y="755"/>
                  </a:lnTo>
                  <a:lnTo>
                    <a:pt x="530" y="761"/>
                  </a:lnTo>
                  <a:lnTo>
                    <a:pt x="530" y="766"/>
                  </a:lnTo>
                  <a:lnTo>
                    <a:pt x="530" y="770"/>
                  </a:lnTo>
                  <a:lnTo>
                    <a:pt x="532" y="772"/>
                  </a:lnTo>
                  <a:lnTo>
                    <a:pt x="501" y="801"/>
                  </a:lnTo>
                  <a:lnTo>
                    <a:pt x="501" y="801"/>
                  </a:lnTo>
                  <a:lnTo>
                    <a:pt x="501" y="797"/>
                  </a:lnTo>
                  <a:lnTo>
                    <a:pt x="500" y="791"/>
                  </a:lnTo>
                  <a:lnTo>
                    <a:pt x="500" y="783"/>
                  </a:lnTo>
                  <a:lnTo>
                    <a:pt x="498" y="780"/>
                  </a:lnTo>
                  <a:lnTo>
                    <a:pt x="498" y="774"/>
                  </a:lnTo>
                  <a:lnTo>
                    <a:pt x="496" y="768"/>
                  </a:lnTo>
                  <a:lnTo>
                    <a:pt x="496" y="764"/>
                  </a:lnTo>
                  <a:lnTo>
                    <a:pt x="494" y="757"/>
                  </a:lnTo>
                  <a:lnTo>
                    <a:pt x="494" y="751"/>
                  </a:lnTo>
                  <a:lnTo>
                    <a:pt x="494" y="744"/>
                  </a:lnTo>
                  <a:lnTo>
                    <a:pt x="494" y="738"/>
                  </a:lnTo>
                  <a:lnTo>
                    <a:pt x="492" y="730"/>
                  </a:lnTo>
                  <a:lnTo>
                    <a:pt x="490" y="723"/>
                  </a:lnTo>
                  <a:lnTo>
                    <a:pt x="488" y="715"/>
                  </a:lnTo>
                  <a:lnTo>
                    <a:pt x="488" y="707"/>
                  </a:lnTo>
                  <a:lnTo>
                    <a:pt x="486" y="700"/>
                  </a:lnTo>
                  <a:lnTo>
                    <a:pt x="486" y="690"/>
                  </a:lnTo>
                  <a:lnTo>
                    <a:pt x="484" y="683"/>
                  </a:lnTo>
                  <a:lnTo>
                    <a:pt x="482" y="673"/>
                  </a:lnTo>
                  <a:lnTo>
                    <a:pt x="481" y="664"/>
                  </a:lnTo>
                  <a:lnTo>
                    <a:pt x="481" y="656"/>
                  </a:lnTo>
                  <a:lnTo>
                    <a:pt x="479" y="647"/>
                  </a:lnTo>
                  <a:lnTo>
                    <a:pt x="479" y="637"/>
                  </a:lnTo>
                  <a:lnTo>
                    <a:pt x="477" y="628"/>
                  </a:lnTo>
                  <a:lnTo>
                    <a:pt x="475" y="620"/>
                  </a:lnTo>
                  <a:lnTo>
                    <a:pt x="473" y="609"/>
                  </a:lnTo>
                  <a:lnTo>
                    <a:pt x="473" y="601"/>
                  </a:lnTo>
                  <a:lnTo>
                    <a:pt x="471" y="591"/>
                  </a:lnTo>
                  <a:lnTo>
                    <a:pt x="469" y="582"/>
                  </a:lnTo>
                  <a:lnTo>
                    <a:pt x="467" y="570"/>
                  </a:lnTo>
                  <a:lnTo>
                    <a:pt x="465" y="563"/>
                  </a:lnTo>
                  <a:lnTo>
                    <a:pt x="465" y="551"/>
                  </a:lnTo>
                  <a:lnTo>
                    <a:pt x="463" y="544"/>
                  </a:lnTo>
                  <a:lnTo>
                    <a:pt x="462" y="534"/>
                  </a:lnTo>
                  <a:lnTo>
                    <a:pt x="460" y="527"/>
                  </a:lnTo>
                  <a:lnTo>
                    <a:pt x="458" y="515"/>
                  </a:lnTo>
                  <a:lnTo>
                    <a:pt x="458" y="508"/>
                  </a:lnTo>
                  <a:lnTo>
                    <a:pt x="456" y="498"/>
                  </a:lnTo>
                  <a:lnTo>
                    <a:pt x="454" y="491"/>
                  </a:lnTo>
                  <a:lnTo>
                    <a:pt x="452" y="483"/>
                  </a:lnTo>
                  <a:lnTo>
                    <a:pt x="452" y="473"/>
                  </a:lnTo>
                  <a:lnTo>
                    <a:pt x="450" y="466"/>
                  </a:lnTo>
                  <a:lnTo>
                    <a:pt x="450" y="460"/>
                  </a:lnTo>
                  <a:lnTo>
                    <a:pt x="448" y="453"/>
                  </a:lnTo>
                  <a:lnTo>
                    <a:pt x="446" y="445"/>
                  </a:lnTo>
                  <a:lnTo>
                    <a:pt x="444" y="437"/>
                  </a:lnTo>
                  <a:lnTo>
                    <a:pt x="444" y="432"/>
                  </a:lnTo>
                  <a:lnTo>
                    <a:pt x="443" y="426"/>
                  </a:lnTo>
                  <a:lnTo>
                    <a:pt x="443" y="420"/>
                  </a:lnTo>
                  <a:lnTo>
                    <a:pt x="441" y="415"/>
                  </a:lnTo>
                  <a:lnTo>
                    <a:pt x="441" y="411"/>
                  </a:lnTo>
                  <a:lnTo>
                    <a:pt x="437" y="403"/>
                  </a:lnTo>
                  <a:lnTo>
                    <a:pt x="437" y="397"/>
                  </a:lnTo>
                  <a:lnTo>
                    <a:pt x="435" y="392"/>
                  </a:lnTo>
                  <a:lnTo>
                    <a:pt x="435" y="390"/>
                  </a:lnTo>
                  <a:lnTo>
                    <a:pt x="431" y="388"/>
                  </a:lnTo>
                  <a:lnTo>
                    <a:pt x="427" y="388"/>
                  </a:lnTo>
                  <a:lnTo>
                    <a:pt x="420" y="388"/>
                  </a:lnTo>
                  <a:lnTo>
                    <a:pt x="412" y="390"/>
                  </a:lnTo>
                  <a:lnTo>
                    <a:pt x="408" y="390"/>
                  </a:lnTo>
                  <a:lnTo>
                    <a:pt x="403" y="392"/>
                  </a:lnTo>
                  <a:lnTo>
                    <a:pt x="397" y="394"/>
                  </a:lnTo>
                  <a:lnTo>
                    <a:pt x="391" y="396"/>
                  </a:lnTo>
                  <a:lnTo>
                    <a:pt x="384" y="397"/>
                  </a:lnTo>
                  <a:lnTo>
                    <a:pt x="378" y="397"/>
                  </a:lnTo>
                  <a:lnTo>
                    <a:pt x="372" y="401"/>
                  </a:lnTo>
                  <a:lnTo>
                    <a:pt x="365" y="403"/>
                  </a:lnTo>
                  <a:lnTo>
                    <a:pt x="357" y="405"/>
                  </a:lnTo>
                  <a:lnTo>
                    <a:pt x="349" y="407"/>
                  </a:lnTo>
                  <a:lnTo>
                    <a:pt x="340" y="409"/>
                  </a:lnTo>
                  <a:lnTo>
                    <a:pt x="332" y="413"/>
                  </a:lnTo>
                  <a:lnTo>
                    <a:pt x="323" y="415"/>
                  </a:lnTo>
                  <a:lnTo>
                    <a:pt x="315" y="416"/>
                  </a:lnTo>
                  <a:lnTo>
                    <a:pt x="306" y="420"/>
                  </a:lnTo>
                  <a:lnTo>
                    <a:pt x="298" y="422"/>
                  </a:lnTo>
                  <a:lnTo>
                    <a:pt x="289" y="424"/>
                  </a:lnTo>
                  <a:lnTo>
                    <a:pt x="279" y="426"/>
                  </a:lnTo>
                  <a:lnTo>
                    <a:pt x="270" y="430"/>
                  </a:lnTo>
                  <a:lnTo>
                    <a:pt x="260" y="434"/>
                  </a:lnTo>
                  <a:lnTo>
                    <a:pt x="251" y="435"/>
                  </a:lnTo>
                  <a:lnTo>
                    <a:pt x="241" y="439"/>
                  </a:lnTo>
                  <a:lnTo>
                    <a:pt x="231" y="441"/>
                  </a:lnTo>
                  <a:lnTo>
                    <a:pt x="224" y="445"/>
                  </a:lnTo>
                  <a:lnTo>
                    <a:pt x="212" y="449"/>
                  </a:lnTo>
                  <a:lnTo>
                    <a:pt x="203" y="451"/>
                  </a:lnTo>
                  <a:lnTo>
                    <a:pt x="193" y="453"/>
                  </a:lnTo>
                  <a:lnTo>
                    <a:pt x="184" y="456"/>
                  </a:lnTo>
                  <a:lnTo>
                    <a:pt x="174" y="458"/>
                  </a:lnTo>
                  <a:lnTo>
                    <a:pt x="165" y="462"/>
                  </a:lnTo>
                  <a:lnTo>
                    <a:pt x="155" y="464"/>
                  </a:lnTo>
                  <a:lnTo>
                    <a:pt x="146" y="468"/>
                  </a:lnTo>
                  <a:lnTo>
                    <a:pt x="136" y="470"/>
                  </a:lnTo>
                  <a:lnTo>
                    <a:pt x="127" y="472"/>
                  </a:lnTo>
                  <a:lnTo>
                    <a:pt x="117" y="475"/>
                  </a:lnTo>
                  <a:lnTo>
                    <a:pt x="110" y="477"/>
                  </a:lnTo>
                  <a:lnTo>
                    <a:pt x="102" y="479"/>
                  </a:lnTo>
                  <a:lnTo>
                    <a:pt x="95" y="483"/>
                  </a:lnTo>
                  <a:lnTo>
                    <a:pt x="87" y="485"/>
                  </a:lnTo>
                  <a:lnTo>
                    <a:pt x="79" y="487"/>
                  </a:lnTo>
                  <a:lnTo>
                    <a:pt x="72" y="489"/>
                  </a:lnTo>
                  <a:lnTo>
                    <a:pt x="64" y="491"/>
                  </a:lnTo>
                  <a:lnTo>
                    <a:pt x="57" y="491"/>
                  </a:lnTo>
                  <a:lnTo>
                    <a:pt x="51" y="494"/>
                  </a:lnTo>
                  <a:lnTo>
                    <a:pt x="45" y="494"/>
                  </a:lnTo>
                  <a:lnTo>
                    <a:pt x="39" y="496"/>
                  </a:lnTo>
                  <a:lnTo>
                    <a:pt x="34" y="498"/>
                  </a:lnTo>
                  <a:lnTo>
                    <a:pt x="30" y="500"/>
                  </a:lnTo>
                  <a:lnTo>
                    <a:pt x="24" y="500"/>
                  </a:lnTo>
                  <a:lnTo>
                    <a:pt x="20" y="500"/>
                  </a:lnTo>
                  <a:lnTo>
                    <a:pt x="17" y="502"/>
                  </a:lnTo>
                  <a:lnTo>
                    <a:pt x="15" y="502"/>
                  </a:lnTo>
                  <a:lnTo>
                    <a:pt x="9" y="502"/>
                  </a:lnTo>
                  <a:lnTo>
                    <a:pt x="9" y="502"/>
                  </a:lnTo>
                  <a:lnTo>
                    <a:pt x="3" y="498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3"/>
                  </a:lnTo>
                  <a:lnTo>
                    <a:pt x="1" y="477"/>
                  </a:lnTo>
                  <a:lnTo>
                    <a:pt x="3" y="473"/>
                  </a:lnTo>
                  <a:lnTo>
                    <a:pt x="5" y="470"/>
                  </a:lnTo>
                  <a:lnTo>
                    <a:pt x="7" y="470"/>
                  </a:lnTo>
                  <a:lnTo>
                    <a:pt x="7" y="4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3163888" y="5248275"/>
              <a:ext cx="449263" cy="665163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8" y="373"/>
                </a:cxn>
                <a:cxn ang="0">
                  <a:pos x="17" y="422"/>
                </a:cxn>
                <a:cxn ang="0">
                  <a:pos x="29" y="485"/>
                </a:cxn>
                <a:cxn ang="0">
                  <a:pos x="42" y="551"/>
                </a:cxn>
                <a:cxn ang="0">
                  <a:pos x="53" y="620"/>
                </a:cxn>
                <a:cxn ang="0">
                  <a:pos x="65" y="686"/>
                </a:cxn>
                <a:cxn ang="0">
                  <a:pos x="76" y="745"/>
                </a:cxn>
                <a:cxn ang="0">
                  <a:pos x="86" y="793"/>
                </a:cxn>
                <a:cxn ang="0">
                  <a:pos x="91" y="825"/>
                </a:cxn>
                <a:cxn ang="0">
                  <a:pos x="108" y="837"/>
                </a:cxn>
                <a:cxn ang="0">
                  <a:pos x="143" y="839"/>
                </a:cxn>
                <a:cxn ang="0">
                  <a:pos x="190" y="837"/>
                </a:cxn>
                <a:cxn ang="0">
                  <a:pos x="249" y="831"/>
                </a:cxn>
                <a:cxn ang="0">
                  <a:pos x="314" y="823"/>
                </a:cxn>
                <a:cxn ang="0">
                  <a:pos x="378" y="814"/>
                </a:cxn>
                <a:cxn ang="0">
                  <a:pos x="439" y="804"/>
                </a:cxn>
                <a:cxn ang="0">
                  <a:pos x="494" y="795"/>
                </a:cxn>
                <a:cxn ang="0">
                  <a:pos x="536" y="785"/>
                </a:cxn>
                <a:cxn ang="0">
                  <a:pos x="563" y="776"/>
                </a:cxn>
                <a:cxn ang="0">
                  <a:pos x="567" y="753"/>
                </a:cxn>
                <a:cxn ang="0">
                  <a:pos x="561" y="702"/>
                </a:cxn>
                <a:cxn ang="0">
                  <a:pos x="550" y="626"/>
                </a:cxn>
                <a:cxn ang="0">
                  <a:pos x="532" y="532"/>
                </a:cxn>
                <a:cxn ang="0">
                  <a:pos x="515" y="430"/>
                </a:cxn>
                <a:cxn ang="0">
                  <a:pos x="496" y="323"/>
                </a:cxn>
                <a:cxn ang="0">
                  <a:pos x="477" y="219"/>
                </a:cxn>
                <a:cxn ang="0">
                  <a:pos x="460" y="129"/>
                </a:cxn>
                <a:cxn ang="0">
                  <a:pos x="447" y="57"/>
                </a:cxn>
                <a:cxn ang="0">
                  <a:pos x="437" y="11"/>
                </a:cxn>
                <a:cxn ang="0">
                  <a:pos x="411" y="25"/>
                </a:cxn>
                <a:cxn ang="0">
                  <a:pos x="416" y="63"/>
                </a:cxn>
                <a:cxn ang="0">
                  <a:pos x="430" y="127"/>
                </a:cxn>
                <a:cxn ang="0">
                  <a:pos x="445" y="211"/>
                </a:cxn>
                <a:cxn ang="0">
                  <a:pos x="464" y="308"/>
                </a:cxn>
                <a:cxn ang="0">
                  <a:pos x="483" y="409"/>
                </a:cxn>
                <a:cxn ang="0">
                  <a:pos x="500" y="508"/>
                </a:cxn>
                <a:cxn ang="0">
                  <a:pos x="515" y="599"/>
                </a:cxn>
                <a:cxn ang="0">
                  <a:pos x="527" y="675"/>
                </a:cxn>
                <a:cxn ang="0">
                  <a:pos x="534" y="728"/>
                </a:cxn>
                <a:cxn ang="0">
                  <a:pos x="534" y="753"/>
                </a:cxn>
                <a:cxn ang="0">
                  <a:pos x="502" y="764"/>
                </a:cxn>
                <a:cxn ang="0">
                  <a:pos x="464" y="774"/>
                </a:cxn>
                <a:cxn ang="0">
                  <a:pos x="415" y="781"/>
                </a:cxn>
                <a:cxn ang="0">
                  <a:pos x="361" y="789"/>
                </a:cxn>
                <a:cxn ang="0">
                  <a:pos x="304" y="797"/>
                </a:cxn>
                <a:cxn ang="0">
                  <a:pos x="249" y="802"/>
                </a:cxn>
                <a:cxn ang="0">
                  <a:pos x="198" y="806"/>
                </a:cxn>
                <a:cxn ang="0">
                  <a:pos x="158" y="808"/>
                </a:cxn>
                <a:cxn ang="0">
                  <a:pos x="122" y="804"/>
                </a:cxn>
                <a:cxn ang="0">
                  <a:pos x="112" y="783"/>
                </a:cxn>
                <a:cxn ang="0">
                  <a:pos x="105" y="747"/>
                </a:cxn>
                <a:cxn ang="0">
                  <a:pos x="95" y="696"/>
                </a:cxn>
                <a:cxn ang="0">
                  <a:pos x="84" y="635"/>
                </a:cxn>
                <a:cxn ang="0">
                  <a:pos x="70" y="567"/>
                </a:cxn>
                <a:cxn ang="0">
                  <a:pos x="59" y="498"/>
                </a:cxn>
                <a:cxn ang="0">
                  <a:pos x="48" y="433"/>
                </a:cxn>
                <a:cxn ang="0">
                  <a:pos x="38" y="378"/>
                </a:cxn>
                <a:cxn ang="0">
                  <a:pos x="30" y="335"/>
                </a:cxn>
                <a:cxn ang="0">
                  <a:pos x="27" y="308"/>
                </a:cxn>
              </a:cxnLst>
              <a:rect l="0" t="0" r="r" b="b"/>
              <a:pathLst>
                <a:path w="567" h="839">
                  <a:moveTo>
                    <a:pt x="0" y="321"/>
                  </a:moveTo>
                  <a:lnTo>
                    <a:pt x="0" y="323"/>
                  </a:lnTo>
                  <a:lnTo>
                    <a:pt x="0" y="327"/>
                  </a:lnTo>
                  <a:lnTo>
                    <a:pt x="0" y="329"/>
                  </a:lnTo>
                  <a:lnTo>
                    <a:pt x="0" y="333"/>
                  </a:lnTo>
                  <a:lnTo>
                    <a:pt x="0" y="336"/>
                  </a:lnTo>
                  <a:lnTo>
                    <a:pt x="2" y="342"/>
                  </a:lnTo>
                  <a:lnTo>
                    <a:pt x="2" y="346"/>
                  </a:lnTo>
                  <a:lnTo>
                    <a:pt x="4" y="352"/>
                  </a:lnTo>
                  <a:lnTo>
                    <a:pt x="6" y="357"/>
                  </a:lnTo>
                  <a:lnTo>
                    <a:pt x="6" y="365"/>
                  </a:lnTo>
                  <a:lnTo>
                    <a:pt x="8" y="373"/>
                  </a:lnTo>
                  <a:lnTo>
                    <a:pt x="10" y="380"/>
                  </a:lnTo>
                  <a:lnTo>
                    <a:pt x="10" y="388"/>
                  </a:lnTo>
                  <a:lnTo>
                    <a:pt x="13" y="397"/>
                  </a:lnTo>
                  <a:lnTo>
                    <a:pt x="13" y="405"/>
                  </a:lnTo>
                  <a:lnTo>
                    <a:pt x="15" y="413"/>
                  </a:lnTo>
                  <a:lnTo>
                    <a:pt x="17" y="422"/>
                  </a:lnTo>
                  <a:lnTo>
                    <a:pt x="19" y="433"/>
                  </a:lnTo>
                  <a:lnTo>
                    <a:pt x="21" y="441"/>
                  </a:lnTo>
                  <a:lnTo>
                    <a:pt x="23" y="452"/>
                  </a:lnTo>
                  <a:lnTo>
                    <a:pt x="25" y="462"/>
                  </a:lnTo>
                  <a:lnTo>
                    <a:pt x="27" y="473"/>
                  </a:lnTo>
                  <a:lnTo>
                    <a:pt x="29" y="485"/>
                  </a:lnTo>
                  <a:lnTo>
                    <a:pt x="30" y="494"/>
                  </a:lnTo>
                  <a:lnTo>
                    <a:pt x="32" y="506"/>
                  </a:lnTo>
                  <a:lnTo>
                    <a:pt x="34" y="517"/>
                  </a:lnTo>
                  <a:lnTo>
                    <a:pt x="36" y="529"/>
                  </a:lnTo>
                  <a:lnTo>
                    <a:pt x="40" y="542"/>
                  </a:lnTo>
                  <a:lnTo>
                    <a:pt x="42" y="551"/>
                  </a:lnTo>
                  <a:lnTo>
                    <a:pt x="44" y="565"/>
                  </a:lnTo>
                  <a:lnTo>
                    <a:pt x="46" y="576"/>
                  </a:lnTo>
                  <a:lnTo>
                    <a:pt x="48" y="587"/>
                  </a:lnTo>
                  <a:lnTo>
                    <a:pt x="49" y="599"/>
                  </a:lnTo>
                  <a:lnTo>
                    <a:pt x="51" y="610"/>
                  </a:lnTo>
                  <a:lnTo>
                    <a:pt x="53" y="620"/>
                  </a:lnTo>
                  <a:lnTo>
                    <a:pt x="55" y="633"/>
                  </a:lnTo>
                  <a:lnTo>
                    <a:pt x="57" y="643"/>
                  </a:lnTo>
                  <a:lnTo>
                    <a:pt x="61" y="656"/>
                  </a:lnTo>
                  <a:lnTo>
                    <a:pt x="63" y="665"/>
                  </a:lnTo>
                  <a:lnTo>
                    <a:pt x="63" y="677"/>
                  </a:lnTo>
                  <a:lnTo>
                    <a:pt x="65" y="686"/>
                  </a:lnTo>
                  <a:lnTo>
                    <a:pt x="69" y="698"/>
                  </a:lnTo>
                  <a:lnTo>
                    <a:pt x="69" y="707"/>
                  </a:lnTo>
                  <a:lnTo>
                    <a:pt x="72" y="717"/>
                  </a:lnTo>
                  <a:lnTo>
                    <a:pt x="74" y="728"/>
                  </a:lnTo>
                  <a:lnTo>
                    <a:pt x="76" y="738"/>
                  </a:lnTo>
                  <a:lnTo>
                    <a:pt x="76" y="745"/>
                  </a:lnTo>
                  <a:lnTo>
                    <a:pt x="78" y="755"/>
                  </a:lnTo>
                  <a:lnTo>
                    <a:pt x="80" y="762"/>
                  </a:lnTo>
                  <a:lnTo>
                    <a:pt x="82" y="772"/>
                  </a:lnTo>
                  <a:lnTo>
                    <a:pt x="84" y="778"/>
                  </a:lnTo>
                  <a:lnTo>
                    <a:pt x="84" y="785"/>
                  </a:lnTo>
                  <a:lnTo>
                    <a:pt x="86" y="793"/>
                  </a:lnTo>
                  <a:lnTo>
                    <a:pt x="88" y="799"/>
                  </a:lnTo>
                  <a:lnTo>
                    <a:pt x="88" y="804"/>
                  </a:lnTo>
                  <a:lnTo>
                    <a:pt x="89" y="810"/>
                  </a:lnTo>
                  <a:lnTo>
                    <a:pt x="89" y="814"/>
                  </a:lnTo>
                  <a:lnTo>
                    <a:pt x="91" y="819"/>
                  </a:lnTo>
                  <a:lnTo>
                    <a:pt x="91" y="825"/>
                  </a:lnTo>
                  <a:lnTo>
                    <a:pt x="93" y="831"/>
                  </a:lnTo>
                  <a:lnTo>
                    <a:pt x="95" y="833"/>
                  </a:lnTo>
                  <a:lnTo>
                    <a:pt x="97" y="835"/>
                  </a:lnTo>
                  <a:lnTo>
                    <a:pt x="101" y="835"/>
                  </a:lnTo>
                  <a:lnTo>
                    <a:pt x="105" y="837"/>
                  </a:lnTo>
                  <a:lnTo>
                    <a:pt x="108" y="837"/>
                  </a:lnTo>
                  <a:lnTo>
                    <a:pt x="112" y="837"/>
                  </a:lnTo>
                  <a:lnTo>
                    <a:pt x="118" y="837"/>
                  </a:lnTo>
                  <a:lnTo>
                    <a:pt x="124" y="837"/>
                  </a:lnTo>
                  <a:lnTo>
                    <a:pt x="129" y="837"/>
                  </a:lnTo>
                  <a:lnTo>
                    <a:pt x="135" y="839"/>
                  </a:lnTo>
                  <a:lnTo>
                    <a:pt x="143" y="839"/>
                  </a:lnTo>
                  <a:lnTo>
                    <a:pt x="150" y="839"/>
                  </a:lnTo>
                  <a:lnTo>
                    <a:pt x="158" y="839"/>
                  </a:lnTo>
                  <a:lnTo>
                    <a:pt x="165" y="839"/>
                  </a:lnTo>
                  <a:lnTo>
                    <a:pt x="173" y="837"/>
                  </a:lnTo>
                  <a:lnTo>
                    <a:pt x="183" y="837"/>
                  </a:lnTo>
                  <a:lnTo>
                    <a:pt x="190" y="837"/>
                  </a:lnTo>
                  <a:lnTo>
                    <a:pt x="200" y="837"/>
                  </a:lnTo>
                  <a:lnTo>
                    <a:pt x="209" y="835"/>
                  </a:lnTo>
                  <a:lnTo>
                    <a:pt x="219" y="835"/>
                  </a:lnTo>
                  <a:lnTo>
                    <a:pt x="230" y="833"/>
                  </a:lnTo>
                  <a:lnTo>
                    <a:pt x="240" y="833"/>
                  </a:lnTo>
                  <a:lnTo>
                    <a:pt x="249" y="831"/>
                  </a:lnTo>
                  <a:lnTo>
                    <a:pt x="261" y="829"/>
                  </a:lnTo>
                  <a:lnTo>
                    <a:pt x="270" y="829"/>
                  </a:lnTo>
                  <a:lnTo>
                    <a:pt x="281" y="827"/>
                  </a:lnTo>
                  <a:lnTo>
                    <a:pt x="293" y="825"/>
                  </a:lnTo>
                  <a:lnTo>
                    <a:pt x="304" y="825"/>
                  </a:lnTo>
                  <a:lnTo>
                    <a:pt x="314" y="823"/>
                  </a:lnTo>
                  <a:lnTo>
                    <a:pt x="327" y="823"/>
                  </a:lnTo>
                  <a:lnTo>
                    <a:pt x="337" y="821"/>
                  </a:lnTo>
                  <a:lnTo>
                    <a:pt x="348" y="819"/>
                  </a:lnTo>
                  <a:lnTo>
                    <a:pt x="357" y="818"/>
                  </a:lnTo>
                  <a:lnTo>
                    <a:pt x="369" y="816"/>
                  </a:lnTo>
                  <a:lnTo>
                    <a:pt x="378" y="814"/>
                  </a:lnTo>
                  <a:lnTo>
                    <a:pt x="390" y="814"/>
                  </a:lnTo>
                  <a:lnTo>
                    <a:pt x="401" y="812"/>
                  </a:lnTo>
                  <a:lnTo>
                    <a:pt x="411" y="810"/>
                  </a:lnTo>
                  <a:lnTo>
                    <a:pt x="420" y="808"/>
                  </a:lnTo>
                  <a:lnTo>
                    <a:pt x="432" y="806"/>
                  </a:lnTo>
                  <a:lnTo>
                    <a:pt x="439" y="804"/>
                  </a:lnTo>
                  <a:lnTo>
                    <a:pt x="451" y="804"/>
                  </a:lnTo>
                  <a:lnTo>
                    <a:pt x="460" y="800"/>
                  </a:lnTo>
                  <a:lnTo>
                    <a:pt x="468" y="800"/>
                  </a:lnTo>
                  <a:lnTo>
                    <a:pt x="477" y="799"/>
                  </a:lnTo>
                  <a:lnTo>
                    <a:pt x="487" y="797"/>
                  </a:lnTo>
                  <a:lnTo>
                    <a:pt x="494" y="795"/>
                  </a:lnTo>
                  <a:lnTo>
                    <a:pt x="502" y="793"/>
                  </a:lnTo>
                  <a:lnTo>
                    <a:pt x="510" y="791"/>
                  </a:lnTo>
                  <a:lnTo>
                    <a:pt x="517" y="789"/>
                  </a:lnTo>
                  <a:lnTo>
                    <a:pt x="523" y="787"/>
                  </a:lnTo>
                  <a:lnTo>
                    <a:pt x="531" y="785"/>
                  </a:lnTo>
                  <a:lnTo>
                    <a:pt x="536" y="785"/>
                  </a:lnTo>
                  <a:lnTo>
                    <a:pt x="542" y="783"/>
                  </a:lnTo>
                  <a:lnTo>
                    <a:pt x="546" y="781"/>
                  </a:lnTo>
                  <a:lnTo>
                    <a:pt x="551" y="780"/>
                  </a:lnTo>
                  <a:lnTo>
                    <a:pt x="553" y="778"/>
                  </a:lnTo>
                  <a:lnTo>
                    <a:pt x="559" y="778"/>
                  </a:lnTo>
                  <a:lnTo>
                    <a:pt x="563" y="776"/>
                  </a:lnTo>
                  <a:lnTo>
                    <a:pt x="567" y="772"/>
                  </a:lnTo>
                  <a:lnTo>
                    <a:pt x="567" y="770"/>
                  </a:lnTo>
                  <a:lnTo>
                    <a:pt x="567" y="768"/>
                  </a:lnTo>
                  <a:lnTo>
                    <a:pt x="567" y="764"/>
                  </a:lnTo>
                  <a:lnTo>
                    <a:pt x="567" y="759"/>
                  </a:lnTo>
                  <a:lnTo>
                    <a:pt x="567" y="753"/>
                  </a:lnTo>
                  <a:lnTo>
                    <a:pt x="567" y="747"/>
                  </a:lnTo>
                  <a:lnTo>
                    <a:pt x="565" y="740"/>
                  </a:lnTo>
                  <a:lnTo>
                    <a:pt x="565" y="732"/>
                  </a:lnTo>
                  <a:lnTo>
                    <a:pt x="563" y="723"/>
                  </a:lnTo>
                  <a:lnTo>
                    <a:pt x="561" y="713"/>
                  </a:lnTo>
                  <a:lnTo>
                    <a:pt x="561" y="702"/>
                  </a:lnTo>
                  <a:lnTo>
                    <a:pt x="559" y="692"/>
                  </a:lnTo>
                  <a:lnTo>
                    <a:pt x="557" y="679"/>
                  </a:lnTo>
                  <a:lnTo>
                    <a:pt x="555" y="667"/>
                  </a:lnTo>
                  <a:lnTo>
                    <a:pt x="553" y="654"/>
                  </a:lnTo>
                  <a:lnTo>
                    <a:pt x="551" y="641"/>
                  </a:lnTo>
                  <a:lnTo>
                    <a:pt x="550" y="626"/>
                  </a:lnTo>
                  <a:lnTo>
                    <a:pt x="546" y="612"/>
                  </a:lnTo>
                  <a:lnTo>
                    <a:pt x="544" y="597"/>
                  </a:lnTo>
                  <a:lnTo>
                    <a:pt x="542" y="582"/>
                  </a:lnTo>
                  <a:lnTo>
                    <a:pt x="538" y="565"/>
                  </a:lnTo>
                  <a:lnTo>
                    <a:pt x="536" y="549"/>
                  </a:lnTo>
                  <a:lnTo>
                    <a:pt x="532" y="532"/>
                  </a:lnTo>
                  <a:lnTo>
                    <a:pt x="531" y="515"/>
                  </a:lnTo>
                  <a:lnTo>
                    <a:pt x="527" y="498"/>
                  </a:lnTo>
                  <a:lnTo>
                    <a:pt x="525" y="481"/>
                  </a:lnTo>
                  <a:lnTo>
                    <a:pt x="521" y="464"/>
                  </a:lnTo>
                  <a:lnTo>
                    <a:pt x="517" y="447"/>
                  </a:lnTo>
                  <a:lnTo>
                    <a:pt x="515" y="430"/>
                  </a:lnTo>
                  <a:lnTo>
                    <a:pt x="511" y="413"/>
                  </a:lnTo>
                  <a:lnTo>
                    <a:pt x="510" y="393"/>
                  </a:lnTo>
                  <a:lnTo>
                    <a:pt x="506" y="376"/>
                  </a:lnTo>
                  <a:lnTo>
                    <a:pt x="502" y="357"/>
                  </a:lnTo>
                  <a:lnTo>
                    <a:pt x="498" y="340"/>
                  </a:lnTo>
                  <a:lnTo>
                    <a:pt x="496" y="323"/>
                  </a:lnTo>
                  <a:lnTo>
                    <a:pt x="492" y="304"/>
                  </a:lnTo>
                  <a:lnTo>
                    <a:pt x="489" y="287"/>
                  </a:lnTo>
                  <a:lnTo>
                    <a:pt x="487" y="270"/>
                  </a:lnTo>
                  <a:lnTo>
                    <a:pt x="483" y="253"/>
                  </a:lnTo>
                  <a:lnTo>
                    <a:pt x="481" y="236"/>
                  </a:lnTo>
                  <a:lnTo>
                    <a:pt x="477" y="219"/>
                  </a:lnTo>
                  <a:lnTo>
                    <a:pt x="473" y="203"/>
                  </a:lnTo>
                  <a:lnTo>
                    <a:pt x="470" y="188"/>
                  </a:lnTo>
                  <a:lnTo>
                    <a:pt x="468" y="173"/>
                  </a:lnTo>
                  <a:lnTo>
                    <a:pt x="466" y="158"/>
                  </a:lnTo>
                  <a:lnTo>
                    <a:pt x="462" y="142"/>
                  </a:lnTo>
                  <a:lnTo>
                    <a:pt x="460" y="129"/>
                  </a:lnTo>
                  <a:lnTo>
                    <a:pt x="458" y="116"/>
                  </a:lnTo>
                  <a:lnTo>
                    <a:pt x="454" y="103"/>
                  </a:lnTo>
                  <a:lnTo>
                    <a:pt x="453" y="89"/>
                  </a:lnTo>
                  <a:lnTo>
                    <a:pt x="451" y="78"/>
                  </a:lnTo>
                  <a:lnTo>
                    <a:pt x="449" y="66"/>
                  </a:lnTo>
                  <a:lnTo>
                    <a:pt x="447" y="57"/>
                  </a:lnTo>
                  <a:lnTo>
                    <a:pt x="445" y="47"/>
                  </a:lnTo>
                  <a:lnTo>
                    <a:pt x="443" y="38"/>
                  </a:lnTo>
                  <a:lnTo>
                    <a:pt x="441" y="30"/>
                  </a:lnTo>
                  <a:lnTo>
                    <a:pt x="439" y="23"/>
                  </a:lnTo>
                  <a:lnTo>
                    <a:pt x="439" y="17"/>
                  </a:lnTo>
                  <a:lnTo>
                    <a:pt x="437" y="11"/>
                  </a:lnTo>
                  <a:lnTo>
                    <a:pt x="437" y="7"/>
                  </a:lnTo>
                  <a:lnTo>
                    <a:pt x="435" y="2"/>
                  </a:lnTo>
                  <a:lnTo>
                    <a:pt x="435" y="0"/>
                  </a:lnTo>
                  <a:lnTo>
                    <a:pt x="409" y="17"/>
                  </a:lnTo>
                  <a:lnTo>
                    <a:pt x="409" y="19"/>
                  </a:lnTo>
                  <a:lnTo>
                    <a:pt x="411" y="25"/>
                  </a:lnTo>
                  <a:lnTo>
                    <a:pt x="411" y="28"/>
                  </a:lnTo>
                  <a:lnTo>
                    <a:pt x="411" y="34"/>
                  </a:lnTo>
                  <a:lnTo>
                    <a:pt x="413" y="40"/>
                  </a:lnTo>
                  <a:lnTo>
                    <a:pt x="415" y="47"/>
                  </a:lnTo>
                  <a:lnTo>
                    <a:pt x="415" y="53"/>
                  </a:lnTo>
                  <a:lnTo>
                    <a:pt x="416" y="63"/>
                  </a:lnTo>
                  <a:lnTo>
                    <a:pt x="418" y="72"/>
                  </a:lnTo>
                  <a:lnTo>
                    <a:pt x="420" y="82"/>
                  </a:lnTo>
                  <a:lnTo>
                    <a:pt x="422" y="91"/>
                  </a:lnTo>
                  <a:lnTo>
                    <a:pt x="424" y="103"/>
                  </a:lnTo>
                  <a:lnTo>
                    <a:pt x="428" y="116"/>
                  </a:lnTo>
                  <a:lnTo>
                    <a:pt x="430" y="127"/>
                  </a:lnTo>
                  <a:lnTo>
                    <a:pt x="432" y="141"/>
                  </a:lnTo>
                  <a:lnTo>
                    <a:pt x="434" y="154"/>
                  </a:lnTo>
                  <a:lnTo>
                    <a:pt x="437" y="167"/>
                  </a:lnTo>
                  <a:lnTo>
                    <a:pt x="439" y="182"/>
                  </a:lnTo>
                  <a:lnTo>
                    <a:pt x="441" y="196"/>
                  </a:lnTo>
                  <a:lnTo>
                    <a:pt x="445" y="211"/>
                  </a:lnTo>
                  <a:lnTo>
                    <a:pt x="449" y="226"/>
                  </a:lnTo>
                  <a:lnTo>
                    <a:pt x="453" y="243"/>
                  </a:lnTo>
                  <a:lnTo>
                    <a:pt x="454" y="258"/>
                  </a:lnTo>
                  <a:lnTo>
                    <a:pt x="456" y="276"/>
                  </a:lnTo>
                  <a:lnTo>
                    <a:pt x="460" y="291"/>
                  </a:lnTo>
                  <a:lnTo>
                    <a:pt x="464" y="308"/>
                  </a:lnTo>
                  <a:lnTo>
                    <a:pt x="466" y="325"/>
                  </a:lnTo>
                  <a:lnTo>
                    <a:pt x="470" y="340"/>
                  </a:lnTo>
                  <a:lnTo>
                    <a:pt x="473" y="357"/>
                  </a:lnTo>
                  <a:lnTo>
                    <a:pt x="477" y="376"/>
                  </a:lnTo>
                  <a:lnTo>
                    <a:pt x="479" y="392"/>
                  </a:lnTo>
                  <a:lnTo>
                    <a:pt x="483" y="409"/>
                  </a:lnTo>
                  <a:lnTo>
                    <a:pt x="485" y="426"/>
                  </a:lnTo>
                  <a:lnTo>
                    <a:pt x="489" y="441"/>
                  </a:lnTo>
                  <a:lnTo>
                    <a:pt x="491" y="458"/>
                  </a:lnTo>
                  <a:lnTo>
                    <a:pt x="494" y="475"/>
                  </a:lnTo>
                  <a:lnTo>
                    <a:pt x="496" y="492"/>
                  </a:lnTo>
                  <a:lnTo>
                    <a:pt x="500" y="508"/>
                  </a:lnTo>
                  <a:lnTo>
                    <a:pt x="504" y="523"/>
                  </a:lnTo>
                  <a:lnTo>
                    <a:pt x="506" y="540"/>
                  </a:lnTo>
                  <a:lnTo>
                    <a:pt x="508" y="555"/>
                  </a:lnTo>
                  <a:lnTo>
                    <a:pt x="510" y="570"/>
                  </a:lnTo>
                  <a:lnTo>
                    <a:pt x="513" y="584"/>
                  </a:lnTo>
                  <a:lnTo>
                    <a:pt x="515" y="599"/>
                  </a:lnTo>
                  <a:lnTo>
                    <a:pt x="517" y="612"/>
                  </a:lnTo>
                  <a:lnTo>
                    <a:pt x="521" y="627"/>
                  </a:lnTo>
                  <a:lnTo>
                    <a:pt x="521" y="639"/>
                  </a:lnTo>
                  <a:lnTo>
                    <a:pt x="525" y="652"/>
                  </a:lnTo>
                  <a:lnTo>
                    <a:pt x="525" y="664"/>
                  </a:lnTo>
                  <a:lnTo>
                    <a:pt x="527" y="675"/>
                  </a:lnTo>
                  <a:lnTo>
                    <a:pt x="529" y="686"/>
                  </a:lnTo>
                  <a:lnTo>
                    <a:pt x="531" y="696"/>
                  </a:lnTo>
                  <a:lnTo>
                    <a:pt x="531" y="705"/>
                  </a:lnTo>
                  <a:lnTo>
                    <a:pt x="532" y="715"/>
                  </a:lnTo>
                  <a:lnTo>
                    <a:pt x="532" y="721"/>
                  </a:lnTo>
                  <a:lnTo>
                    <a:pt x="534" y="728"/>
                  </a:lnTo>
                  <a:lnTo>
                    <a:pt x="534" y="734"/>
                  </a:lnTo>
                  <a:lnTo>
                    <a:pt x="534" y="740"/>
                  </a:lnTo>
                  <a:lnTo>
                    <a:pt x="534" y="743"/>
                  </a:lnTo>
                  <a:lnTo>
                    <a:pt x="534" y="749"/>
                  </a:lnTo>
                  <a:lnTo>
                    <a:pt x="534" y="751"/>
                  </a:lnTo>
                  <a:lnTo>
                    <a:pt x="534" y="753"/>
                  </a:lnTo>
                  <a:lnTo>
                    <a:pt x="532" y="755"/>
                  </a:lnTo>
                  <a:lnTo>
                    <a:pt x="527" y="757"/>
                  </a:lnTo>
                  <a:lnTo>
                    <a:pt x="521" y="761"/>
                  </a:lnTo>
                  <a:lnTo>
                    <a:pt x="513" y="762"/>
                  </a:lnTo>
                  <a:lnTo>
                    <a:pt x="508" y="764"/>
                  </a:lnTo>
                  <a:lnTo>
                    <a:pt x="502" y="764"/>
                  </a:lnTo>
                  <a:lnTo>
                    <a:pt x="496" y="766"/>
                  </a:lnTo>
                  <a:lnTo>
                    <a:pt x="491" y="768"/>
                  </a:lnTo>
                  <a:lnTo>
                    <a:pt x="485" y="768"/>
                  </a:lnTo>
                  <a:lnTo>
                    <a:pt x="477" y="770"/>
                  </a:lnTo>
                  <a:lnTo>
                    <a:pt x="472" y="772"/>
                  </a:lnTo>
                  <a:lnTo>
                    <a:pt x="464" y="774"/>
                  </a:lnTo>
                  <a:lnTo>
                    <a:pt x="456" y="774"/>
                  </a:lnTo>
                  <a:lnTo>
                    <a:pt x="449" y="776"/>
                  </a:lnTo>
                  <a:lnTo>
                    <a:pt x="439" y="778"/>
                  </a:lnTo>
                  <a:lnTo>
                    <a:pt x="432" y="778"/>
                  </a:lnTo>
                  <a:lnTo>
                    <a:pt x="424" y="780"/>
                  </a:lnTo>
                  <a:lnTo>
                    <a:pt x="415" y="781"/>
                  </a:lnTo>
                  <a:lnTo>
                    <a:pt x="407" y="783"/>
                  </a:lnTo>
                  <a:lnTo>
                    <a:pt x="397" y="785"/>
                  </a:lnTo>
                  <a:lnTo>
                    <a:pt x="390" y="785"/>
                  </a:lnTo>
                  <a:lnTo>
                    <a:pt x="380" y="787"/>
                  </a:lnTo>
                  <a:lnTo>
                    <a:pt x="371" y="787"/>
                  </a:lnTo>
                  <a:lnTo>
                    <a:pt x="361" y="789"/>
                  </a:lnTo>
                  <a:lnTo>
                    <a:pt x="352" y="791"/>
                  </a:lnTo>
                  <a:lnTo>
                    <a:pt x="342" y="793"/>
                  </a:lnTo>
                  <a:lnTo>
                    <a:pt x="333" y="793"/>
                  </a:lnTo>
                  <a:lnTo>
                    <a:pt x="325" y="795"/>
                  </a:lnTo>
                  <a:lnTo>
                    <a:pt x="314" y="795"/>
                  </a:lnTo>
                  <a:lnTo>
                    <a:pt x="304" y="797"/>
                  </a:lnTo>
                  <a:lnTo>
                    <a:pt x="295" y="797"/>
                  </a:lnTo>
                  <a:lnTo>
                    <a:pt x="285" y="799"/>
                  </a:lnTo>
                  <a:lnTo>
                    <a:pt x="276" y="799"/>
                  </a:lnTo>
                  <a:lnTo>
                    <a:pt x="266" y="800"/>
                  </a:lnTo>
                  <a:lnTo>
                    <a:pt x="257" y="800"/>
                  </a:lnTo>
                  <a:lnTo>
                    <a:pt x="249" y="802"/>
                  </a:lnTo>
                  <a:lnTo>
                    <a:pt x="240" y="802"/>
                  </a:lnTo>
                  <a:lnTo>
                    <a:pt x="232" y="802"/>
                  </a:lnTo>
                  <a:lnTo>
                    <a:pt x="223" y="804"/>
                  </a:lnTo>
                  <a:lnTo>
                    <a:pt x="215" y="804"/>
                  </a:lnTo>
                  <a:lnTo>
                    <a:pt x="205" y="804"/>
                  </a:lnTo>
                  <a:lnTo>
                    <a:pt x="198" y="806"/>
                  </a:lnTo>
                  <a:lnTo>
                    <a:pt x="190" y="806"/>
                  </a:lnTo>
                  <a:lnTo>
                    <a:pt x="184" y="808"/>
                  </a:lnTo>
                  <a:lnTo>
                    <a:pt x="177" y="808"/>
                  </a:lnTo>
                  <a:lnTo>
                    <a:pt x="169" y="808"/>
                  </a:lnTo>
                  <a:lnTo>
                    <a:pt x="162" y="808"/>
                  </a:lnTo>
                  <a:lnTo>
                    <a:pt x="158" y="808"/>
                  </a:lnTo>
                  <a:lnTo>
                    <a:pt x="150" y="808"/>
                  </a:lnTo>
                  <a:lnTo>
                    <a:pt x="146" y="808"/>
                  </a:lnTo>
                  <a:lnTo>
                    <a:pt x="141" y="808"/>
                  </a:lnTo>
                  <a:lnTo>
                    <a:pt x="137" y="808"/>
                  </a:lnTo>
                  <a:lnTo>
                    <a:pt x="127" y="806"/>
                  </a:lnTo>
                  <a:lnTo>
                    <a:pt x="122" y="804"/>
                  </a:lnTo>
                  <a:lnTo>
                    <a:pt x="118" y="802"/>
                  </a:lnTo>
                  <a:lnTo>
                    <a:pt x="118" y="802"/>
                  </a:lnTo>
                  <a:lnTo>
                    <a:pt x="116" y="799"/>
                  </a:lnTo>
                  <a:lnTo>
                    <a:pt x="114" y="793"/>
                  </a:lnTo>
                  <a:lnTo>
                    <a:pt x="112" y="787"/>
                  </a:lnTo>
                  <a:lnTo>
                    <a:pt x="112" y="783"/>
                  </a:lnTo>
                  <a:lnTo>
                    <a:pt x="110" y="778"/>
                  </a:lnTo>
                  <a:lnTo>
                    <a:pt x="110" y="774"/>
                  </a:lnTo>
                  <a:lnTo>
                    <a:pt x="108" y="766"/>
                  </a:lnTo>
                  <a:lnTo>
                    <a:pt x="107" y="761"/>
                  </a:lnTo>
                  <a:lnTo>
                    <a:pt x="105" y="753"/>
                  </a:lnTo>
                  <a:lnTo>
                    <a:pt x="105" y="747"/>
                  </a:lnTo>
                  <a:lnTo>
                    <a:pt x="103" y="740"/>
                  </a:lnTo>
                  <a:lnTo>
                    <a:pt x="101" y="732"/>
                  </a:lnTo>
                  <a:lnTo>
                    <a:pt x="99" y="723"/>
                  </a:lnTo>
                  <a:lnTo>
                    <a:pt x="99" y="715"/>
                  </a:lnTo>
                  <a:lnTo>
                    <a:pt x="97" y="705"/>
                  </a:lnTo>
                  <a:lnTo>
                    <a:pt x="95" y="696"/>
                  </a:lnTo>
                  <a:lnTo>
                    <a:pt x="93" y="686"/>
                  </a:lnTo>
                  <a:lnTo>
                    <a:pt x="91" y="675"/>
                  </a:lnTo>
                  <a:lnTo>
                    <a:pt x="89" y="664"/>
                  </a:lnTo>
                  <a:lnTo>
                    <a:pt x="88" y="654"/>
                  </a:lnTo>
                  <a:lnTo>
                    <a:pt x="86" y="645"/>
                  </a:lnTo>
                  <a:lnTo>
                    <a:pt x="84" y="635"/>
                  </a:lnTo>
                  <a:lnTo>
                    <a:pt x="82" y="622"/>
                  </a:lnTo>
                  <a:lnTo>
                    <a:pt x="80" y="612"/>
                  </a:lnTo>
                  <a:lnTo>
                    <a:pt x="76" y="599"/>
                  </a:lnTo>
                  <a:lnTo>
                    <a:pt x="76" y="589"/>
                  </a:lnTo>
                  <a:lnTo>
                    <a:pt x="72" y="578"/>
                  </a:lnTo>
                  <a:lnTo>
                    <a:pt x="70" y="567"/>
                  </a:lnTo>
                  <a:lnTo>
                    <a:pt x="69" y="555"/>
                  </a:lnTo>
                  <a:lnTo>
                    <a:pt x="69" y="544"/>
                  </a:lnTo>
                  <a:lnTo>
                    <a:pt x="65" y="532"/>
                  </a:lnTo>
                  <a:lnTo>
                    <a:pt x="63" y="521"/>
                  </a:lnTo>
                  <a:lnTo>
                    <a:pt x="61" y="510"/>
                  </a:lnTo>
                  <a:lnTo>
                    <a:pt x="59" y="498"/>
                  </a:lnTo>
                  <a:lnTo>
                    <a:pt x="57" y="487"/>
                  </a:lnTo>
                  <a:lnTo>
                    <a:pt x="55" y="475"/>
                  </a:lnTo>
                  <a:lnTo>
                    <a:pt x="53" y="464"/>
                  </a:lnTo>
                  <a:lnTo>
                    <a:pt x="51" y="454"/>
                  </a:lnTo>
                  <a:lnTo>
                    <a:pt x="49" y="443"/>
                  </a:lnTo>
                  <a:lnTo>
                    <a:pt x="48" y="433"/>
                  </a:lnTo>
                  <a:lnTo>
                    <a:pt x="46" y="422"/>
                  </a:lnTo>
                  <a:lnTo>
                    <a:pt x="44" y="413"/>
                  </a:lnTo>
                  <a:lnTo>
                    <a:pt x="42" y="403"/>
                  </a:lnTo>
                  <a:lnTo>
                    <a:pt x="42" y="395"/>
                  </a:lnTo>
                  <a:lnTo>
                    <a:pt x="40" y="386"/>
                  </a:lnTo>
                  <a:lnTo>
                    <a:pt x="38" y="378"/>
                  </a:lnTo>
                  <a:lnTo>
                    <a:pt x="36" y="369"/>
                  </a:lnTo>
                  <a:lnTo>
                    <a:pt x="34" y="361"/>
                  </a:lnTo>
                  <a:lnTo>
                    <a:pt x="34" y="354"/>
                  </a:lnTo>
                  <a:lnTo>
                    <a:pt x="32" y="348"/>
                  </a:lnTo>
                  <a:lnTo>
                    <a:pt x="30" y="340"/>
                  </a:lnTo>
                  <a:lnTo>
                    <a:pt x="30" y="335"/>
                  </a:lnTo>
                  <a:lnTo>
                    <a:pt x="29" y="327"/>
                  </a:lnTo>
                  <a:lnTo>
                    <a:pt x="29" y="323"/>
                  </a:lnTo>
                  <a:lnTo>
                    <a:pt x="27" y="319"/>
                  </a:lnTo>
                  <a:lnTo>
                    <a:pt x="27" y="314"/>
                  </a:lnTo>
                  <a:lnTo>
                    <a:pt x="27" y="312"/>
                  </a:lnTo>
                  <a:lnTo>
                    <a:pt x="27" y="308"/>
                  </a:lnTo>
                  <a:lnTo>
                    <a:pt x="27" y="304"/>
                  </a:lnTo>
                  <a:lnTo>
                    <a:pt x="27" y="304"/>
                  </a:lnTo>
                  <a:lnTo>
                    <a:pt x="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3595688" y="5110163"/>
              <a:ext cx="176213" cy="754063"/>
            </a:xfrm>
            <a:custGeom>
              <a:avLst/>
              <a:gdLst/>
              <a:ahLst/>
              <a:cxnLst>
                <a:cxn ang="0">
                  <a:pos x="101" y="7"/>
                </a:cxn>
                <a:cxn ang="0">
                  <a:pos x="106" y="28"/>
                </a:cxn>
                <a:cxn ang="0">
                  <a:pos x="112" y="57"/>
                </a:cxn>
                <a:cxn ang="0">
                  <a:pos x="121" y="95"/>
                </a:cxn>
                <a:cxn ang="0">
                  <a:pos x="131" y="139"/>
                </a:cxn>
                <a:cxn ang="0">
                  <a:pos x="142" y="188"/>
                </a:cxn>
                <a:cxn ang="0">
                  <a:pos x="152" y="239"/>
                </a:cxn>
                <a:cxn ang="0">
                  <a:pos x="165" y="293"/>
                </a:cxn>
                <a:cxn ang="0">
                  <a:pos x="177" y="348"/>
                </a:cxn>
                <a:cxn ang="0">
                  <a:pos x="186" y="399"/>
                </a:cxn>
                <a:cxn ang="0">
                  <a:pos x="198" y="449"/>
                </a:cxn>
                <a:cxn ang="0">
                  <a:pos x="207" y="494"/>
                </a:cxn>
                <a:cxn ang="0">
                  <a:pos x="213" y="532"/>
                </a:cxn>
                <a:cxn ang="0">
                  <a:pos x="218" y="563"/>
                </a:cxn>
                <a:cxn ang="0">
                  <a:pos x="220" y="586"/>
                </a:cxn>
                <a:cxn ang="0">
                  <a:pos x="220" y="601"/>
                </a:cxn>
                <a:cxn ang="0">
                  <a:pos x="213" y="622"/>
                </a:cxn>
                <a:cxn ang="0">
                  <a:pos x="203" y="641"/>
                </a:cxn>
                <a:cxn ang="0">
                  <a:pos x="190" y="665"/>
                </a:cxn>
                <a:cxn ang="0">
                  <a:pos x="175" y="692"/>
                </a:cxn>
                <a:cxn ang="0">
                  <a:pos x="160" y="721"/>
                </a:cxn>
                <a:cxn ang="0">
                  <a:pos x="141" y="751"/>
                </a:cxn>
                <a:cxn ang="0">
                  <a:pos x="121" y="781"/>
                </a:cxn>
                <a:cxn ang="0">
                  <a:pos x="102" y="812"/>
                </a:cxn>
                <a:cxn ang="0">
                  <a:pos x="85" y="840"/>
                </a:cxn>
                <a:cxn ang="0">
                  <a:pos x="66" y="869"/>
                </a:cxn>
                <a:cxn ang="0">
                  <a:pos x="51" y="894"/>
                </a:cxn>
                <a:cxn ang="0">
                  <a:pos x="38" y="915"/>
                </a:cxn>
                <a:cxn ang="0">
                  <a:pos x="21" y="939"/>
                </a:cxn>
                <a:cxn ang="0">
                  <a:pos x="0" y="922"/>
                </a:cxn>
                <a:cxn ang="0">
                  <a:pos x="7" y="909"/>
                </a:cxn>
                <a:cxn ang="0">
                  <a:pos x="21" y="882"/>
                </a:cxn>
                <a:cxn ang="0">
                  <a:pos x="36" y="861"/>
                </a:cxn>
                <a:cxn ang="0">
                  <a:pos x="51" y="837"/>
                </a:cxn>
                <a:cxn ang="0">
                  <a:pos x="66" y="808"/>
                </a:cxn>
                <a:cxn ang="0">
                  <a:pos x="85" y="779"/>
                </a:cxn>
                <a:cxn ang="0">
                  <a:pos x="102" y="749"/>
                </a:cxn>
                <a:cxn ang="0">
                  <a:pos x="121" y="719"/>
                </a:cxn>
                <a:cxn ang="0">
                  <a:pos x="139" y="690"/>
                </a:cxn>
                <a:cxn ang="0">
                  <a:pos x="154" y="663"/>
                </a:cxn>
                <a:cxn ang="0">
                  <a:pos x="167" y="639"/>
                </a:cxn>
                <a:cxn ang="0">
                  <a:pos x="179" y="618"/>
                </a:cxn>
                <a:cxn ang="0">
                  <a:pos x="190" y="597"/>
                </a:cxn>
                <a:cxn ang="0">
                  <a:pos x="192" y="578"/>
                </a:cxn>
                <a:cxn ang="0">
                  <a:pos x="188" y="557"/>
                </a:cxn>
                <a:cxn ang="0">
                  <a:pos x="182" y="527"/>
                </a:cxn>
                <a:cxn ang="0">
                  <a:pos x="177" y="490"/>
                </a:cxn>
                <a:cxn ang="0">
                  <a:pos x="165" y="447"/>
                </a:cxn>
                <a:cxn ang="0">
                  <a:pos x="158" y="397"/>
                </a:cxn>
                <a:cxn ang="0">
                  <a:pos x="146" y="348"/>
                </a:cxn>
                <a:cxn ang="0">
                  <a:pos x="137" y="296"/>
                </a:cxn>
                <a:cxn ang="0">
                  <a:pos x="123" y="245"/>
                </a:cxn>
                <a:cxn ang="0">
                  <a:pos x="114" y="196"/>
                </a:cxn>
                <a:cxn ang="0">
                  <a:pos x="104" y="148"/>
                </a:cxn>
                <a:cxn ang="0">
                  <a:pos x="95" y="108"/>
                </a:cxn>
                <a:cxn ang="0">
                  <a:pos x="87" y="72"/>
                </a:cxn>
                <a:cxn ang="0">
                  <a:pos x="82" y="45"/>
                </a:cxn>
                <a:cxn ang="0">
                  <a:pos x="80" y="28"/>
                </a:cxn>
                <a:cxn ang="0">
                  <a:pos x="101" y="0"/>
                </a:cxn>
              </a:cxnLst>
              <a:rect l="0" t="0" r="r" b="b"/>
              <a:pathLst>
                <a:path w="222" h="949">
                  <a:moveTo>
                    <a:pt x="101" y="0"/>
                  </a:moveTo>
                  <a:lnTo>
                    <a:pt x="101" y="0"/>
                  </a:lnTo>
                  <a:lnTo>
                    <a:pt x="101" y="5"/>
                  </a:lnTo>
                  <a:lnTo>
                    <a:pt x="101" y="7"/>
                  </a:lnTo>
                  <a:lnTo>
                    <a:pt x="102" y="13"/>
                  </a:lnTo>
                  <a:lnTo>
                    <a:pt x="102" y="17"/>
                  </a:lnTo>
                  <a:lnTo>
                    <a:pt x="104" y="23"/>
                  </a:lnTo>
                  <a:lnTo>
                    <a:pt x="106" y="28"/>
                  </a:lnTo>
                  <a:lnTo>
                    <a:pt x="108" y="34"/>
                  </a:lnTo>
                  <a:lnTo>
                    <a:pt x="108" y="42"/>
                  </a:lnTo>
                  <a:lnTo>
                    <a:pt x="110" y="49"/>
                  </a:lnTo>
                  <a:lnTo>
                    <a:pt x="112" y="57"/>
                  </a:lnTo>
                  <a:lnTo>
                    <a:pt x="114" y="66"/>
                  </a:lnTo>
                  <a:lnTo>
                    <a:pt x="118" y="76"/>
                  </a:lnTo>
                  <a:lnTo>
                    <a:pt x="120" y="85"/>
                  </a:lnTo>
                  <a:lnTo>
                    <a:pt x="121" y="95"/>
                  </a:lnTo>
                  <a:lnTo>
                    <a:pt x="123" y="104"/>
                  </a:lnTo>
                  <a:lnTo>
                    <a:pt x="125" y="116"/>
                  </a:lnTo>
                  <a:lnTo>
                    <a:pt x="129" y="127"/>
                  </a:lnTo>
                  <a:lnTo>
                    <a:pt x="131" y="139"/>
                  </a:lnTo>
                  <a:lnTo>
                    <a:pt x="133" y="150"/>
                  </a:lnTo>
                  <a:lnTo>
                    <a:pt x="137" y="163"/>
                  </a:lnTo>
                  <a:lnTo>
                    <a:pt x="139" y="177"/>
                  </a:lnTo>
                  <a:lnTo>
                    <a:pt x="142" y="188"/>
                  </a:lnTo>
                  <a:lnTo>
                    <a:pt x="144" y="199"/>
                  </a:lnTo>
                  <a:lnTo>
                    <a:pt x="146" y="213"/>
                  </a:lnTo>
                  <a:lnTo>
                    <a:pt x="150" y="226"/>
                  </a:lnTo>
                  <a:lnTo>
                    <a:pt x="152" y="239"/>
                  </a:lnTo>
                  <a:lnTo>
                    <a:pt x="156" y="253"/>
                  </a:lnTo>
                  <a:lnTo>
                    <a:pt x="160" y="266"/>
                  </a:lnTo>
                  <a:lnTo>
                    <a:pt x="163" y="281"/>
                  </a:lnTo>
                  <a:lnTo>
                    <a:pt x="165" y="293"/>
                  </a:lnTo>
                  <a:lnTo>
                    <a:pt x="167" y="308"/>
                  </a:lnTo>
                  <a:lnTo>
                    <a:pt x="171" y="319"/>
                  </a:lnTo>
                  <a:lnTo>
                    <a:pt x="173" y="334"/>
                  </a:lnTo>
                  <a:lnTo>
                    <a:pt x="177" y="348"/>
                  </a:lnTo>
                  <a:lnTo>
                    <a:pt x="179" y="361"/>
                  </a:lnTo>
                  <a:lnTo>
                    <a:pt x="180" y="374"/>
                  </a:lnTo>
                  <a:lnTo>
                    <a:pt x="184" y="388"/>
                  </a:lnTo>
                  <a:lnTo>
                    <a:pt x="186" y="399"/>
                  </a:lnTo>
                  <a:lnTo>
                    <a:pt x="190" y="412"/>
                  </a:lnTo>
                  <a:lnTo>
                    <a:pt x="192" y="424"/>
                  </a:lnTo>
                  <a:lnTo>
                    <a:pt x="194" y="437"/>
                  </a:lnTo>
                  <a:lnTo>
                    <a:pt x="198" y="449"/>
                  </a:lnTo>
                  <a:lnTo>
                    <a:pt x="199" y="460"/>
                  </a:lnTo>
                  <a:lnTo>
                    <a:pt x="201" y="471"/>
                  </a:lnTo>
                  <a:lnTo>
                    <a:pt x="205" y="485"/>
                  </a:lnTo>
                  <a:lnTo>
                    <a:pt x="207" y="494"/>
                  </a:lnTo>
                  <a:lnTo>
                    <a:pt x="209" y="504"/>
                  </a:lnTo>
                  <a:lnTo>
                    <a:pt x="209" y="513"/>
                  </a:lnTo>
                  <a:lnTo>
                    <a:pt x="213" y="525"/>
                  </a:lnTo>
                  <a:lnTo>
                    <a:pt x="213" y="532"/>
                  </a:lnTo>
                  <a:lnTo>
                    <a:pt x="215" y="542"/>
                  </a:lnTo>
                  <a:lnTo>
                    <a:pt x="217" y="549"/>
                  </a:lnTo>
                  <a:lnTo>
                    <a:pt x="218" y="557"/>
                  </a:lnTo>
                  <a:lnTo>
                    <a:pt x="218" y="563"/>
                  </a:lnTo>
                  <a:lnTo>
                    <a:pt x="218" y="570"/>
                  </a:lnTo>
                  <a:lnTo>
                    <a:pt x="220" y="576"/>
                  </a:lnTo>
                  <a:lnTo>
                    <a:pt x="220" y="582"/>
                  </a:lnTo>
                  <a:lnTo>
                    <a:pt x="220" y="586"/>
                  </a:lnTo>
                  <a:lnTo>
                    <a:pt x="222" y="591"/>
                  </a:lnTo>
                  <a:lnTo>
                    <a:pt x="222" y="593"/>
                  </a:lnTo>
                  <a:lnTo>
                    <a:pt x="222" y="597"/>
                  </a:lnTo>
                  <a:lnTo>
                    <a:pt x="220" y="601"/>
                  </a:lnTo>
                  <a:lnTo>
                    <a:pt x="218" y="608"/>
                  </a:lnTo>
                  <a:lnTo>
                    <a:pt x="217" y="612"/>
                  </a:lnTo>
                  <a:lnTo>
                    <a:pt x="215" y="616"/>
                  </a:lnTo>
                  <a:lnTo>
                    <a:pt x="213" y="622"/>
                  </a:lnTo>
                  <a:lnTo>
                    <a:pt x="211" y="625"/>
                  </a:lnTo>
                  <a:lnTo>
                    <a:pt x="209" y="629"/>
                  </a:lnTo>
                  <a:lnTo>
                    <a:pt x="205" y="635"/>
                  </a:lnTo>
                  <a:lnTo>
                    <a:pt x="203" y="641"/>
                  </a:lnTo>
                  <a:lnTo>
                    <a:pt x="201" y="646"/>
                  </a:lnTo>
                  <a:lnTo>
                    <a:pt x="198" y="652"/>
                  </a:lnTo>
                  <a:lnTo>
                    <a:pt x="194" y="658"/>
                  </a:lnTo>
                  <a:lnTo>
                    <a:pt x="190" y="665"/>
                  </a:lnTo>
                  <a:lnTo>
                    <a:pt x="188" y="671"/>
                  </a:lnTo>
                  <a:lnTo>
                    <a:pt x="184" y="679"/>
                  </a:lnTo>
                  <a:lnTo>
                    <a:pt x="180" y="684"/>
                  </a:lnTo>
                  <a:lnTo>
                    <a:pt x="175" y="692"/>
                  </a:lnTo>
                  <a:lnTo>
                    <a:pt x="173" y="700"/>
                  </a:lnTo>
                  <a:lnTo>
                    <a:pt x="167" y="705"/>
                  </a:lnTo>
                  <a:lnTo>
                    <a:pt x="163" y="713"/>
                  </a:lnTo>
                  <a:lnTo>
                    <a:pt x="160" y="721"/>
                  </a:lnTo>
                  <a:lnTo>
                    <a:pt x="154" y="728"/>
                  </a:lnTo>
                  <a:lnTo>
                    <a:pt x="150" y="736"/>
                  </a:lnTo>
                  <a:lnTo>
                    <a:pt x="144" y="743"/>
                  </a:lnTo>
                  <a:lnTo>
                    <a:pt x="141" y="751"/>
                  </a:lnTo>
                  <a:lnTo>
                    <a:pt x="137" y="759"/>
                  </a:lnTo>
                  <a:lnTo>
                    <a:pt x="131" y="766"/>
                  </a:lnTo>
                  <a:lnTo>
                    <a:pt x="127" y="774"/>
                  </a:lnTo>
                  <a:lnTo>
                    <a:pt x="121" y="781"/>
                  </a:lnTo>
                  <a:lnTo>
                    <a:pt x="118" y="791"/>
                  </a:lnTo>
                  <a:lnTo>
                    <a:pt x="112" y="797"/>
                  </a:lnTo>
                  <a:lnTo>
                    <a:pt x="108" y="804"/>
                  </a:lnTo>
                  <a:lnTo>
                    <a:pt x="102" y="812"/>
                  </a:lnTo>
                  <a:lnTo>
                    <a:pt x="99" y="819"/>
                  </a:lnTo>
                  <a:lnTo>
                    <a:pt x="93" y="827"/>
                  </a:lnTo>
                  <a:lnTo>
                    <a:pt x="89" y="835"/>
                  </a:lnTo>
                  <a:lnTo>
                    <a:pt x="85" y="840"/>
                  </a:lnTo>
                  <a:lnTo>
                    <a:pt x="82" y="848"/>
                  </a:lnTo>
                  <a:lnTo>
                    <a:pt x="76" y="856"/>
                  </a:lnTo>
                  <a:lnTo>
                    <a:pt x="72" y="861"/>
                  </a:lnTo>
                  <a:lnTo>
                    <a:pt x="66" y="869"/>
                  </a:lnTo>
                  <a:lnTo>
                    <a:pt x="63" y="875"/>
                  </a:lnTo>
                  <a:lnTo>
                    <a:pt x="59" y="880"/>
                  </a:lnTo>
                  <a:lnTo>
                    <a:pt x="55" y="888"/>
                  </a:lnTo>
                  <a:lnTo>
                    <a:pt x="51" y="894"/>
                  </a:lnTo>
                  <a:lnTo>
                    <a:pt x="49" y="899"/>
                  </a:lnTo>
                  <a:lnTo>
                    <a:pt x="45" y="903"/>
                  </a:lnTo>
                  <a:lnTo>
                    <a:pt x="42" y="909"/>
                  </a:lnTo>
                  <a:lnTo>
                    <a:pt x="38" y="915"/>
                  </a:lnTo>
                  <a:lnTo>
                    <a:pt x="36" y="918"/>
                  </a:lnTo>
                  <a:lnTo>
                    <a:pt x="30" y="928"/>
                  </a:lnTo>
                  <a:lnTo>
                    <a:pt x="25" y="935"/>
                  </a:lnTo>
                  <a:lnTo>
                    <a:pt x="21" y="939"/>
                  </a:lnTo>
                  <a:lnTo>
                    <a:pt x="19" y="945"/>
                  </a:lnTo>
                  <a:lnTo>
                    <a:pt x="17" y="947"/>
                  </a:lnTo>
                  <a:lnTo>
                    <a:pt x="17" y="94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2" y="918"/>
                  </a:lnTo>
                  <a:lnTo>
                    <a:pt x="2" y="915"/>
                  </a:lnTo>
                  <a:lnTo>
                    <a:pt x="7" y="909"/>
                  </a:lnTo>
                  <a:lnTo>
                    <a:pt x="9" y="901"/>
                  </a:lnTo>
                  <a:lnTo>
                    <a:pt x="17" y="894"/>
                  </a:lnTo>
                  <a:lnTo>
                    <a:pt x="19" y="888"/>
                  </a:lnTo>
                  <a:lnTo>
                    <a:pt x="21" y="882"/>
                  </a:lnTo>
                  <a:lnTo>
                    <a:pt x="25" y="878"/>
                  </a:lnTo>
                  <a:lnTo>
                    <a:pt x="28" y="873"/>
                  </a:lnTo>
                  <a:lnTo>
                    <a:pt x="30" y="867"/>
                  </a:lnTo>
                  <a:lnTo>
                    <a:pt x="36" y="861"/>
                  </a:lnTo>
                  <a:lnTo>
                    <a:pt x="38" y="856"/>
                  </a:lnTo>
                  <a:lnTo>
                    <a:pt x="44" y="850"/>
                  </a:lnTo>
                  <a:lnTo>
                    <a:pt x="45" y="842"/>
                  </a:lnTo>
                  <a:lnTo>
                    <a:pt x="51" y="837"/>
                  </a:lnTo>
                  <a:lnTo>
                    <a:pt x="53" y="829"/>
                  </a:lnTo>
                  <a:lnTo>
                    <a:pt x="59" y="823"/>
                  </a:lnTo>
                  <a:lnTo>
                    <a:pt x="63" y="816"/>
                  </a:lnTo>
                  <a:lnTo>
                    <a:pt x="66" y="808"/>
                  </a:lnTo>
                  <a:lnTo>
                    <a:pt x="72" y="800"/>
                  </a:lnTo>
                  <a:lnTo>
                    <a:pt x="76" y="793"/>
                  </a:lnTo>
                  <a:lnTo>
                    <a:pt x="82" y="785"/>
                  </a:lnTo>
                  <a:lnTo>
                    <a:pt x="85" y="779"/>
                  </a:lnTo>
                  <a:lnTo>
                    <a:pt x="89" y="772"/>
                  </a:lnTo>
                  <a:lnTo>
                    <a:pt x="95" y="764"/>
                  </a:lnTo>
                  <a:lnTo>
                    <a:pt x="99" y="757"/>
                  </a:lnTo>
                  <a:lnTo>
                    <a:pt x="102" y="749"/>
                  </a:lnTo>
                  <a:lnTo>
                    <a:pt x="108" y="741"/>
                  </a:lnTo>
                  <a:lnTo>
                    <a:pt x="112" y="734"/>
                  </a:lnTo>
                  <a:lnTo>
                    <a:pt x="118" y="726"/>
                  </a:lnTo>
                  <a:lnTo>
                    <a:pt x="121" y="719"/>
                  </a:lnTo>
                  <a:lnTo>
                    <a:pt x="125" y="711"/>
                  </a:lnTo>
                  <a:lnTo>
                    <a:pt x="131" y="705"/>
                  </a:lnTo>
                  <a:lnTo>
                    <a:pt x="133" y="698"/>
                  </a:lnTo>
                  <a:lnTo>
                    <a:pt x="139" y="690"/>
                  </a:lnTo>
                  <a:lnTo>
                    <a:pt x="142" y="683"/>
                  </a:lnTo>
                  <a:lnTo>
                    <a:pt x="146" y="677"/>
                  </a:lnTo>
                  <a:lnTo>
                    <a:pt x="150" y="669"/>
                  </a:lnTo>
                  <a:lnTo>
                    <a:pt x="154" y="663"/>
                  </a:lnTo>
                  <a:lnTo>
                    <a:pt x="158" y="656"/>
                  </a:lnTo>
                  <a:lnTo>
                    <a:pt x="161" y="650"/>
                  </a:lnTo>
                  <a:lnTo>
                    <a:pt x="165" y="644"/>
                  </a:lnTo>
                  <a:lnTo>
                    <a:pt x="167" y="639"/>
                  </a:lnTo>
                  <a:lnTo>
                    <a:pt x="171" y="633"/>
                  </a:lnTo>
                  <a:lnTo>
                    <a:pt x="173" y="627"/>
                  </a:lnTo>
                  <a:lnTo>
                    <a:pt x="177" y="624"/>
                  </a:lnTo>
                  <a:lnTo>
                    <a:pt x="179" y="618"/>
                  </a:lnTo>
                  <a:lnTo>
                    <a:pt x="180" y="614"/>
                  </a:lnTo>
                  <a:lnTo>
                    <a:pt x="184" y="610"/>
                  </a:lnTo>
                  <a:lnTo>
                    <a:pt x="186" y="603"/>
                  </a:lnTo>
                  <a:lnTo>
                    <a:pt x="190" y="597"/>
                  </a:lnTo>
                  <a:lnTo>
                    <a:pt x="192" y="591"/>
                  </a:lnTo>
                  <a:lnTo>
                    <a:pt x="194" y="589"/>
                  </a:lnTo>
                  <a:lnTo>
                    <a:pt x="194" y="586"/>
                  </a:lnTo>
                  <a:lnTo>
                    <a:pt x="192" y="578"/>
                  </a:lnTo>
                  <a:lnTo>
                    <a:pt x="192" y="572"/>
                  </a:lnTo>
                  <a:lnTo>
                    <a:pt x="190" y="568"/>
                  </a:lnTo>
                  <a:lnTo>
                    <a:pt x="190" y="563"/>
                  </a:lnTo>
                  <a:lnTo>
                    <a:pt x="188" y="557"/>
                  </a:lnTo>
                  <a:lnTo>
                    <a:pt x="186" y="549"/>
                  </a:lnTo>
                  <a:lnTo>
                    <a:pt x="186" y="542"/>
                  </a:lnTo>
                  <a:lnTo>
                    <a:pt x="184" y="534"/>
                  </a:lnTo>
                  <a:lnTo>
                    <a:pt x="182" y="527"/>
                  </a:lnTo>
                  <a:lnTo>
                    <a:pt x="180" y="517"/>
                  </a:lnTo>
                  <a:lnTo>
                    <a:pt x="180" y="509"/>
                  </a:lnTo>
                  <a:lnTo>
                    <a:pt x="177" y="500"/>
                  </a:lnTo>
                  <a:lnTo>
                    <a:pt x="177" y="490"/>
                  </a:lnTo>
                  <a:lnTo>
                    <a:pt x="173" y="479"/>
                  </a:lnTo>
                  <a:lnTo>
                    <a:pt x="171" y="468"/>
                  </a:lnTo>
                  <a:lnTo>
                    <a:pt x="169" y="456"/>
                  </a:lnTo>
                  <a:lnTo>
                    <a:pt x="165" y="447"/>
                  </a:lnTo>
                  <a:lnTo>
                    <a:pt x="163" y="433"/>
                  </a:lnTo>
                  <a:lnTo>
                    <a:pt x="161" y="422"/>
                  </a:lnTo>
                  <a:lnTo>
                    <a:pt x="160" y="411"/>
                  </a:lnTo>
                  <a:lnTo>
                    <a:pt x="158" y="397"/>
                  </a:lnTo>
                  <a:lnTo>
                    <a:pt x="154" y="386"/>
                  </a:lnTo>
                  <a:lnTo>
                    <a:pt x="152" y="373"/>
                  </a:lnTo>
                  <a:lnTo>
                    <a:pt x="148" y="361"/>
                  </a:lnTo>
                  <a:lnTo>
                    <a:pt x="146" y="348"/>
                  </a:lnTo>
                  <a:lnTo>
                    <a:pt x="144" y="334"/>
                  </a:lnTo>
                  <a:lnTo>
                    <a:pt x="141" y="321"/>
                  </a:lnTo>
                  <a:lnTo>
                    <a:pt x="139" y="310"/>
                  </a:lnTo>
                  <a:lnTo>
                    <a:pt x="137" y="296"/>
                  </a:lnTo>
                  <a:lnTo>
                    <a:pt x="133" y="283"/>
                  </a:lnTo>
                  <a:lnTo>
                    <a:pt x="131" y="270"/>
                  </a:lnTo>
                  <a:lnTo>
                    <a:pt x="127" y="257"/>
                  </a:lnTo>
                  <a:lnTo>
                    <a:pt x="123" y="245"/>
                  </a:lnTo>
                  <a:lnTo>
                    <a:pt x="121" y="232"/>
                  </a:lnTo>
                  <a:lnTo>
                    <a:pt x="120" y="218"/>
                  </a:lnTo>
                  <a:lnTo>
                    <a:pt x="118" y="207"/>
                  </a:lnTo>
                  <a:lnTo>
                    <a:pt x="114" y="196"/>
                  </a:lnTo>
                  <a:lnTo>
                    <a:pt x="112" y="182"/>
                  </a:lnTo>
                  <a:lnTo>
                    <a:pt x="110" y="171"/>
                  </a:lnTo>
                  <a:lnTo>
                    <a:pt x="106" y="160"/>
                  </a:lnTo>
                  <a:lnTo>
                    <a:pt x="104" y="148"/>
                  </a:lnTo>
                  <a:lnTo>
                    <a:pt x="102" y="137"/>
                  </a:lnTo>
                  <a:lnTo>
                    <a:pt x="99" y="127"/>
                  </a:lnTo>
                  <a:lnTo>
                    <a:pt x="97" y="118"/>
                  </a:lnTo>
                  <a:lnTo>
                    <a:pt x="95" y="108"/>
                  </a:lnTo>
                  <a:lnTo>
                    <a:pt x="93" y="97"/>
                  </a:lnTo>
                  <a:lnTo>
                    <a:pt x="91" y="89"/>
                  </a:lnTo>
                  <a:lnTo>
                    <a:pt x="89" y="80"/>
                  </a:lnTo>
                  <a:lnTo>
                    <a:pt x="87" y="72"/>
                  </a:lnTo>
                  <a:lnTo>
                    <a:pt x="85" y="64"/>
                  </a:lnTo>
                  <a:lnTo>
                    <a:pt x="85" y="57"/>
                  </a:lnTo>
                  <a:lnTo>
                    <a:pt x="83" y="51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0" y="36"/>
                  </a:lnTo>
                  <a:lnTo>
                    <a:pt x="80" y="32"/>
                  </a:lnTo>
                  <a:lnTo>
                    <a:pt x="80" y="28"/>
                  </a:lnTo>
                  <a:lnTo>
                    <a:pt x="78" y="24"/>
                  </a:lnTo>
                  <a:lnTo>
                    <a:pt x="78" y="23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3054350" y="4684713"/>
              <a:ext cx="501650" cy="258763"/>
            </a:xfrm>
            <a:custGeom>
              <a:avLst/>
              <a:gdLst/>
              <a:ahLst/>
              <a:cxnLst>
                <a:cxn ang="0">
                  <a:pos x="4" y="288"/>
                </a:cxn>
                <a:cxn ang="0">
                  <a:pos x="21" y="282"/>
                </a:cxn>
                <a:cxn ang="0">
                  <a:pos x="36" y="280"/>
                </a:cxn>
                <a:cxn ang="0">
                  <a:pos x="57" y="274"/>
                </a:cxn>
                <a:cxn ang="0">
                  <a:pos x="78" y="271"/>
                </a:cxn>
                <a:cxn ang="0">
                  <a:pos x="103" y="265"/>
                </a:cxn>
                <a:cxn ang="0">
                  <a:pos x="131" y="259"/>
                </a:cxn>
                <a:cxn ang="0">
                  <a:pos x="160" y="251"/>
                </a:cxn>
                <a:cxn ang="0">
                  <a:pos x="188" y="246"/>
                </a:cxn>
                <a:cxn ang="0">
                  <a:pos x="219" y="240"/>
                </a:cxn>
                <a:cxn ang="0">
                  <a:pos x="249" y="232"/>
                </a:cxn>
                <a:cxn ang="0">
                  <a:pos x="280" y="225"/>
                </a:cxn>
                <a:cxn ang="0">
                  <a:pos x="308" y="217"/>
                </a:cxn>
                <a:cxn ang="0">
                  <a:pos x="335" y="212"/>
                </a:cxn>
                <a:cxn ang="0">
                  <a:pos x="362" y="206"/>
                </a:cxn>
                <a:cxn ang="0">
                  <a:pos x="384" y="200"/>
                </a:cxn>
                <a:cxn ang="0">
                  <a:pos x="403" y="194"/>
                </a:cxn>
                <a:cxn ang="0">
                  <a:pos x="422" y="191"/>
                </a:cxn>
                <a:cxn ang="0">
                  <a:pos x="436" y="187"/>
                </a:cxn>
                <a:cxn ang="0">
                  <a:pos x="449" y="181"/>
                </a:cxn>
                <a:cxn ang="0">
                  <a:pos x="464" y="170"/>
                </a:cxn>
                <a:cxn ang="0">
                  <a:pos x="481" y="153"/>
                </a:cxn>
                <a:cxn ang="0">
                  <a:pos x="502" y="132"/>
                </a:cxn>
                <a:cxn ang="0">
                  <a:pos x="523" y="109"/>
                </a:cxn>
                <a:cxn ang="0">
                  <a:pos x="546" y="86"/>
                </a:cxn>
                <a:cxn ang="0">
                  <a:pos x="567" y="61"/>
                </a:cxn>
                <a:cxn ang="0">
                  <a:pos x="586" y="38"/>
                </a:cxn>
                <a:cxn ang="0">
                  <a:pos x="601" y="19"/>
                </a:cxn>
                <a:cxn ang="0">
                  <a:pos x="612" y="8"/>
                </a:cxn>
                <a:cxn ang="0">
                  <a:pos x="633" y="42"/>
                </a:cxn>
                <a:cxn ang="0">
                  <a:pos x="622" y="50"/>
                </a:cxn>
                <a:cxn ang="0">
                  <a:pos x="611" y="65"/>
                </a:cxn>
                <a:cxn ang="0">
                  <a:pos x="592" y="84"/>
                </a:cxn>
                <a:cxn ang="0">
                  <a:pos x="571" y="107"/>
                </a:cxn>
                <a:cxn ang="0">
                  <a:pos x="550" y="130"/>
                </a:cxn>
                <a:cxn ang="0">
                  <a:pos x="527" y="153"/>
                </a:cxn>
                <a:cxn ang="0">
                  <a:pos x="506" y="174"/>
                </a:cxn>
                <a:cxn ang="0">
                  <a:pos x="487" y="191"/>
                </a:cxn>
                <a:cxn ang="0">
                  <a:pos x="472" y="202"/>
                </a:cxn>
                <a:cxn ang="0">
                  <a:pos x="460" y="210"/>
                </a:cxn>
                <a:cxn ang="0">
                  <a:pos x="443" y="212"/>
                </a:cxn>
                <a:cxn ang="0">
                  <a:pos x="430" y="215"/>
                </a:cxn>
                <a:cxn ang="0">
                  <a:pos x="411" y="221"/>
                </a:cxn>
                <a:cxn ang="0">
                  <a:pos x="390" y="225"/>
                </a:cxn>
                <a:cxn ang="0">
                  <a:pos x="365" y="232"/>
                </a:cxn>
                <a:cxn ang="0">
                  <a:pos x="339" y="238"/>
                </a:cxn>
                <a:cxn ang="0">
                  <a:pos x="310" y="246"/>
                </a:cxn>
                <a:cxn ang="0">
                  <a:pos x="280" y="253"/>
                </a:cxn>
                <a:cxn ang="0">
                  <a:pos x="251" y="261"/>
                </a:cxn>
                <a:cxn ang="0">
                  <a:pos x="221" y="271"/>
                </a:cxn>
                <a:cxn ang="0">
                  <a:pos x="188" y="278"/>
                </a:cxn>
                <a:cxn ang="0">
                  <a:pos x="158" y="286"/>
                </a:cxn>
                <a:cxn ang="0">
                  <a:pos x="130" y="291"/>
                </a:cxn>
                <a:cxn ang="0">
                  <a:pos x="103" y="299"/>
                </a:cxn>
                <a:cxn ang="0">
                  <a:pos x="78" y="305"/>
                </a:cxn>
                <a:cxn ang="0">
                  <a:pos x="55" y="310"/>
                </a:cxn>
                <a:cxn ang="0">
                  <a:pos x="36" y="316"/>
                </a:cxn>
                <a:cxn ang="0">
                  <a:pos x="23" y="320"/>
                </a:cxn>
                <a:cxn ang="0">
                  <a:pos x="6" y="326"/>
                </a:cxn>
                <a:cxn ang="0">
                  <a:pos x="0" y="290"/>
                </a:cxn>
              </a:cxnLst>
              <a:rect l="0" t="0" r="r" b="b"/>
              <a:pathLst>
                <a:path w="633" h="326">
                  <a:moveTo>
                    <a:pt x="0" y="290"/>
                  </a:moveTo>
                  <a:lnTo>
                    <a:pt x="0" y="288"/>
                  </a:lnTo>
                  <a:lnTo>
                    <a:pt x="4" y="288"/>
                  </a:lnTo>
                  <a:lnTo>
                    <a:pt x="10" y="286"/>
                  </a:lnTo>
                  <a:lnTo>
                    <a:pt x="17" y="284"/>
                  </a:lnTo>
                  <a:lnTo>
                    <a:pt x="21" y="282"/>
                  </a:lnTo>
                  <a:lnTo>
                    <a:pt x="25" y="282"/>
                  </a:lnTo>
                  <a:lnTo>
                    <a:pt x="31" y="280"/>
                  </a:lnTo>
                  <a:lnTo>
                    <a:pt x="36" y="280"/>
                  </a:lnTo>
                  <a:lnTo>
                    <a:pt x="42" y="278"/>
                  </a:lnTo>
                  <a:lnTo>
                    <a:pt x="50" y="276"/>
                  </a:lnTo>
                  <a:lnTo>
                    <a:pt x="57" y="274"/>
                  </a:lnTo>
                  <a:lnTo>
                    <a:pt x="65" y="274"/>
                  </a:lnTo>
                  <a:lnTo>
                    <a:pt x="71" y="272"/>
                  </a:lnTo>
                  <a:lnTo>
                    <a:pt x="78" y="271"/>
                  </a:lnTo>
                  <a:lnTo>
                    <a:pt x="88" y="269"/>
                  </a:lnTo>
                  <a:lnTo>
                    <a:pt x="95" y="267"/>
                  </a:lnTo>
                  <a:lnTo>
                    <a:pt x="103" y="265"/>
                  </a:lnTo>
                  <a:lnTo>
                    <a:pt x="112" y="263"/>
                  </a:lnTo>
                  <a:lnTo>
                    <a:pt x="120" y="261"/>
                  </a:lnTo>
                  <a:lnTo>
                    <a:pt x="131" y="259"/>
                  </a:lnTo>
                  <a:lnTo>
                    <a:pt x="139" y="257"/>
                  </a:lnTo>
                  <a:lnTo>
                    <a:pt x="149" y="253"/>
                  </a:lnTo>
                  <a:lnTo>
                    <a:pt x="160" y="251"/>
                  </a:lnTo>
                  <a:lnTo>
                    <a:pt x="169" y="251"/>
                  </a:lnTo>
                  <a:lnTo>
                    <a:pt x="179" y="248"/>
                  </a:lnTo>
                  <a:lnTo>
                    <a:pt x="188" y="246"/>
                  </a:lnTo>
                  <a:lnTo>
                    <a:pt x="200" y="244"/>
                  </a:lnTo>
                  <a:lnTo>
                    <a:pt x="209" y="242"/>
                  </a:lnTo>
                  <a:lnTo>
                    <a:pt x="219" y="240"/>
                  </a:lnTo>
                  <a:lnTo>
                    <a:pt x="228" y="238"/>
                  </a:lnTo>
                  <a:lnTo>
                    <a:pt x="238" y="234"/>
                  </a:lnTo>
                  <a:lnTo>
                    <a:pt x="249" y="232"/>
                  </a:lnTo>
                  <a:lnTo>
                    <a:pt x="259" y="231"/>
                  </a:lnTo>
                  <a:lnTo>
                    <a:pt x="268" y="227"/>
                  </a:lnTo>
                  <a:lnTo>
                    <a:pt x="280" y="225"/>
                  </a:lnTo>
                  <a:lnTo>
                    <a:pt x="289" y="223"/>
                  </a:lnTo>
                  <a:lnTo>
                    <a:pt x="299" y="221"/>
                  </a:lnTo>
                  <a:lnTo>
                    <a:pt x="308" y="217"/>
                  </a:lnTo>
                  <a:lnTo>
                    <a:pt x="316" y="215"/>
                  </a:lnTo>
                  <a:lnTo>
                    <a:pt x="325" y="213"/>
                  </a:lnTo>
                  <a:lnTo>
                    <a:pt x="335" y="212"/>
                  </a:lnTo>
                  <a:lnTo>
                    <a:pt x="344" y="210"/>
                  </a:lnTo>
                  <a:lnTo>
                    <a:pt x="352" y="208"/>
                  </a:lnTo>
                  <a:lnTo>
                    <a:pt x="362" y="206"/>
                  </a:lnTo>
                  <a:lnTo>
                    <a:pt x="369" y="204"/>
                  </a:lnTo>
                  <a:lnTo>
                    <a:pt x="377" y="202"/>
                  </a:lnTo>
                  <a:lnTo>
                    <a:pt x="384" y="200"/>
                  </a:lnTo>
                  <a:lnTo>
                    <a:pt x="392" y="198"/>
                  </a:lnTo>
                  <a:lnTo>
                    <a:pt x="398" y="196"/>
                  </a:lnTo>
                  <a:lnTo>
                    <a:pt x="403" y="194"/>
                  </a:lnTo>
                  <a:lnTo>
                    <a:pt x="409" y="193"/>
                  </a:lnTo>
                  <a:lnTo>
                    <a:pt x="417" y="193"/>
                  </a:lnTo>
                  <a:lnTo>
                    <a:pt x="422" y="191"/>
                  </a:lnTo>
                  <a:lnTo>
                    <a:pt x="426" y="189"/>
                  </a:lnTo>
                  <a:lnTo>
                    <a:pt x="430" y="187"/>
                  </a:lnTo>
                  <a:lnTo>
                    <a:pt x="436" y="187"/>
                  </a:lnTo>
                  <a:lnTo>
                    <a:pt x="441" y="185"/>
                  </a:lnTo>
                  <a:lnTo>
                    <a:pt x="447" y="183"/>
                  </a:lnTo>
                  <a:lnTo>
                    <a:pt x="449" y="181"/>
                  </a:lnTo>
                  <a:lnTo>
                    <a:pt x="453" y="177"/>
                  </a:lnTo>
                  <a:lnTo>
                    <a:pt x="458" y="174"/>
                  </a:lnTo>
                  <a:lnTo>
                    <a:pt x="464" y="170"/>
                  </a:lnTo>
                  <a:lnTo>
                    <a:pt x="468" y="164"/>
                  </a:lnTo>
                  <a:lnTo>
                    <a:pt x="476" y="160"/>
                  </a:lnTo>
                  <a:lnTo>
                    <a:pt x="481" y="153"/>
                  </a:lnTo>
                  <a:lnTo>
                    <a:pt x="489" y="147"/>
                  </a:lnTo>
                  <a:lnTo>
                    <a:pt x="495" y="139"/>
                  </a:lnTo>
                  <a:lnTo>
                    <a:pt x="502" y="132"/>
                  </a:lnTo>
                  <a:lnTo>
                    <a:pt x="508" y="124"/>
                  </a:lnTo>
                  <a:lnTo>
                    <a:pt x="516" y="116"/>
                  </a:lnTo>
                  <a:lnTo>
                    <a:pt x="523" y="109"/>
                  </a:lnTo>
                  <a:lnTo>
                    <a:pt x="531" y="101"/>
                  </a:lnTo>
                  <a:lnTo>
                    <a:pt x="538" y="94"/>
                  </a:lnTo>
                  <a:lnTo>
                    <a:pt x="546" y="86"/>
                  </a:lnTo>
                  <a:lnTo>
                    <a:pt x="554" y="77"/>
                  </a:lnTo>
                  <a:lnTo>
                    <a:pt x="559" y="69"/>
                  </a:lnTo>
                  <a:lnTo>
                    <a:pt x="567" y="61"/>
                  </a:lnTo>
                  <a:lnTo>
                    <a:pt x="573" y="54"/>
                  </a:lnTo>
                  <a:lnTo>
                    <a:pt x="578" y="46"/>
                  </a:lnTo>
                  <a:lnTo>
                    <a:pt x="586" y="38"/>
                  </a:lnTo>
                  <a:lnTo>
                    <a:pt x="592" y="31"/>
                  </a:lnTo>
                  <a:lnTo>
                    <a:pt x="597" y="27"/>
                  </a:lnTo>
                  <a:lnTo>
                    <a:pt x="601" y="19"/>
                  </a:lnTo>
                  <a:lnTo>
                    <a:pt x="605" y="16"/>
                  </a:lnTo>
                  <a:lnTo>
                    <a:pt x="609" y="10"/>
                  </a:lnTo>
                  <a:lnTo>
                    <a:pt x="612" y="8"/>
                  </a:lnTo>
                  <a:lnTo>
                    <a:pt x="616" y="2"/>
                  </a:lnTo>
                  <a:lnTo>
                    <a:pt x="620" y="0"/>
                  </a:lnTo>
                  <a:lnTo>
                    <a:pt x="633" y="42"/>
                  </a:lnTo>
                  <a:lnTo>
                    <a:pt x="631" y="42"/>
                  </a:lnTo>
                  <a:lnTo>
                    <a:pt x="628" y="48"/>
                  </a:lnTo>
                  <a:lnTo>
                    <a:pt x="622" y="50"/>
                  </a:lnTo>
                  <a:lnTo>
                    <a:pt x="620" y="56"/>
                  </a:lnTo>
                  <a:lnTo>
                    <a:pt x="614" y="59"/>
                  </a:lnTo>
                  <a:lnTo>
                    <a:pt x="611" y="65"/>
                  </a:lnTo>
                  <a:lnTo>
                    <a:pt x="605" y="71"/>
                  </a:lnTo>
                  <a:lnTo>
                    <a:pt x="599" y="78"/>
                  </a:lnTo>
                  <a:lnTo>
                    <a:pt x="592" y="84"/>
                  </a:lnTo>
                  <a:lnTo>
                    <a:pt x="586" y="92"/>
                  </a:lnTo>
                  <a:lnTo>
                    <a:pt x="578" y="99"/>
                  </a:lnTo>
                  <a:lnTo>
                    <a:pt x="571" y="107"/>
                  </a:lnTo>
                  <a:lnTo>
                    <a:pt x="565" y="115"/>
                  </a:lnTo>
                  <a:lnTo>
                    <a:pt x="557" y="122"/>
                  </a:lnTo>
                  <a:lnTo>
                    <a:pt x="550" y="130"/>
                  </a:lnTo>
                  <a:lnTo>
                    <a:pt x="542" y="137"/>
                  </a:lnTo>
                  <a:lnTo>
                    <a:pt x="535" y="145"/>
                  </a:lnTo>
                  <a:lnTo>
                    <a:pt x="527" y="153"/>
                  </a:lnTo>
                  <a:lnTo>
                    <a:pt x="519" y="158"/>
                  </a:lnTo>
                  <a:lnTo>
                    <a:pt x="514" y="166"/>
                  </a:lnTo>
                  <a:lnTo>
                    <a:pt x="506" y="174"/>
                  </a:lnTo>
                  <a:lnTo>
                    <a:pt x="500" y="179"/>
                  </a:lnTo>
                  <a:lnTo>
                    <a:pt x="493" y="185"/>
                  </a:lnTo>
                  <a:lnTo>
                    <a:pt x="487" y="191"/>
                  </a:lnTo>
                  <a:lnTo>
                    <a:pt x="481" y="194"/>
                  </a:lnTo>
                  <a:lnTo>
                    <a:pt x="476" y="200"/>
                  </a:lnTo>
                  <a:lnTo>
                    <a:pt x="472" y="202"/>
                  </a:lnTo>
                  <a:lnTo>
                    <a:pt x="466" y="206"/>
                  </a:lnTo>
                  <a:lnTo>
                    <a:pt x="462" y="208"/>
                  </a:lnTo>
                  <a:lnTo>
                    <a:pt x="460" y="210"/>
                  </a:lnTo>
                  <a:lnTo>
                    <a:pt x="455" y="210"/>
                  </a:lnTo>
                  <a:lnTo>
                    <a:pt x="449" y="212"/>
                  </a:lnTo>
                  <a:lnTo>
                    <a:pt x="443" y="212"/>
                  </a:lnTo>
                  <a:lnTo>
                    <a:pt x="439" y="213"/>
                  </a:lnTo>
                  <a:lnTo>
                    <a:pt x="436" y="215"/>
                  </a:lnTo>
                  <a:lnTo>
                    <a:pt x="430" y="215"/>
                  </a:lnTo>
                  <a:lnTo>
                    <a:pt x="424" y="217"/>
                  </a:lnTo>
                  <a:lnTo>
                    <a:pt x="419" y="219"/>
                  </a:lnTo>
                  <a:lnTo>
                    <a:pt x="411" y="221"/>
                  </a:lnTo>
                  <a:lnTo>
                    <a:pt x="405" y="223"/>
                  </a:lnTo>
                  <a:lnTo>
                    <a:pt x="398" y="223"/>
                  </a:lnTo>
                  <a:lnTo>
                    <a:pt x="390" y="225"/>
                  </a:lnTo>
                  <a:lnTo>
                    <a:pt x="382" y="229"/>
                  </a:lnTo>
                  <a:lnTo>
                    <a:pt x="375" y="231"/>
                  </a:lnTo>
                  <a:lnTo>
                    <a:pt x="365" y="232"/>
                  </a:lnTo>
                  <a:lnTo>
                    <a:pt x="358" y="234"/>
                  </a:lnTo>
                  <a:lnTo>
                    <a:pt x="348" y="236"/>
                  </a:lnTo>
                  <a:lnTo>
                    <a:pt x="339" y="238"/>
                  </a:lnTo>
                  <a:lnTo>
                    <a:pt x="329" y="242"/>
                  </a:lnTo>
                  <a:lnTo>
                    <a:pt x="320" y="244"/>
                  </a:lnTo>
                  <a:lnTo>
                    <a:pt x="310" y="246"/>
                  </a:lnTo>
                  <a:lnTo>
                    <a:pt x="301" y="250"/>
                  </a:lnTo>
                  <a:lnTo>
                    <a:pt x="291" y="251"/>
                  </a:lnTo>
                  <a:lnTo>
                    <a:pt x="280" y="253"/>
                  </a:lnTo>
                  <a:lnTo>
                    <a:pt x="270" y="257"/>
                  </a:lnTo>
                  <a:lnTo>
                    <a:pt x="261" y="259"/>
                  </a:lnTo>
                  <a:lnTo>
                    <a:pt x="251" y="261"/>
                  </a:lnTo>
                  <a:lnTo>
                    <a:pt x="240" y="265"/>
                  </a:lnTo>
                  <a:lnTo>
                    <a:pt x="230" y="267"/>
                  </a:lnTo>
                  <a:lnTo>
                    <a:pt x="221" y="271"/>
                  </a:lnTo>
                  <a:lnTo>
                    <a:pt x="209" y="272"/>
                  </a:lnTo>
                  <a:lnTo>
                    <a:pt x="200" y="274"/>
                  </a:lnTo>
                  <a:lnTo>
                    <a:pt x="188" y="278"/>
                  </a:lnTo>
                  <a:lnTo>
                    <a:pt x="179" y="280"/>
                  </a:lnTo>
                  <a:lnTo>
                    <a:pt x="168" y="282"/>
                  </a:lnTo>
                  <a:lnTo>
                    <a:pt x="158" y="286"/>
                  </a:lnTo>
                  <a:lnTo>
                    <a:pt x="149" y="288"/>
                  </a:lnTo>
                  <a:lnTo>
                    <a:pt x="139" y="290"/>
                  </a:lnTo>
                  <a:lnTo>
                    <a:pt x="130" y="291"/>
                  </a:lnTo>
                  <a:lnTo>
                    <a:pt x="120" y="295"/>
                  </a:lnTo>
                  <a:lnTo>
                    <a:pt x="111" y="297"/>
                  </a:lnTo>
                  <a:lnTo>
                    <a:pt x="103" y="299"/>
                  </a:lnTo>
                  <a:lnTo>
                    <a:pt x="95" y="301"/>
                  </a:lnTo>
                  <a:lnTo>
                    <a:pt x="86" y="303"/>
                  </a:lnTo>
                  <a:lnTo>
                    <a:pt x="78" y="305"/>
                  </a:lnTo>
                  <a:lnTo>
                    <a:pt x="71" y="309"/>
                  </a:lnTo>
                  <a:lnTo>
                    <a:pt x="63" y="309"/>
                  </a:lnTo>
                  <a:lnTo>
                    <a:pt x="55" y="310"/>
                  </a:lnTo>
                  <a:lnTo>
                    <a:pt x="50" y="312"/>
                  </a:lnTo>
                  <a:lnTo>
                    <a:pt x="44" y="314"/>
                  </a:lnTo>
                  <a:lnTo>
                    <a:pt x="36" y="316"/>
                  </a:lnTo>
                  <a:lnTo>
                    <a:pt x="31" y="318"/>
                  </a:lnTo>
                  <a:lnTo>
                    <a:pt x="27" y="318"/>
                  </a:lnTo>
                  <a:lnTo>
                    <a:pt x="23" y="320"/>
                  </a:lnTo>
                  <a:lnTo>
                    <a:pt x="14" y="322"/>
                  </a:lnTo>
                  <a:lnTo>
                    <a:pt x="10" y="324"/>
                  </a:lnTo>
                  <a:lnTo>
                    <a:pt x="6" y="326"/>
                  </a:lnTo>
                  <a:lnTo>
                    <a:pt x="4" y="326"/>
                  </a:lnTo>
                  <a:lnTo>
                    <a:pt x="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3205163" y="5273675"/>
              <a:ext cx="508000" cy="384175"/>
            </a:xfrm>
            <a:custGeom>
              <a:avLst/>
              <a:gdLst/>
              <a:ahLst/>
              <a:cxnLst>
                <a:cxn ang="0">
                  <a:pos x="10" y="449"/>
                </a:cxn>
                <a:cxn ang="0">
                  <a:pos x="33" y="445"/>
                </a:cxn>
                <a:cxn ang="0">
                  <a:pos x="57" y="439"/>
                </a:cxn>
                <a:cxn ang="0">
                  <a:pos x="88" y="434"/>
                </a:cxn>
                <a:cxn ang="0">
                  <a:pos x="124" y="426"/>
                </a:cxn>
                <a:cxn ang="0">
                  <a:pos x="162" y="419"/>
                </a:cxn>
                <a:cxn ang="0">
                  <a:pos x="202" y="411"/>
                </a:cxn>
                <a:cxn ang="0">
                  <a:pos x="242" y="401"/>
                </a:cxn>
                <a:cxn ang="0">
                  <a:pos x="282" y="392"/>
                </a:cxn>
                <a:cxn ang="0">
                  <a:pos x="320" y="382"/>
                </a:cxn>
                <a:cxn ang="0">
                  <a:pos x="354" y="373"/>
                </a:cxn>
                <a:cxn ang="0">
                  <a:pos x="386" y="365"/>
                </a:cxn>
                <a:cxn ang="0">
                  <a:pos x="411" y="358"/>
                </a:cxn>
                <a:cxn ang="0">
                  <a:pos x="430" y="350"/>
                </a:cxn>
                <a:cxn ang="0">
                  <a:pos x="445" y="337"/>
                </a:cxn>
                <a:cxn ang="0">
                  <a:pos x="459" y="312"/>
                </a:cxn>
                <a:cxn ang="0">
                  <a:pos x="468" y="291"/>
                </a:cxn>
                <a:cxn ang="0">
                  <a:pos x="481" y="268"/>
                </a:cxn>
                <a:cxn ang="0">
                  <a:pos x="495" y="240"/>
                </a:cxn>
                <a:cxn ang="0">
                  <a:pos x="510" y="211"/>
                </a:cxn>
                <a:cxn ang="0">
                  <a:pos x="525" y="181"/>
                </a:cxn>
                <a:cxn ang="0">
                  <a:pos x="540" y="150"/>
                </a:cxn>
                <a:cxn ang="0">
                  <a:pos x="556" y="120"/>
                </a:cxn>
                <a:cxn ang="0">
                  <a:pos x="569" y="91"/>
                </a:cxn>
                <a:cxn ang="0">
                  <a:pos x="582" y="65"/>
                </a:cxn>
                <a:cxn ang="0">
                  <a:pos x="594" y="42"/>
                </a:cxn>
                <a:cxn ang="0">
                  <a:pos x="605" y="19"/>
                </a:cxn>
                <a:cxn ang="0">
                  <a:pos x="616" y="0"/>
                </a:cxn>
                <a:cxn ang="0">
                  <a:pos x="639" y="48"/>
                </a:cxn>
                <a:cxn ang="0">
                  <a:pos x="624" y="72"/>
                </a:cxn>
                <a:cxn ang="0">
                  <a:pos x="614" y="93"/>
                </a:cxn>
                <a:cxn ang="0">
                  <a:pos x="601" y="116"/>
                </a:cxn>
                <a:cxn ang="0">
                  <a:pos x="586" y="143"/>
                </a:cxn>
                <a:cxn ang="0">
                  <a:pos x="569" y="171"/>
                </a:cxn>
                <a:cxn ang="0">
                  <a:pos x="552" y="202"/>
                </a:cxn>
                <a:cxn ang="0">
                  <a:pos x="535" y="232"/>
                </a:cxn>
                <a:cxn ang="0">
                  <a:pos x="518" y="263"/>
                </a:cxn>
                <a:cxn ang="0">
                  <a:pos x="500" y="289"/>
                </a:cxn>
                <a:cxn ang="0">
                  <a:pos x="487" y="316"/>
                </a:cxn>
                <a:cxn ang="0">
                  <a:pos x="472" y="339"/>
                </a:cxn>
                <a:cxn ang="0">
                  <a:pos x="460" y="358"/>
                </a:cxn>
                <a:cxn ang="0">
                  <a:pos x="445" y="381"/>
                </a:cxn>
                <a:cxn ang="0">
                  <a:pos x="428" y="388"/>
                </a:cxn>
                <a:cxn ang="0">
                  <a:pos x="409" y="396"/>
                </a:cxn>
                <a:cxn ang="0">
                  <a:pos x="381" y="403"/>
                </a:cxn>
                <a:cxn ang="0">
                  <a:pos x="350" y="411"/>
                </a:cxn>
                <a:cxn ang="0">
                  <a:pos x="314" y="420"/>
                </a:cxn>
                <a:cxn ang="0">
                  <a:pos x="276" y="430"/>
                </a:cxn>
                <a:cxn ang="0">
                  <a:pos x="236" y="438"/>
                </a:cxn>
                <a:cxn ang="0">
                  <a:pos x="196" y="445"/>
                </a:cxn>
                <a:cxn ang="0">
                  <a:pos x="156" y="453"/>
                </a:cxn>
                <a:cxn ang="0">
                  <a:pos x="118" y="460"/>
                </a:cxn>
                <a:cxn ang="0">
                  <a:pos x="84" y="468"/>
                </a:cxn>
                <a:cxn ang="0">
                  <a:pos x="56" y="474"/>
                </a:cxn>
                <a:cxn ang="0">
                  <a:pos x="33" y="478"/>
                </a:cxn>
                <a:cxn ang="0">
                  <a:pos x="10" y="481"/>
                </a:cxn>
                <a:cxn ang="0">
                  <a:pos x="0" y="453"/>
                </a:cxn>
              </a:cxnLst>
              <a:rect l="0" t="0" r="r" b="b"/>
              <a:pathLst>
                <a:path w="641" h="483">
                  <a:moveTo>
                    <a:pt x="0" y="453"/>
                  </a:moveTo>
                  <a:lnTo>
                    <a:pt x="0" y="453"/>
                  </a:lnTo>
                  <a:lnTo>
                    <a:pt x="4" y="451"/>
                  </a:lnTo>
                  <a:lnTo>
                    <a:pt x="10" y="449"/>
                  </a:lnTo>
                  <a:lnTo>
                    <a:pt x="18" y="449"/>
                  </a:lnTo>
                  <a:lnTo>
                    <a:pt x="21" y="447"/>
                  </a:lnTo>
                  <a:lnTo>
                    <a:pt x="27" y="445"/>
                  </a:lnTo>
                  <a:lnTo>
                    <a:pt x="33" y="445"/>
                  </a:lnTo>
                  <a:lnTo>
                    <a:pt x="38" y="445"/>
                  </a:lnTo>
                  <a:lnTo>
                    <a:pt x="44" y="443"/>
                  </a:lnTo>
                  <a:lnTo>
                    <a:pt x="50" y="441"/>
                  </a:lnTo>
                  <a:lnTo>
                    <a:pt x="57" y="439"/>
                  </a:lnTo>
                  <a:lnTo>
                    <a:pt x="65" y="439"/>
                  </a:lnTo>
                  <a:lnTo>
                    <a:pt x="73" y="438"/>
                  </a:lnTo>
                  <a:lnTo>
                    <a:pt x="80" y="436"/>
                  </a:lnTo>
                  <a:lnTo>
                    <a:pt x="88" y="434"/>
                  </a:lnTo>
                  <a:lnTo>
                    <a:pt x="97" y="432"/>
                  </a:lnTo>
                  <a:lnTo>
                    <a:pt x="105" y="430"/>
                  </a:lnTo>
                  <a:lnTo>
                    <a:pt x="114" y="428"/>
                  </a:lnTo>
                  <a:lnTo>
                    <a:pt x="124" y="426"/>
                  </a:lnTo>
                  <a:lnTo>
                    <a:pt x="133" y="424"/>
                  </a:lnTo>
                  <a:lnTo>
                    <a:pt x="143" y="422"/>
                  </a:lnTo>
                  <a:lnTo>
                    <a:pt x="152" y="420"/>
                  </a:lnTo>
                  <a:lnTo>
                    <a:pt x="162" y="419"/>
                  </a:lnTo>
                  <a:lnTo>
                    <a:pt x="172" y="417"/>
                  </a:lnTo>
                  <a:lnTo>
                    <a:pt x="183" y="415"/>
                  </a:lnTo>
                  <a:lnTo>
                    <a:pt x="192" y="413"/>
                  </a:lnTo>
                  <a:lnTo>
                    <a:pt x="202" y="411"/>
                  </a:lnTo>
                  <a:lnTo>
                    <a:pt x="213" y="409"/>
                  </a:lnTo>
                  <a:lnTo>
                    <a:pt x="223" y="407"/>
                  </a:lnTo>
                  <a:lnTo>
                    <a:pt x="232" y="403"/>
                  </a:lnTo>
                  <a:lnTo>
                    <a:pt x="242" y="401"/>
                  </a:lnTo>
                  <a:lnTo>
                    <a:pt x="253" y="400"/>
                  </a:lnTo>
                  <a:lnTo>
                    <a:pt x="261" y="398"/>
                  </a:lnTo>
                  <a:lnTo>
                    <a:pt x="272" y="394"/>
                  </a:lnTo>
                  <a:lnTo>
                    <a:pt x="282" y="392"/>
                  </a:lnTo>
                  <a:lnTo>
                    <a:pt x="291" y="390"/>
                  </a:lnTo>
                  <a:lnTo>
                    <a:pt x="301" y="388"/>
                  </a:lnTo>
                  <a:lnTo>
                    <a:pt x="310" y="386"/>
                  </a:lnTo>
                  <a:lnTo>
                    <a:pt x="320" y="382"/>
                  </a:lnTo>
                  <a:lnTo>
                    <a:pt x="329" y="381"/>
                  </a:lnTo>
                  <a:lnTo>
                    <a:pt x="337" y="379"/>
                  </a:lnTo>
                  <a:lnTo>
                    <a:pt x="346" y="377"/>
                  </a:lnTo>
                  <a:lnTo>
                    <a:pt x="354" y="373"/>
                  </a:lnTo>
                  <a:lnTo>
                    <a:pt x="364" y="373"/>
                  </a:lnTo>
                  <a:lnTo>
                    <a:pt x="371" y="369"/>
                  </a:lnTo>
                  <a:lnTo>
                    <a:pt x="379" y="367"/>
                  </a:lnTo>
                  <a:lnTo>
                    <a:pt x="386" y="365"/>
                  </a:lnTo>
                  <a:lnTo>
                    <a:pt x="394" y="363"/>
                  </a:lnTo>
                  <a:lnTo>
                    <a:pt x="400" y="360"/>
                  </a:lnTo>
                  <a:lnTo>
                    <a:pt x="405" y="358"/>
                  </a:lnTo>
                  <a:lnTo>
                    <a:pt x="411" y="358"/>
                  </a:lnTo>
                  <a:lnTo>
                    <a:pt x="417" y="356"/>
                  </a:lnTo>
                  <a:lnTo>
                    <a:pt x="422" y="352"/>
                  </a:lnTo>
                  <a:lnTo>
                    <a:pt x="426" y="352"/>
                  </a:lnTo>
                  <a:lnTo>
                    <a:pt x="430" y="350"/>
                  </a:lnTo>
                  <a:lnTo>
                    <a:pt x="434" y="348"/>
                  </a:lnTo>
                  <a:lnTo>
                    <a:pt x="440" y="344"/>
                  </a:lnTo>
                  <a:lnTo>
                    <a:pt x="443" y="342"/>
                  </a:lnTo>
                  <a:lnTo>
                    <a:pt x="445" y="337"/>
                  </a:lnTo>
                  <a:lnTo>
                    <a:pt x="449" y="331"/>
                  </a:lnTo>
                  <a:lnTo>
                    <a:pt x="451" y="325"/>
                  </a:lnTo>
                  <a:lnTo>
                    <a:pt x="457" y="318"/>
                  </a:lnTo>
                  <a:lnTo>
                    <a:pt x="459" y="312"/>
                  </a:lnTo>
                  <a:lnTo>
                    <a:pt x="460" y="308"/>
                  </a:lnTo>
                  <a:lnTo>
                    <a:pt x="464" y="303"/>
                  </a:lnTo>
                  <a:lnTo>
                    <a:pt x="466" y="297"/>
                  </a:lnTo>
                  <a:lnTo>
                    <a:pt x="468" y="291"/>
                  </a:lnTo>
                  <a:lnTo>
                    <a:pt x="472" y="287"/>
                  </a:lnTo>
                  <a:lnTo>
                    <a:pt x="476" y="280"/>
                  </a:lnTo>
                  <a:lnTo>
                    <a:pt x="480" y="274"/>
                  </a:lnTo>
                  <a:lnTo>
                    <a:pt x="481" y="268"/>
                  </a:lnTo>
                  <a:lnTo>
                    <a:pt x="485" y="261"/>
                  </a:lnTo>
                  <a:lnTo>
                    <a:pt x="489" y="255"/>
                  </a:lnTo>
                  <a:lnTo>
                    <a:pt x="493" y="247"/>
                  </a:lnTo>
                  <a:lnTo>
                    <a:pt x="495" y="240"/>
                  </a:lnTo>
                  <a:lnTo>
                    <a:pt x="499" y="234"/>
                  </a:lnTo>
                  <a:lnTo>
                    <a:pt x="502" y="226"/>
                  </a:lnTo>
                  <a:lnTo>
                    <a:pt x="506" y="219"/>
                  </a:lnTo>
                  <a:lnTo>
                    <a:pt x="510" y="211"/>
                  </a:lnTo>
                  <a:lnTo>
                    <a:pt x="514" y="204"/>
                  </a:lnTo>
                  <a:lnTo>
                    <a:pt x="518" y="196"/>
                  </a:lnTo>
                  <a:lnTo>
                    <a:pt x="521" y="188"/>
                  </a:lnTo>
                  <a:lnTo>
                    <a:pt x="525" y="181"/>
                  </a:lnTo>
                  <a:lnTo>
                    <a:pt x="529" y="173"/>
                  </a:lnTo>
                  <a:lnTo>
                    <a:pt x="533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4" y="143"/>
                  </a:lnTo>
                  <a:lnTo>
                    <a:pt x="548" y="135"/>
                  </a:lnTo>
                  <a:lnTo>
                    <a:pt x="552" y="128"/>
                  </a:lnTo>
                  <a:lnTo>
                    <a:pt x="556" y="120"/>
                  </a:lnTo>
                  <a:lnTo>
                    <a:pt x="559" y="112"/>
                  </a:lnTo>
                  <a:lnTo>
                    <a:pt x="563" y="107"/>
                  </a:lnTo>
                  <a:lnTo>
                    <a:pt x="567" y="99"/>
                  </a:lnTo>
                  <a:lnTo>
                    <a:pt x="569" y="91"/>
                  </a:lnTo>
                  <a:lnTo>
                    <a:pt x="573" y="86"/>
                  </a:lnTo>
                  <a:lnTo>
                    <a:pt x="576" y="78"/>
                  </a:lnTo>
                  <a:lnTo>
                    <a:pt x="580" y="72"/>
                  </a:lnTo>
                  <a:lnTo>
                    <a:pt x="582" y="65"/>
                  </a:lnTo>
                  <a:lnTo>
                    <a:pt x="586" y="59"/>
                  </a:lnTo>
                  <a:lnTo>
                    <a:pt x="588" y="53"/>
                  </a:lnTo>
                  <a:lnTo>
                    <a:pt x="592" y="50"/>
                  </a:lnTo>
                  <a:lnTo>
                    <a:pt x="594" y="42"/>
                  </a:lnTo>
                  <a:lnTo>
                    <a:pt x="595" y="38"/>
                  </a:lnTo>
                  <a:lnTo>
                    <a:pt x="599" y="32"/>
                  </a:lnTo>
                  <a:lnTo>
                    <a:pt x="601" y="27"/>
                  </a:lnTo>
                  <a:lnTo>
                    <a:pt x="605" y="19"/>
                  </a:lnTo>
                  <a:lnTo>
                    <a:pt x="609" y="13"/>
                  </a:lnTo>
                  <a:lnTo>
                    <a:pt x="611" y="6"/>
                  </a:lnTo>
                  <a:lnTo>
                    <a:pt x="614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41" y="44"/>
                  </a:lnTo>
                  <a:lnTo>
                    <a:pt x="641" y="44"/>
                  </a:lnTo>
                  <a:lnTo>
                    <a:pt x="639" y="48"/>
                  </a:lnTo>
                  <a:lnTo>
                    <a:pt x="637" y="52"/>
                  </a:lnTo>
                  <a:lnTo>
                    <a:pt x="634" y="57"/>
                  </a:lnTo>
                  <a:lnTo>
                    <a:pt x="630" y="63"/>
                  </a:lnTo>
                  <a:lnTo>
                    <a:pt x="624" y="72"/>
                  </a:lnTo>
                  <a:lnTo>
                    <a:pt x="622" y="78"/>
                  </a:lnTo>
                  <a:lnTo>
                    <a:pt x="618" y="82"/>
                  </a:lnTo>
                  <a:lnTo>
                    <a:pt x="616" y="88"/>
                  </a:lnTo>
                  <a:lnTo>
                    <a:pt x="614" y="93"/>
                  </a:lnTo>
                  <a:lnTo>
                    <a:pt x="611" y="99"/>
                  </a:lnTo>
                  <a:lnTo>
                    <a:pt x="607" y="105"/>
                  </a:lnTo>
                  <a:lnTo>
                    <a:pt x="603" y="110"/>
                  </a:lnTo>
                  <a:lnTo>
                    <a:pt x="601" y="116"/>
                  </a:lnTo>
                  <a:lnTo>
                    <a:pt x="595" y="122"/>
                  </a:lnTo>
                  <a:lnTo>
                    <a:pt x="594" y="129"/>
                  </a:lnTo>
                  <a:lnTo>
                    <a:pt x="588" y="137"/>
                  </a:lnTo>
                  <a:lnTo>
                    <a:pt x="586" y="143"/>
                  </a:lnTo>
                  <a:lnTo>
                    <a:pt x="580" y="150"/>
                  </a:lnTo>
                  <a:lnTo>
                    <a:pt x="576" y="158"/>
                  </a:lnTo>
                  <a:lnTo>
                    <a:pt x="573" y="166"/>
                  </a:lnTo>
                  <a:lnTo>
                    <a:pt x="569" y="171"/>
                  </a:lnTo>
                  <a:lnTo>
                    <a:pt x="565" y="179"/>
                  </a:lnTo>
                  <a:lnTo>
                    <a:pt x="559" y="187"/>
                  </a:lnTo>
                  <a:lnTo>
                    <a:pt x="556" y="194"/>
                  </a:lnTo>
                  <a:lnTo>
                    <a:pt x="552" y="202"/>
                  </a:lnTo>
                  <a:lnTo>
                    <a:pt x="548" y="209"/>
                  </a:lnTo>
                  <a:lnTo>
                    <a:pt x="544" y="217"/>
                  </a:lnTo>
                  <a:lnTo>
                    <a:pt x="538" y="225"/>
                  </a:lnTo>
                  <a:lnTo>
                    <a:pt x="535" y="232"/>
                  </a:lnTo>
                  <a:lnTo>
                    <a:pt x="531" y="240"/>
                  </a:lnTo>
                  <a:lnTo>
                    <a:pt x="525" y="247"/>
                  </a:lnTo>
                  <a:lnTo>
                    <a:pt x="521" y="255"/>
                  </a:lnTo>
                  <a:lnTo>
                    <a:pt x="518" y="263"/>
                  </a:lnTo>
                  <a:lnTo>
                    <a:pt x="512" y="268"/>
                  </a:lnTo>
                  <a:lnTo>
                    <a:pt x="510" y="276"/>
                  </a:lnTo>
                  <a:lnTo>
                    <a:pt x="504" y="282"/>
                  </a:lnTo>
                  <a:lnTo>
                    <a:pt x="500" y="289"/>
                  </a:lnTo>
                  <a:lnTo>
                    <a:pt x="497" y="297"/>
                  </a:lnTo>
                  <a:lnTo>
                    <a:pt x="493" y="303"/>
                  </a:lnTo>
                  <a:lnTo>
                    <a:pt x="489" y="310"/>
                  </a:lnTo>
                  <a:lnTo>
                    <a:pt x="487" y="316"/>
                  </a:lnTo>
                  <a:lnTo>
                    <a:pt x="481" y="322"/>
                  </a:lnTo>
                  <a:lnTo>
                    <a:pt x="480" y="327"/>
                  </a:lnTo>
                  <a:lnTo>
                    <a:pt x="474" y="333"/>
                  </a:lnTo>
                  <a:lnTo>
                    <a:pt x="472" y="339"/>
                  </a:lnTo>
                  <a:lnTo>
                    <a:pt x="468" y="344"/>
                  </a:lnTo>
                  <a:lnTo>
                    <a:pt x="466" y="348"/>
                  </a:lnTo>
                  <a:lnTo>
                    <a:pt x="464" y="354"/>
                  </a:lnTo>
                  <a:lnTo>
                    <a:pt x="460" y="358"/>
                  </a:lnTo>
                  <a:lnTo>
                    <a:pt x="455" y="365"/>
                  </a:lnTo>
                  <a:lnTo>
                    <a:pt x="451" y="373"/>
                  </a:lnTo>
                  <a:lnTo>
                    <a:pt x="447" y="377"/>
                  </a:lnTo>
                  <a:lnTo>
                    <a:pt x="445" y="381"/>
                  </a:lnTo>
                  <a:lnTo>
                    <a:pt x="441" y="384"/>
                  </a:lnTo>
                  <a:lnTo>
                    <a:pt x="438" y="386"/>
                  </a:lnTo>
                  <a:lnTo>
                    <a:pt x="432" y="386"/>
                  </a:lnTo>
                  <a:lnTo>
                    <a:pt x="428" y="388"/>
                  </a:lnTo>
                  <a:lnTo>
                    <a:pt x="424" y="390"/>
                  </a:lnTo>
                  <a:lnTo>
                    <a:pt x="421" y="394"/>
                  </a:lnTo>
                  <a:lnTo>
                    <a:pt x="415" y="394"/>
                  </a:lnTo>
                  <a:lnTo>
                    <a:pt x="409" y="396"/>
                  </a:lnTo>
                  <a:lnTo>
                    <a:pt x="402" y="398"/>
                  </a:lnTo>
                  <a:lnTo>
                    <a:pt x="396" y="400"/>
                  </a:lnTo>
                  <a:lnTo>
                    <a:pt x="388" y="401"/>
                  </a:lnTo>
                  <a:lnTo>
                    <a:pt x="381" y="403"/>
                  </a:lnTo>
                  <a:lnTo>
                    <a:pt x="373" y="405"/>
                  </a:lnTo>
                  <a:lnTo>
                    <a:pt x="367" y="409"/>
                  </a:lnTo>
                  <a:lnTo>
                    <a:pt x="360" y="409"/>
                  </a:lnTo>
                  <a:lnTo>
                    <a:pt x="350" y="411"/>
                  </a:lnTo>
                  <a:lnTo>
                    <a:pt x="341" y="413"/>
                  </a:lnTo>
                  <a:lnTo>
                    <a:pt x="333" y="417"/>
                  </a:lnTo>
                  <a:lnTo>
                    <a:pt x="324" y="417"/>
                  </a:lnTo>
                  <a:lnTo>
                    <a:pt x="314" y="420"/>
                  </a:lnTo>
                  <a:lnTo>
                    <a:pt x="305" y="422"/>
                  </a:lnTo>
                  <a:lnTo>
                    <a:pt x="297" y="424"/>
                  </a:lnTo>
                  <a:lnTo>
                    <a:pt x="286" y="426"/>
                  </a:lnTo>
                  <a:lnTo>
                    <a:pt x="276" y="430"/>
                  </a:lnTo>
                  <a:lnTo>
                    <a:pt x="267" y="430"/>
                  </a:lnTo>
                  <a:lnTo>
                    <a:pt x="257" y="434"/>
                  </a:lnTo>
                  <a:lnTo>
                    <a:pt x="248" y="436"/>
                  </a:lnTo>
                  <a:lnTo>
                    <a:pt x="236" y="438"/>
                  </a:lnTo>
                  <a:lnTo>
                    <a:pt x="227" y="439"/>
                  </a:lnTo>
                  <a:lnTo>
                    <a:pt x="217" y="443"/>
                  </a:lnTo>
                  <a:lnTo>
                    <a:pt x="208" y="445"/>
                  </a:lnTo>
                  <a:lnTo>
                    <a:pt x="196" y="445"/>
                  </a:lnTo>
                  <a:lnTo>
                    <a:pt x="187" y="447"/>
                  </a:lnTo>
                  <a:lnTo>
                    <a:pt x="177" y="451"/>
                  </a:lnTo>
                  <a:lnTo>
                    <a:pt x="168" y="453"/>
                  </a:lnTo>
                  <a:lnTo>
                    <a:pt x="156" y="453"/>
                  </a:lnTo>
                  <a:lnTo>
                    <a:pt x="147" y="455"/>
                  </a:lnTo>
                  <a:lnTo>
                    <a:pt x="139" y="458"/>
                  </a:lnTo>
                  <a:lnTo>
                    <a:pt x="128" y="458"/>
                  </a:lnTo>
                  <a:lnTo>
                    <a:pt x="118" y="460"/>
                  </a:lnTo>
                  <a:lnTo>
                    <a:pt x="111" y="462"/>
                  </a:lnTo>
                  <a:lnTo>
                    <a:pt x="101" y="464"/>
                  </a:lnTo>
                  <a:lnTo>
                    <a:pt x="94" y="466"/>
                  </a:lnTo>
                  <a:lnTo>
                    <a:pt x="84" y="468"/>
                  </a:lnTo>
                  <a:lnTo>
                    <a:pt x="76" y="468"/>
                  </a:lnTo>
                  <a:lnTo>
                    <a:pt x="71" y="472"/>
                  </a:lnTo>
                  <a:lnTo>
                    <a:pt x="63" y="472"/>
                  </a:lnTo>
                  <a:lnTo>
                    <a:pt x="56" y="474"/>
                  </a:lnTo>
                  <a:lnTo>
                    <a:pt x="48" y="474"/>
                  </a:lnTo>
                  <a:lnTo>
                    <a:pt x="42" y="476"/>
                  </a:lnTo>
                  <a:lnTo>
                    <a:pt x="37" y="476"/>
                  </a:lnTo>
                  <a:lnTo>
                    <a:pt x="33" y="478"/>
                  </a:lnTo>
                  <a:lnTo>
                    <a:pt x="27" y="478"/>
                  </a:lnTo>
                  <a:lnTo>
                    <a:pt x="23" y="479"/>
                  </a:lnTo>
                  <a:lnTo>
                    <a:pt x="14" y="481"/>
                  </a:lnTo>
                  <a:lnTo>
                    <a:pt x="10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0" y="453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2347913" y="5692775"/>
              <a:ext cx="200025" cy="254000"/>
            </a:xfrm>
            <a:custGeom>
              <a:avLst/>
              <a:gdLst/>
              <a:ahLst/>
              <a:cxnLst>
                <a:cxn ang="0">
                  <a:pos x="7" y="316"/>
                </a:cxn>
                <a:cxn ang="0">
                  <a:pos x="3" y="300"/>
                </a:cxn>
                <a:cxn ang="0">
                  <a:pos x="1" y="283"/>
                </a:cxn>
                <a:cxn ang="0">
                  <a:pos x="1" y="268"/>
                </a:cxn>
                <a:cxn ang="0">
                  <a:pos x="0" y="251"/>
                </a:cxn>
                <a:cxn ang="0">
                  <a:pos x="1" y="228"/>
                </a:cxn>
                <a:cxn ang="0">
                  <a:pos x="3" y="203"/>
                </a:cxn>
                <a:cxn ang="0">
                  <a:pos x="5" y="182"/>
                </a:cxn>
                <a:cxn ang="0">
                  <a:pos x="7" y="167"/>
                </a:cxn>
                <a:cxn ang="0">
                  <a:pos x="11" y="154"/>
                </a:cxn>
                <a:cxn ang="0">
                  <a:pos x="13" y="139"/>
                </a:cxn>
                <a:cxn ang="0">
                  <a:pos x="19" y="123"/>
                </a:cxn>
                <a:cxn ang="0">
                  <a:pos x="28" y="110"/>
                </a:cxn>
                <a:cxn ang="0">
                  <a:pos x="49" y="84"/>
                </a:cxn>
                <a:cxn ang="0">
                  <a:pos x="76" y="65"/>
                </a:cxn>
                <a:cxn ang="0">
                  <a:pos x="91" y="55"/>
                </a:cxn>
                <a:cxn ang="0">
                  <a:pos x="106" y="45"/>
                </a:cxn>
                <a:cxn ang="0">
                  <a:pos x="123" y="38"/>
                </a:cxn>
                <a:cxn ang="0">
                  <a:pos x="140" y="32"/>
                </a:cxn>
                <a:cxn ang="0">
                  <a:pos x="155" y="25"/>
                </a:cxn>
                <a:cxn ang="0">
                  <a:pos x="171" y="19"/>
                </a:cxn>
                <a:cxn ang="0">
                  <a:pos x="186" y="15"/>
                </a:cxn>
                <a:cxn ang="0">
                  <a:pos x="199" y="11"/>
                </a:cxn>
                <a:cxn ang="0">
                  <a:pos x="224" y="4"/>
                </a:cxn>
                <a:cxn ang="0">
                  <a:pos x="243" y="0"/>
                </a:cxn>
                <a:cxn ang="0">
                  <a:pos x="230" y="36"/>
                </a:cxn>
                <a:cxn ang="0">
                  <a:pos x="218" y="36"/>
                </a:cxn>
                <a:cxn ang="0">
                  <a:pos x="203" y="42"/>
                </a:cxn>
                <a:cxn ang="0">
                  <a:pos x="182" y="45"/>
                </a:cxn>
                <a:cxn ang="0">
                  <a:pos x="161" y="53"/>
                </a:cxn>
                <a:cxn ang="0">
                  <a:pos x="136" y="65"/>
                </a:cxn>
                <a:cxn ang="0">
                  <a:pos x="114" y="76"/>
                </a:cxn>
                <a:cxn ang="0">
                  <a:pos x="89" y="91"/>
                </a:cxn>
                <a:cxn ang="0">
                  <a:pos x="70" y="108"/>
                </a:cxn>
                <a:cxn ang="0">
                  <a:pos x="55" y="129"/>
                </a:cxn>
                <a:cxn ang="0">
                  <a:pos x="45" y="152"/>
                </a:cxn>
                <a:cxn ang="0">
                  <a:pos x="39" y="175"/>
                </a:cxn>
                <a:cxn ang="0">
                  <a:pos x="36" y="198"/>
                </a:cxn>
                <a:cxn ang="0">
                  <a:pos x="32" y="219"/>
                </a:cxn>
                <a:cxn ang="0">
                  <a:pos x="32" y="239"/>
                </a:cxn>
                <a:cxn ang="0">
                  <a:pos x="32" y="257"/>
                </a:cxn>
                <a:cxn ang="0">
                  <a:pos x="32" y="274"/>
                </a:cxn>
                <a:cxn ang="0">
                  <a:pos x="32" y="291"/>
                </a:cxn>
                <a:cxn ang="0">
                  <a:pos x="32" y="308"/>
                </a:cxn>
                <a:cxn ang="0">
                  <a:pos x="9" y="319"/>
                </a:cxn>
              </a:cxnLst>
              <a:rect l="0" t="0" r="r" b="b"/>
              <a:pathLst>
                <a:path w="252" h="319">
                  <a:moveTo>
                    <a:pt x="9" y="319"/>
                  </a:moveTo>
                  <a:lnTo>
                    <a:pt x="7" y="317"/>
                  </a:lnTo>
                  <a:lnTo>
                    <a:pt x="7" y="316"/>
                  </a:lnTo>
                  <a:lnTo>
                    <a:pt x="5" y="312"/>
                  </a:lnTo>
                  <a:lnTo>
                    <a:pt x="5" y="306"/>
                  </a:lnTo>
                  <a:lnTo>
                    <a:pt x="3" y="300"/>
                  </a:lnTo>
                  <a:lnTo>
                    <a:pt x="3" y="293"/>
                  </a:lnTo>
                  <a:lnTo>
                    <a:pt x="3" y="289"/>
                  </a:lnTo>
                  <a:lnTo>
                    <a:pt x="1" y="283"/>
                  </a:lnTo>
                  <a:lnTo>
                    <a:pt x="1" y="279"/>
                  </a:lnTo>
                  <a:lnTo>
                    <a:pt x="1" y="276"/>
                  </a:lnTo>
                  <a:lnTo>
                    <a:pt x="1" y="268"/>
                  </a:lnTo>
                  <a:lnTo>
                    <a:pt x="1" y="262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1" y="228"/>
                  </a:lnTo>
                  <a:lnTo>
                    <a:pt x="1" y="220"/>
                  </a:lnTo>
                  <a:lnTo>
                    <a:pt x="1" y="213"/>
                  </a:lnTo>
                  <a:lnTo>
                    <a:pt x="3" y="203"/>
                  </a:lnTo>
                  <a:lnTo>
                    <a:pt x="3" y="196"/>
                  </a:lnTo>
                  <a:lnTo>
                    <a:pt x="5" y="186"/>
                  </a:lnTo>
                  <a:lnTo>
                    <a:pt x="5" y="182"/>
                  </a:lnTo>
                  <a:lnTo>
                    <a:pt x="5" y="177"/>
                  </a:lnTo>
                  <a:lnTo>
                    <a:pt x="7" y="173"/>
                  </a:lnTo>
                  <a:lnTo>
                    <a:pt x="7" y="167"/>
                  </a:lnTo>
                  <a:lnTo>
                    <a:pt x="7" y="163"/>
                  </a:lnTo>
                  <a:lnTo>
                    <a:pt x="9" y="158"/>
                  </a:lnTo>
                  <a:lnTo>
                    <a:pt x="11" y="154"/>
                  </a:lnTo>
                  <a:lnTo>
                    <a:pt x="11" y="148"/>
                  </a:lnTo>
                  <a:lnTo>
                    <a:pt x="11" y="142"/>
                  </a:lnTo>
                  <a:lnTo>
                    <a:pt x="13" y="139"/>
                  </a:lnTo>
                  <a:lnTo>
                    <a:pt x="15" y="133"/>
                  </a:lnTo>
                  <a:lnTo>
                    <a:pt x="17" y="127"/>
                  </a:lnTo>
                  <a:lnTo>
                    <a:pt x="19" y="123"/>
                  </a:lnTo>
                  <a:lnTo>
                    <a:pt x="22" y="118"/>
                  </a:lnTo>
                  <a:lnTo>
                    <a:pt x="24" y="114"/>
                  </a:lnTo>
                  <a:lnTo>
                    <a:pt x="28" y="110"/>
                  </a:lnTo>
                  <a:lnTo>
                    <a:pt x="34" y="101"/>
                  </a:lnTo>
                  <a:lnTo>
                    <a:pt x="41" y="91"/>
                  </a:lnTo>
                  <a:lnTo>
                    <a:pt x="49" y="84"/>
                  </a:lnTo>
                  <a:lnTo>
                    <a:pt x="58" y="78"/>
                  </a:lnTo>
                  <a:lnTo>
                    <a:pt x="66" y="70"/>
                  </a:lnTo>
                  <a:lnTo>
                    <a:pt x="76" y="65"/>
                  </a:lnTo>
                  <a:lnTo>
                    <a:pt x="81" y="61"/>
                  </a:lnTo>
                  <a:lnTo>
                    <a:pt x="85" y="57"/>
                  </a:lnTo>
                  <a:lnTo>
                    <a:pt x="91" y="55"/>
                  </a:lnTo>
                  <a:lnTo>
                    <a:pt x="96" y="51"/>
                  </a:lnTo>
                  <a:lnTo>
                    <a:pt x="102" y="49"/>
                  </a:lnTo>
                  <a:lnTo>
                    <a:pt x="106" y="45"/>
                  </a:lnTo>
                  <a:lnTo>
                    <a:pt x="112" y="44"/>
                  </a:lnTo>
                  <a:lnTo>
                    <a:pt x="117" y="42"/>
                  </a:lnTo>
                  <a:lnTo>
                    <a:pt x="123" y="38"/>
                  </a:lnTo>
                  <a:lnTo>
                    <a:pt x="129" y="36"/>
                  </a:lnTo>
                  <a:lnTo>
                    <a:pt x="134" y="34"/>
                  </a:lnTo>
                  <a:lnTo>
                    <a:pt x="140" y="32"/>
                  </a:lnTo>
                  <a:lnTo>
                    <a:pt x="144" y="30"/>
                  </a:lnTo>
                  <a:lnTo>
                    <a:pt x="150" y="26"/>
                  </a:lnTo>
                  <a:lnTo>
                    <a:pt x="155" y="25"/>
                  </a:lnTo>
                  <a:lnTo>
                    <a:pt x="159" y="23"/>
                  </a:lnTo>
                  <a:lnTo>
                    <a:pt x="165" y="21"/>
                  </a:lnTo>
                  <a:lnTo>
                    <a:pt x="171" y="19"/>
                  </a:lnTo>
                  <a:lnTo>
                    <a:pt x="174" y="17"/>
                  </a:lnTo>
                  <a:lnTo>
                    <a:pt x="180" y="17"/>
                  </a:lnTo>
                  <a:lnTo>
                    <a:pt x="186" y="15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9" y="11"/>
                  </a:lnTo>
                  <a:lnTo>
                    <a:pt x="209" y="9"/>
                  </a:lnTo>
                  <a:lnTo>
                    <a:pt x="216" y="7"/>
                  </a:lnTo>
                  <a:lnTo>
                    <a:pt x="224" y="4"/>
                  </a:lnTo>
                  <a:lnTo>
                    <a:pt x="230" y="2"/>
                  </a:lnTo>
                  <a:lnTo>
                    <a:pt x="237" y="2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2" y="0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8" y="36"/>
                  </a:lnTo>
                  <a:lnTo>
                    <a:pt x="214" y="38"/>
                  </a:lnTo>
                  <a:lnTo>
                    <a:pt x="209" y="38"/>
                  </a:lnTo>
                  <a:lnTo>
                    <a:pt x="203" y="42"/>
                  </a:lnTo>
                  <a:lnTo>
                    <a:pt x="197" y="42"/>
                  </a:lnTo>
                  <a:lnTo>
                    <a:pt x="190" y="44"/>
                  </a:lnTo>
                  <a:lnTo>
                    <a:pt x="182" y="45"/>
                  </a:lnTo>
                  <a:lnTo>
                    <a:pt x="176" y="49"/>
                  </a:lnTo>
                  <a:lnTo>
                    <a:pt x="169" y="51"/>
                  </a:lnTo>
                  <a:lnTo>
                    <a:pt x="161" y="53"/>
                  </a:lnTo>
                  <a:lnTo>
                    <a:pt x="154" y="57"/>
                  </a:lnTo>
                  <a:lnTo>
                    <a:pt x="146" y="61"/>
                  </a:lnTo>
                  <a:lnTo>
                    <a:pt x="136" y="65"/>
                  </a:lnTo>
                  <a:lnTo>
                    <a:pt x="129" y="68"/>
                  </a:lnTo>
                  <a:lnTo>
                    <a:pt x="121" y="72"/>
                  </a:lnTo>
                  <a:lnTo>
                    <a:pt x="114" y="76"/>
                  </a:lnTo>
                  <a:lnTo>
                    <a:pt x="104" y="82"/>
                  </a:lnTo>
                  <a:lnTo>
                    <a:pt x="96" y="87"/>
                  </a:lnTo>
                  <a:lnTo>
                    <a:pt x="89" y="91"/>
                  </a:lnTo>
                  <a:lnTo>
                    <a:pt x="83" y="97"/>
                  </a:lnTo>
                  <a:lnTo>
                    <a:pt x="76" y="103"/>
                  </a:lnTo>
                  <a:lnTo>
                    <a:pt x="70" y="108"/>
                  </a:lnTo>
                  <a:lnTo>
                    <a:pt x="64" y="114"/>
                  </a:lnTo>
                  <a:lnTo>
                    <a:pt x="58" y="122"/>
                  </a:lnTo>
                  <a:lnTo>
                    <a:pt x="55" y="129"/>
                  </a:lnTo>
                  <a:lnTo>
                    <a:pt x="51" y="135"/>
                  </a:lnTo>
                  <a:lnTo>
                    <a:pt x="47" y="142"/>
                  </a:lnTo>
                  <a:lnTo>
                    <a:pt x="45" y="152"/>
                  </a:lnTo>
                  <a:lnTo>
                    <a:pt x="43" y="160"/>
                  </a:lnTo>
                  <a:lnTo>
                    <a:pt x="41" y="167"/>
                  </a:lnTo>
                  <a:lnTo>
                    <a:pt x="39" y="175"/>
                  </a:lnTo>
                  <a:lnTo>
                    <a:pt x="38" y="182"/>
                  </a:lnTo>
                  <a:lnTo>
                    <a:pt x="38" y="190"/>
                  </a:lnTo>
                  <a:lnTo>
                    <a:pt x="36" y="198"/>
                  </a:lnTo>
                  <a:lnTo>
                    <a:pt x="34" y="205"/>
                  </a:lnTo>
                  <a:lnTo>
                    <a:pt x="34" y="213"/>
                  </a:lnTo>
                  <a:lnTo>
                    <a:pt x="32" y="219"/>
                  </a:lnTo>
                  <a:lnTo>
                    <a:pt x="32" y="226"/>
                  </a:lnTo>
                  <a:lnTo>
                    <a:pt x="32" y="232"/>
                  </a:lnTo>
                  <a:lnTo>
                    <a:pt x="32" y="239"/>
                  </a:lnTo>
                  <a:lnTo>
                    <a:pt x="32" y="245"/>
                  </a:lnTo>
                  <a:lnTo>
                    <a:pt x="32" y="251"/>
                  </a:lnTo>
                  <a:lnTo>
                    <a:pt x="32" y="257"/>
                  </a:lnTo>
                  <a:lnTo>
                    <a:pt x="32" y="264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2" y="278"/>
                  </a:lnTo>
                  <a:lnTo>
                    <a:pt x="32" y="283"/>
                  </a:lnTo>
                  <a:lnTo>
                    <a:pt x="32" y="291"/>
                  </a:lnTo>
                  <a:lnTo>
                    <a:pt x="32" y="298"/>
                  </a:lnTo>
                  <a:lnTo>
                    <a:pt x="32" y="304"/>
                  </a:lnTo>
                  <a:lnTo>
                    <a:pt x="32" y="308"/>
                  </a:lnTo>
                  <a:lnTo>
                    <a:pt x="32" y="312"/>
                  </a:lnTo>
                  <a:lnTo>
                    <a:pt x="34" y="312"/>
                  </a:lnTo>
                  <a:lnTo>
                    <a:pt x="9" y="319"/>
                  </a:lnTo>
                  <a:lnTo>
                    <a:pt x="9" y="3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2824163" y="5756275"/>
              <a:ext cx="149225" cy="263525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4" y="17"/>
                </a:cxn>
                <a:cxn ang="0">
                  <a:pos x="84" y="23"/>
                </a:cxn>
                <a:cxn ang="0">
                  <a:pos x="93" y="32"/>
                </a:cxn>
                <a:cxn ang="0">
                  <a:pos x="105" y="42"/>
                </a:cxn>
                <a:cxn ang="0">
                  <a:pos x="114" y="51"/>
                </a:cxn>
                <a:cxn ang="0">
                  <a:pos x="124" y="61"/>
                </a:cxn>
                <a:cxn ang="0">
                  <a:pos x="135" y="74"/>
                </a:cxn>
                <a:cxn ang="0">
                  <a:pos x="145" y="87"/>
                </a:cxn>
                <a:cxn ang="0">
                  <a:pos x="154" y="101"/>
                </a:cxn>
                <a:cxn ang="0">
                  <a:pos x="162" y="116"/>
                </a:cxn>
                <a:cxn ang="0">
                  <a:pos x="169" y="133"/>
                </a:cxn>
                <a:cxn ang="0">
                  <a:pos x="177" y="146"/>
                </a:cxn>
                <a:cxn ang="0">
                  <a:pos x="179" y="156"/>
                </a:cxn>
                <a:cxn ang="0">
                  <a:pos x="185" y="169"/>
                </a:cxn>
                <a:cxn ang="0">
                  <a:pos x="187" y="182"/>
                </a:cxn>
                <a:cxn ang="0">
                  <a:pos x="187" y="192"/>
                </a:cxn>
                <a:cxn ang="0">
                  <a:pos x="187" y="205"/>
                </a:cxn>
                <a:cxn ang="0">
                  <a:pos x="185" y="222"/>
                </a:cxn>
                <a:cxn ang="0">
                  <a:pos x="181" y="237"/>
                </a:cxn>
                <a:cxn ang="0">
                  <a:pos x="175" y="253"/>
                </a:cxn>
                <a:cxn ang="0">
                  <a:pos x="168" y="266"/>
                </a:cxn>
                <a:cxn ang="0">
                  <a:pos x="158" y="277"/>
                </a:cxn>
                <a:cxn ang="0">
                  <a:pos x="150" y="289"/>
                </a:cxn>
                <a:cxn ang="0">
                  <a:pos x="141" y="298"/>
                </a:cxn>
                <a:cxn ang="0">
                  <a:pos x="131" y="308"/>
                </a:cxn>
                <a:cxn ang="0">
                  <a:pos x="122" y="315"/>
                </a:cxn>
                <a:cxn ang="0">
                  <a:pos x="111" y="323"/>
                </a:cxn>
                <a:cxn ang="0">
                  <a:pos x="103" y="331"/>
                </a:cxn>
                <a:cxn ang="0">
                  <a:pos x="99" y="293"/>
                </a:cxn>
                <a:cxn ang="0">
                  <a:pos x="111" y="287"/>
                </a:cxn>
                <a:cxn ang="0">
                  <a:pos x="120" y="281"/>
                </a:cxn>
                <a:cxn ang="0">
                  <a:pos x="133" y="272"/>
                </a:cxn>
                <a:cxn ang="0">
                  <a:pos x="143" y="256"/>
                </a:cxn>
                <a:cxn ang="0">
                  <a:pos x="147" y="247"/>
                </a:cxn>
                <a:cxn ang="0">
                  <a:pos x="150" y="236"/>
                </a:cxn>
                <a:cxn ang="0">
                  <a:pos x="152" y="224"/>
                </a:cxn>
                <a:cxn ang="0">
                  <a:pos x="154" y="211"/>
                </a:cxn>
                <a:cxn ang="0">
                  <a:pos x="154" y="196"/>
                </a:cxn>
                <a:cxn ang="0">
                  <a:pos x="154" y="178"/>
                </a:cxn>
                <a:cxn ang="0">
                  <a:pos x="150" y="169"/>
                </a:cxn>
                <a:cxn ang="0">
                  <a:pos x="149" y="159"/>
                </a:cxn>
                <a:cxn ang="0">
                  <a:pos x="143" y="144"/>
                </a:cxn>
                <a:cxn ang="0">
                  <a:pos x="133" y="129"/>
                </a:cxn>
                <a:cxn ang="0">
                  <a:pos x="122" y="114"/>
                </a:cxn>
                <a:cxn ang="0">
                  <a:pos x="111" y="101"/>
                </a:cxn>
                <a:cxn ang="0">
                  <a:pos x="97" y="87"/>
                </a:cxn>
                <a:cxn ang="0">
                  <a:pos x="84" y="76"/>
                </a:cxn>
                <a:cxn ang="0">
                  <a:pos x="71" y="66"/>
                </a:cxn>
                <a:cxn ang="0">
                  <a:pos x="57" y="57"/>
                </a:cxn>
                <a:cxn ang="0">
                  <a:pos x="44" y="49"/>
                </a:cxn>
                <a:cxn ang="0">
                  <a:pos x="31" y="42"/>
                </a:cxn>
                <a:cxn ang="0">
                  <a:pos x="21" y="38"/>
                </a:cxn>
                <a:cxn ang="0">
                  <a:pos x="14" y="32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36" y="0"/>
                </a:cxn>
              </a:cxnLst>
              <a:rect l="0" t="0" r="r" b="b"/>
              <a:pathLst>
                <a:path w="189" h="331">
                  <a:moveTo>
                    <a:pt x="36" y="0"/>
                  </a:moveTo>
                  <a:lnTo>
                    <a:pt x="42" y="2"/>
                  </a:lnTo>
                  <a:lnTo>
                    <a:pt x="50" y="4"/>
                  </a:lnTo>
                  <a:lnTo>
                    <a:pt x="55" y="7"/>
                  </a:lnTo>
                  <a:lnTo>
                    <a:pt x="59" y="9"/>
                  </a:lnTo>
                  <a:lnTo>
                    <a:pt x="65" y="11"/>
                  </a:lnTo>
                  <a:lnTo>
                    <a:pt x="69" y="15"/>
                  </a:lnTo>
                  <a:lnTo>
                    <a:pt x="74" y="17"/>
                  </a:lnTo>
                  <a:lnTo>
                    <a:pt x="78" y="21"/>
                  </a:lnTo>
                  <a:lnTo>
                    <a:pt x="84" y="23"/>
                  </a:lnTo>
                  <a:lnTo>
                    <a:pt x="90" y="28"/>
                  </a:lnTo>
                  <a:lnTo>
                    <a:pt x="93" y="32"/>
                  </a:lnTo>
                  <a:lnTo>
                    <a:pt x="99" y="36"/>
                  </a:lnTo>
                  <a:lnTo>
                    <a:pt x="105" y="42"/>
                  </a:lnTo>
                  <a:lnTo>
                    <a:pt x="111" y="45"/>
                  </a:lnTo>
                  <a:lnTo>
                    <a:pt x="114" y="51"/>
                  </a:lnTo>
                  <a:lnTo>
                    <a:pt x="120" y="55"/>
                  </a:lnTo>
                  <a:lnTo>
                    <a:pt x="124" y="61"/>
                  </a:lnTo>
                  <a:lnTo>
                    <a:pt x="130" y="66"/>
                  </a:lnTo>
                  <a:lnTo>
                    <a:pt x="135" y="74"/>
                  </a:lnTo>
                  <a:lnTo>
                    <a:pt x="139" y="80"/>
                  </a:lnTo>
                  <a:lnTo>
                    <a:pt x="145" y="87"/>
                  </a:lnTo>
                  <a:lnTo>
                    <a:pt x="149" y="95"/>
                  </a:lnTo>
                  <a:lnTo>
                    <a:pt x="154" y="101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8" y="125"/>
                  </a:lnTo>
                  <a:lnTo>
                    <a:pt x="169" y="133"/>
                  </a:lnTo>
                  <a:lnTo>
                    <a:pt x="175" y="142"/>
                  </a:lnTo>
                  <a:lnTo>
                    <a:pt x="177" y="146"/>
                  </a:lnTo>
                  <a:lnTo>
                    <a:pt x="177" y="152"/>
                  </a:lnTo>
                  <a:lnTo>
                    <a:pt x="179" y="156"/>
                  </a:lnTo>
                  <a:lnTo>
                    <a:pt x="183" y="161"/>
                  </a:lnTo>
                  <a:lnTo>
                    <a:pt x="185" y="169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7" y="188"/>
                  </a:lnTo>
                  <a:lnTo>
                    <a:pt x="187" y="192"/>
                  </a:lnTo>
                  <a:lnTo>
                    <a:pt x="189" y="198"/>
                  </a:lnTo>
                  <a:lnTo>
                    <a:pt x="187" y="205"/>
                  </a:lnTo>
                  <a:lnTo>
                    <a:pt x="187" y="215"/>
                  </a:lnTo>
                  <a:lnTo>
                    <a:pt x="185" y="222"/>
                  </a:lnTo>
                  <a:lnTo>
                    <a:pt x="185" y="230"/>
                  </a:lnTo>
                  <a:lnTo>
                    <a:pt x="181" y="237"/>
                  </a:lnTo>
                  <a:lnTo>
                    <a:pt x="177" y="245"/>
                  </a:lnTo>
                  <a:lnTo>
                    <a:pt x="175" y="253"/>
                  </a:lnTo>
                  <a:lnTo>
                    <a:pt x="171" y="260"/>
                  </a:lnTo>
                  <a:lnTo>
                    <a:pt x="168" y="266"/>
                  </a:lnTo>
                  <a:lnTo>
                    <a:pt x="164" y="272"/>
                  </a:lnTo>
                  <a:lnTo>
                    <a:pt x="158" y="277"/>
                  </a:lnTo>
                  <a:lnTo>
                    <a:pt x="156" y="285"/>
                  </a:lnTo>
                  <a:lnTo>
                    <a:pt x="150" y="289"/>
                  </a:lnTo>
                  <a:lnTo>
                    <a:pt x="145" y="295"/>
                  </a:lnTo>
                  <a:lnTo>
                    <a:pt x="141" y="298"/>
                  </a:lnTo>
                  <a:lnTo>
                    <a:pt x="135" y="304"/>
                  </a:lnTo>
                  <a:lnTo>
                    <a:pt x="131" y="308"/>
                  </a:lnTo>
                  <a:lnTo>
                    <a:pt x="126" y="312"/>
                  </a:lnTo>
                  <a:lnTo>
                    <a:pt x="122" y="315"/>
                  </a:lnTo>
                  <a:lnTo>
                    <a:pt x="118" y="319"/>
                  </a:lnTo>
                  <a:lnTo>
                    <a:pt x="111" y="323"/>
                  </a:lnTo>
                  <a:lnTo>
                    <a:pt x="107" y="327"/>
                  </a:lnTo>
                  <a:lnTo>
                    <a:pt x="103" y="331"/>
                  </a:lnTo>
                  <a:lnTo>
                    <a:pt x="101" y="331"/>
                  </a:lnTo>
                  <a:lnTo>
                    <a:pt x="99" y="293"/>
                  </a:lnTo>
                  <a:lnTo>
                    <a:pt x="103" y="291"/>
                  </a:lnTo>
                  <a:lnTo>
                    <a:pt x="111" y="287"/>
                  </a:lnTo>
                  <a:lnTo>
                    <a:pt x="114" y="283"/>
                  </a:lnTo>
                  <a:lnTo>
                    <a:pt x="120" y="281"/>
                  </a:lnTo>
                  <a:lnTo>
                    <a:pt x="126" y="275"/>
                  </a:lnTo>
                  <a:lnTo>
                    <a:pt x="133" y="272"/>
                  </a:lnTo>
                  <a:lnTo>
                    <a:pt x="137" y="264"/>
                  </a:lnTo>
                  <a:lnTo>
                    <a:pt x="143" y="256"/>
                  </a:lnTo>
                  <a:lnTo>
                    <a:pt x="145" y="251"/>
                  </a:lnTo>
                  <a:lnTo>
                    <a:pt x="147" y="247"/>
                  </a:lnTo>
                  <a:lnTo>
                    <a:pt x="149" y="241"/>
                  </a:lnTo>
                  <a:lnTo>
                    <a:pt x="150" y="236"/>
                  </a:lnTo>
                  <a:lnTo>
                    <a:pt x="152" y="230"/>
                  </a:lnTo>
                  <a:lnTo>
                    <a:pt x="152" y="224"/>
                  </a:lnTo>
                  <a:lnTo>
                    <a:pt x="154" y="217"/>
                  </a:lnTo>
                  <a:lnTo>
                    <a:pt x="154" y="211"/>
                  </a:lnTo>
                  <a:lnTo>
                    <a:pt x="154" y="203"/>
                  </a:lnTo>
                  <a:lnTo>
                    <a:pt x="154" y="196"/>
                  </a:lnTo>
                  <a:lnTo>
                    <a:pt x="154" y="186"/>
                  </a:lnTo>
                  <a:lnTo>
                    <a:pt x="154" y="178"/>
                  </a:lnTo>
                  <a:lnTo>
                    <a:pt x="152" y="173"/>
                  </a:lnTo>
                  <a:lnTo>
                    <a:pt x="150" y="169"/>
                  </a:lnTo>
                  <a:lnTo>
                    <a:pt x="149" y="165"/>
                  </a:lnTo>
                  <a:lnTo>
                    <a:pt x="149" y="159"/>
                  </a:lnTo>
                  <a:lnTo>
                    <a:pt x="145" y="152"/>
                  </a:lnTo>
                  <a:lnTo>
                    <a:pt x="143" y="144"/>
                  </a:lnTo>
                  <a:lnTo>
                    <a:pt x="137" y="137"/>
                  </a:lnTo>
                  <a:lnTo>
                    <a:pt x="133" y="129"/>
                  </a:lnTo>
                  <a:lnTo>
                    <a:pt x="128" y="121"/>
                  </a:lnTo>
                  <a:lnTo>
                    <a:pt x="122" y="114"/>
                  </a:lnTo>
                  <a:lnTo>
                    <a:pt x="116" y="106"/>
                  </a:lnTo>
                  <a:lnTo>
                    <a:pt x="111" y="101"/>
                  </a:lnTo>
                  <a:lnTo>
                    <a:pt x="103" y="93"/>
                  </a:lnTo>
                  <a:lnTo>
                    <a:pt x="97" y="87"/>
                  </a:lnTo>
                  <a:lnTo>
                    <a:pt x="92" y="82"/>
                  </a:lnTo>
                  <a:lnTo>
                    <a:pt x="84" y="76"/>
                  </a:lnTo>
                  <a:lnTo>
                    <a:pt x="78" y="72"/>
                  </a:lnTo>
                  <a:lnTo>
                    <a:pt x="71" y="66"/>
                  </a:lnTo>
                  <a:lnTo>
                    <a:pt x="63" y="62"/>
                  </a:lnTo>
                  <a:lnTo>
                    <a:pt x="57" y="57"/>
                  </a:lnTo>
                  <a:lnTo>
                    <a:pt x="50" y="53"/>
                  </a:lnTo>
                  <a:lnTo>
                    <a:pt x="44" y="49"/>
                  </a:lnTo>
                  <a:lnTo>
                    <a:pt x="36" y="45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7" y="34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2811463" y="5753100"/>
              <a:ext cx="428625" cy="265113"/>
            </a:xfrm>
            <a:custGeom>
              <a:avLst/>
              <a:gdLst/>
              <a:ahLst/>
              <a:cxnLst>
                <a:cxn ang="0">
                  <a:pos x="118" y="295"/>
                </a:cxn>
                <a:cxn ang="0">
                  <a:pos x="82" y="293"/>
                </a:cxn>
                <a:cxn ang="0">
                  <a:pos x="57" y="266"/>
                </a:cxn>
                <a:cxn ang="0">
                  <a:pos x="42" y="236"/>
                </a:cxn>
                <a:cxn ang="0">
                  <a:pos x="33" y="209"/>
                </a:cxn>
                <a:cxn ang="0">
                  <a:pos x="33" y="184"/>
                </a:cxn>
                <a:cxn ang="0">
                  <a:pos x="44" y="152"/>
                </a:cxn>
                <a:cxn ang="0">
                  <a:pos x="72" y="114"/>
                </a:cxn>
                <a:cxn ang="0">
                  <a:pos x="95" y="97"/>
                </a:cxn>
                <a:cxn ang="0">
                  <a:pos x="122" y="80"/>
                </a:cxn>
                <a:cxn ang="0">
                  <a:pos x="150" y="66"/>
                </a:cxn>
                <a:cxn ang="0">
                  <a:pos x="181" y="55"/>
                </a:cxn>
                <a:cxn ang="0">
                  <a:pos x="213" y="46"/>
                </a:cxn>
                <a:cxn ang="0">
                  <a:pos x="244" y="40"/>
                </a:cxn>
                <a:cxn ang="0">
                  <a:pos x="274" y="36"/>
                </a:cxn>
                <a:cxn ang="0">
                  <a:pos x="302" y="36"/>
                </a:cxn>
                <a:cxn ang="0">
                  <a:pos x="331" y="38"/>
                </a:cxn>
                <a:cxn ang="0">
                  <a:pos x="358" y="42"/>
                </a:cxn>
                <a:cxn ang="0">
                  <a:pos x="386" y="49"/>
                </a:cxn>
                <a:cxn ang="0">
                  <a:pos x="409" y="57"/>
                </a:cxn>
                <a:cxn ang="0">
                  <a:pos x="434" y="66"/>
                </a:cxn>
                <a:cxn ang="0">
                  <a:pos x="456" y="78"/>
                </a:cxn>
                <a:cxn ang="0">
                  <a:pos x="491" y="95"/>
                </a:cxn>
                <a:cxn ang="0">
                  <a:pos x="519" y="112"/>
                </a:cxn>
                <a:cxn ang="0">
                  <a:pos x="536" y="124"/>
                </a:cxn>
                <a:cxn ang="0">
                  <a:pos x="521" y="66"/>
                </a:cxn>
                <a:cxn ang="0">
                  <a:pos x="491" y="49"/>
                </a:cxn>
                <a:cxn ang="0">
                  <a:pos x="460" y="34"/>
                </a:cxn>
                <a:cxn ang="0">
                  <a:pos x="436" y="27"/>
                </a:cxn>
                <a:cxn ang="0">
                  <a:pos x="409" y="17"/>
                </a:cxn>
                <a:cxn ang="0">
                  <a:pos x="380" y="9"/>
                </a:cxn>
                <a:cxn ang="0">
                  <a:pos x="348" y="4"/>
                </a:cxn>
                <a:cxn ang="0">
                  <a:pos x="316" y="0"/>
                </a:cxn>
                <a:cxn ang="0">
                  <a:pos x="280" y="2"/>
                </a:cxn>
                <a:cxn ang="0">
                  <a:pos x="244" y="2"/>
                </a:cxn>
                <a:cxn ang="0">
                  <a:pos x="211" y="8"/>
                </a:cxn>
                <a:cxn ang="0">
                  <a:pos x="181" y="13"/>
                </a:cxn>
                <a:cxn ang="0">
                  <a:pos x="152" y="23"/>
                </a:cxn>
                <a:cxn ang="0">
                  <a:pos x="128" y="34"/>
                </a:cxn>
                <a:cxn ang="0">
                  <a:pos x="95" y="51"/>
                </a:cxn>
                <a:cxn ang="0">
                  <a:pos x="57" y="82"/>
                </a:cxn>
                <a:cxn ang="0">
                  <a:pos x="29" y="116"/>
                </a:cxn>
                <a:cxn ang="0">
                  <a:pos x="12" y="154"/>
                </a:cxn>
                <a:cxn ang="0">
                  <a:pos x="0" y="192"/>
                </a:cxn>
                <a:cxn ang="0">
                  <a:pos x="0" y="224"/>
                </a:cxn>
                <a:cxn ang="0">
                  <a:pos x="8" y="255"/>
                </a:cxn>
                <a:cxn ang="0">
                  <a:pos x="19" y="279"/>
                </a:cxn>
                <a:cxn ang="0">
                  <a:pos x="48" y="314"/>
                </a:cxn>
                <a:cxn ang="0">
                  <a:pos x="80" y="331"/>
                </a:cxn>
                <a:cxn ang="0">
                  <a:pos x="110" y="331"/>
                </a:cxn>
                <a:cxn ang="0">
                  <a:pos x="131" y="325"/>
                </a:cxn>
              </a:cxnLst>
              <a:rect l="0" t="0" r="r" b="b"/>
              <a:pathLst>
                <a:path w="540" h="333">
                  <a:moveTo>
                    <a:pt x="139" y="279"/>
                  </a:moveTo>
                  <a:lnTo>
                    <a:pt x="137" y="281"/>
                  </a:lnTo>
                  <a:lnTo>
                    <a:pt x="129" y="287"/>
                  </a:lnTo>
                  <a:lnTo>
                    <a:pt x="124" y="291"/>
                  </a:lnTo>
                  <a:lnTo>
                    <a:pt x="118" y="295"/>
                  </a:lnTo>
                  <a:lnTo>
                    <a:pt x="112" y="297"/>
                  </a:lnTo>
                  <a:lnTo>
                    <a:pt x="107" y="299"/>
                  </a:lnTo>
                  <a:lnTo>
                    <a:pt x="99" y="299"/>
                  </a:lnTo>
                  <a:lnTo>
                    <a:pt x="91" y="297"/>
                  </a:lnTo>
                  <a:lnTo>
                    <a:pt x="82" y="293"/>
                  </a:lnTo>
                  <a:lnTo>
                    <a:pt x="74" y="287"/>
                  </a:lnTo>
                  <a:lnTo>
                    <a:pt x="69" y="281"/>
                  </a:lnTo>
                  <a:lnTo>
                    <a:pt x="65" y="278"/>
                  </a:lnTo>
                  <a:lnTo>
                    <a:pt x="61" y="272"/>
                  </a:lnTo>
                  <a:lnTo>
                    <a:pt x="57" y="266"/>
                  </a:lnTo>
                  <a:lnTo>
                    <a:pt x="52" y="259"/>
                  </a:lnTo>
                  <a:lnTo>
                    <a:pt x="48" y="251"/>
                  </a:lnTo>
                  <a:lnTo>
                    <a:pt x="46" y="245"/>
                  </a:lnTo>
                  <a:lnTo>
                    <a:pt x="44" y="241"/>
                  </a:lnTo>
                  <a:lnTo>
                    <a:pt x="42" y="236"/>
                  </a:lnTo>
                  <a:lnTo>
                    <a:pt x="40" y="232"/>
                  </a:lnTo>
                  <a:lnTo>
                    <a:pt x="38" y="226"/>
                  </a:lnTo>
                  <a:lnTo>
                    <a:pt x="36" y="221"/>
                  </a:lnTo>
                  <a:lnTo>
                    <a:pt x="34" y="215"/>
                  </a:lnTo>
                  <a:lnTo>
                    <a:pt x="33" y="209"/>
                  </a:lnTo>
                  <a:lnTo>
                    <a:pt x="33" y="203"/>
                  </a:lnTo>
                  <a:lnTo>
                    <a:pt x="31" y="200"/>
                  </a:lnTo>
                  <a:lnTo>
                    <a:pt x="31" y="194"/>
                  </a:lnTo>
                  <a:lnTo>
                    <a:pt x="33" y="188"/>
                  </a:lnTo>
                  <a:lnTo>
                    <a:pt x="33" y="184"/>
                  </a:lnTo>
                  <a:lnTo>
                    <a:pt x="33" y="179"/>
                  </a:lnTo>
                  <a:lnTo>
                    <a:pt x="33" y="173"/>
                  </a:lnTo>
                  <a:lnTo>
                    <a:pt x="34" y="169"/>
                  </a:lnTo>
                  <a:lnTo>
                    <a:pt x="38" y="160"/>
                  </a:lnTo>
                  <a:lnTo>
                    <a:pt x="44" y="152"/>
                  </a:lnTo>
                  <a:lnTo>
                    <a:pt x="48" y="143"/>
                  </a:lnTo>
                  <a:lnTo>
                    <a:pt x="53" y="135"/>
                  </a:lnTo>
                  <a:lnTo>
                    <a:pt x="61" y="125"/>
                  </a:lnTo>
                  <a:lnTo>
                    <a:pt x="69" y="118"/>
                  </a:lnTo>
                  <a:lnTo>
                    <a:pt x="72" y="114"/>
                  </a:lnTo>
                  <a:lnTo>
                    <a:pt x="76" y="110"/>
                  </a:lnTo>
                  <a:lnTo>
                    <a:pt x="82" y="106"/>
                  </a:lnTo>
                  <a:lnTo>
                    <a:pt x="86" y="103"/>
                  </a:lnTo>
                  <a:lnTo>
                    <a:pt x="90" y="99"/>
                  </a:lnTo>
                  <a:lnTo>
                    <a:pt x="95" y="97"/>
                  </a:lnTo>
                  <a:lnTo>
                    <a:pt x="101" y="93"/>
                  </a:lnTo>
                  <a:lnTo>
                    <a:pt x="107" y="91"/>
                  </a:lnTo>
                  <a:lnTo>
                    <a:pt x="110" y="86"/>
                  </a:lnTo>
                  <a:lnTo>
                    <a:pt x="116" y="84"/>
                  </a:lnTo>
                  <a:lnTo>
                    <a:pt x="122" y="80"/>
                  </a:lnTo>
                  <a:lnTo>
                    <a:pt x="128" y="78"/>
                  </a:lnTo>
                  <a:lnTo>
                    <a:pt x="131" y="74"/>
                  </a:lnTo>
                  <a:lnTo>
                    <a:pt x="137" y="72"/>
                  </a:lnTo>
                  <a:lnTo>
                    <a:pt x="145" y="70"/>
                  </a:lnTo>
                  <a:lnTo>
                    <a:pt x="150" y="66"/>
                  </a:lnTo>
                  <a:lnTo>
                    <a:pt x="156" y="65"/>
                  </a:lnTo>
                  <a:lnTo>
                    <a:pt x="162" y="63"/>
                  </a:lnTo>
                  <a:lnTo>
                    <a:pt x="167" y="59"/>
                  </a:lnTo>
                  <a:lnTo>
                    <a:pt x="175" y="57"/>
                  </a:lnTo>
                  <a:lnTo>
                    <a:pt x="181" y="55"/>
                  </a:lnTo>
                  <a:lnTo>
                    <a:pt x="186" y="53"/>
                  </a:lnTo>
                  <a:lnTo>
                    <a:pt x="194" y="51"/>
                  </a:lnTo>
                  <a:lnTo>
                    <a:pt x="200" y="49"/>
                  </a:lnTo>
                  <a:lnTo>
                    <a:pt x="206" y="47"/>
                  </a:lnTo>
                  <a:lnTo>
                    <a:pt x="213" y="46"/>
                  </a:lnTo>
                  <a:lnTo>
                    <a:pt x="219" y="44"/>
                  </a:lnTo>
                  <a:lnTo>
                    <a:pt x="225" y="44"/>
                  </a:lnTo>
                  <a:lnTo>
                    <a:pt x="230" y="42"/>
                  </a:lnTo>
                  <a:lnTo>
                    <a:pt x="238" y="42"/>
                  </a:lnTo>
                  <a:lnTo>
                    <a:pt x="244" y="40"/>
                  </a:lnTo>
                  <a:lnTo>
                    <a:pt x="251" y="40"/>
                  </a:lnTo>
                  <a:lnTo>
                    <a:pt x="255" y="38"/>
                  </a:lnTo>
                  <a:lnTo>
                    <a:pt x="263" y="38"/>
                  </a:lnTo>
                  <a:lnTo>
                    <a:pt x="266" y="36"/>
                  </a:lnTo>
                  <a:lnTo>
                    <a:pt x="274" y="36"/>
                  </a:lnTo>
                  <a:lnTo>
                    <a:pt x="280" y="36"/>
                  </a:lnTo>
                  <a:lnTo>
                    <a:pt x="285" y="36"/>
                  </a:lnTo>
                  <a:lnTo>
                    <a:pt x="291" y="36"/>
                  </a:lnTo>
                  <a:lnTo>
                    <a:pt x="299" y="36"/>
                  </a:lnTo>
                  <a:lnTo>
                    <a:pt x="302" y="36"/>
                  </a:lnTo>
                  <a:lnTo>
                    <a:pt x="308" y="36"/>
                  </a:lnTo>
                  <a:lnTo>
                    <a:pt x="314" y="36"/>
                  </a:lnTo>
                  <a:lnTo>
                    <a:pt x="320" y="36"/>
                  </a:lnTo>
                  <a:lnTo>
                    <a:pt x="325" y="36"/>
                  </a:lnTo>
                  <a:lnTo>
                    <a:pt x="331" y="38"/>
                  </a:lnTo>
                  <a:lnTo>
                    <a:pt x="337" y="38"/>
                  </a:lnTo>
                  <a:lnTo>
                    <a:pt x="342" y="40"/>
                  </a:lnTo>
                  <a:lnTo>
                    <a:pt x="348" y="40"/>
                  </a:lnTo>
                  <a:lnTo>
                    <a:pt x="352" y="42"/>
                  </a:lnTo>
                  <a:lnTo>
                    <a:pt x="358" y="42"/>
                  </a:lnTo>
                  <a:lnTo>
                    <a:pt x="363" y="44"/>
                  </a:lnTo>
                  <a:lnTo>
                    <a:pt x="369" y="44"/>
                  </a:lnTo>
                  <a:lnTo>
                    <a:pt x="375" y="46"/>
                  </a:lnTo>
                  <a:lnTo>
                    <a:pt x="380" y="47"/>
                  </a:lnTo>
                  <a:lnTo>
                    <a:pt x="386" y="49"/>
                  </a:lnTo>
                  <a:lnTo>
                    <a:pt x="390" y="49"/>
                  </a:lnTo>
                  <a:lnTo>
                    <a:pt x="394" y="51"/>
                  </a:lnTo>
                  <a:lnTo>
                    <a:pt x="399" y="53"/>
                  </a:lnTo>
                  <a:lnTo>
                    <a:pt x="405" y="55"/>
                  </a:lnTo>
                  <a:lnTo>
                    <a:pt x="409" y="57"/>
                  </a:lnTo>
                  <a:lnTo>
                    <a:pt x="415" y="59"/>
                  </a:lnTo>
                  <a:lnTo>
                    <a:pt x="420" y="61"/>
                  </a:lnTo>
                  <a:lnTo>
                    <a:pt x="424" y="63"/>
                  </a:lnTo>
                  <a:lnTo>
                    <a:pt x="430" y="65"/>
                  </a:lnTo>
                  <a:lnTo>
                    <a:pt x="434" y="66"/>
                  </a:lnTo>
                  <a:lnTo>
                    <a:pt x="437" y="68"/>
                  </a:lnTo>
                  <a:lnTo>
                    <a:pt x="443" y="70"/>
                  </a:lnTo>
                  <a:lnTo>
                    <a:pt x="447" y="72"/>
                  </a:lnTo>
                  <a:lnTo>
                    <a:pt x="453" y="74"/>
                  </a:lnTo>
                  <a:lnTo>
                    <a:pt x="456" y="78"/>
                  </a:lnTo>
                  <a:lnTo>
                    <a:pt x="462" y="80"/>
                  </a:lnTo>
                  <a:lnTo>
                    <a:pt x="470" y="84"/>
                  </a:lnTo>
                  <a:lnTo>
                    <a:pt x="477" y="87"/>
                  </a:lnTo>
                  <a:lnTo>
                    <a:pt x="483" y="91"/>
                  </a:lnTo>
                  <a:lnTo>
                    <a:pt x="491" y="95"/>
                  </a:lnTo>
                  <a:lnTo>
                    <a:pt x="496" y="99"/>
                  </a:lnTo>
                  <a:lnTo>
                    <a:pt x="504" y="103"/>
                  </a:lnTo>
                  <a:lnTo>
                    <a:pt x="508" y="106"/>
                  </a:lnTo>
                  <a:lnTo>
                    <a:pt x="514" y="108"/>
                  </a:lnTo>
                  <a:lnTo>
                    <a:pt x="519" y="112"/>
                  </a:lnTo>
                  <a:lnTo>
                    <a:pt x="523" y="114"/>
                  </a:lnTo>
                  <a:lnTo>
                    <a:pt x="527" y="116"/>
                  </a:lnTo>
                  <a:lnTo>
                    <a:pt x="529" y="120"/>
                  </a:lnTo>
                  <a:lnTo>
                    <a:pt x="534" y="122"/>
                  </a:lnTo>
                  <a:lnTo>
                    <a:pt x="536" y="124"/>
                  </a:lnTo>
                  <a:lnTo>
                    <a:pt x="540" y="80"/>
                  </a:lnTo>
                  <a:lnTo>
                    <a:pt x="538" y="78"/>
                  </a:lnTo>
                  <a:lnTo>
                    <a:pt x="534" y="76"/>
                  </a:lnTo>
                  <a:lnTo>
                    <a:pt x="529" y="70"/>
                  </a:lnTo>
                  <a:lnTo>
                    <a:pt x="521" y="66"/>
                  </a:lnTo>
                  <a:lnTo>
                    <a:pt x="515" y="63"/>
                  </a:lnTo>
                  <a:lnTo>
                    <a:pt x="510" y="61"/>
                  </a:lnTo>
                  <a:lnTo>
                    <a:pt x="504" y="57"/>
                  </a:lnTo>
                  <a:lnTo>
                    <a:pt x="498" y="53"/>
                  </a:lnTo>
                  <a:lnTo>
                    <a:pt x="491" y="49"/>
                  </a:lnTo>
                  <a:lnTo>
                    <a:pt x="485" y="46"/>
                  </a:lnTo>
                  <a:lnTo>
                    <a:pt x="477" y="42"/>
                  </a:lnTo>
                  <a:lnTo>
                    <a:pt x="470" y="40"/>
                  </a:lnTo>
                  <a:lnTo>
                    <a:pt x="464" y="36"/>
                  </a:lnTo>
                  <a:lnTo>
                    <a:pt x="460" y="34"/>
                  </a:lnTo>
                  <a:lnTo>
                    <a:pt x="455" y="34"/>
                  </a:lnTo>
                  <a:lnTo>
                    <a:pt x="451" y="32"/>
                  </a:lnTo>
                  <a:lnTo>
                    <a:pt x="445" y="28"/>
                  </a:lnTo>
                  <a:lnTo>
                    <a:pt x="441" y="27"/>
                  </a:lnTo>
                  <a:lnTo>
                    <a:pt x="436" y="27"/>
                  </a:lnTo>
                  <a:lnTo>
                    <a:pt x="432" y="25"/>
                  </a:lnTo>
                  <a:lnTo>
                    <a:pt x="426" y="21"/>
                  </a:lnTo>
                  <a:lnTo>
                    <a:pt x="420" y="19"/>
                  </a:lnTo>
                  <a:lnTo>
                    <a:pt x="415" y="19"/>
                  </a:lnTo>
                  <a:lnTo>
                    <a:pt x="409" y="17"/>
                  </a:lnTo>
                  <a:lnTo>
                    <a:pt x="403" y="15"/>
                  </a:lnTo>
                  <a:lnTo>
                    <a:pt x="398" y="13"/>
                  </a:lnTo>
                  <a:lnTo>
                    <a:pt x="392" y="13"/>
                  </a:lnTo>
                  <a:lnTo>
                    <a:pt x="388" y="11"/>
                  </a:lnTo>
                  <a:lnTo>
                    <a:pt x="380" y="9"/>
                  </a:lnTo>
                  <a:lnTo>
                    <a:pt x="375" y="8"/>
                  </a:lnTo>
                  <a:lnTo>
                    <a:pt x="367" y="6"/>
                  </a:lnTo>
                  <a:lnTo>
                    <a:pt x="361" y="6"/>
                  </a:lnTo>
                  <a:lnTo>
                    <a:pt x="356" y="4"/>
                  </a:lnTo>
                  <a:lnTo>
                    <a:pt x="348" y="4"/>
                  </a:lnTo>
                  <a:lnTo>
                    <a:pt x="342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21" y="0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295" y="0"/>
                  </a:lnTo>
                  <a:lnTo>
                    <a:pt x="287" y="0"/>
                  </a:lnTo>
                  <a:lnTo>
                    <a:pt x="280" y="2"/>
                  </a:lnTo>
                  <a:lnTo>
                    <a:pt x="272" y="2"/>
                  </a:lnTo>
                  <a:lnTo>
                    <a:pt x="266" y="2"/>
                  </a:lnTo>
                  <a:lnTo>
                    <a:pt x="259" y="2"/>
                  </a:lnTo>
                  <a:lnTo>
                    <a:pt x="251" y="2"/>
                  </a:lnTo>
                  <a:lnTo>
                    <a:pt x="244" y="2"/>
                  </a:lnTo>
                  <a:lnTo>
                    <a:pt x="236" y="4"/>
                  </a:lnTo>
                  <a:lnTo>
                    <a:pt x="230" y="4"/>
                  </a:lnTo>
                  <a:lnTo>
                    <a:pt x="225" y="6"/>
                  </a:lnTo>
                  <a:lnTo>
                    <a:pt x="217" y="6"/>
                  </a:lnTo>
                  <a:lnTo>
                    <a:pt x="211" y="8"/>
                  </a:lnTo>
                  <a:lnTo>
                    <a:pt x="204" y="8"/>
                  </a:lnTo>
                  <a:lnTo>
                    <a:pt x="198" y="9"/>
                  </a:lnTo>
                  <a:lnTo>
                    <a:pt x="192" y="11"/>
                  </a:lnTo>
                  <a:lnTo>
                    <a:pt x="186" y="13"/>
                  </a:lnTo>
                  <a:lnTo>
                    <a:pt x="181" y="13"/>
                  </a:lnTo>
                  <a:lnTo>
                    <a:pt x="175" y="15"/>
                  </a:lnTo>
                  <a:lnTo>
                    <a:pt x="169" y="17"/>
                  </a:lnTo>
                  <a:lnTo>
                    <a:pt x="164" y="19"/>
                  </a:lnTo>
                  <a:lnTo>
                    <a:pt x="158" y="19"/>
                  </a:lnTo>
                  <a:lnTo>
                    <a:pt x="152" y="23"/>
                  </a:lnTo>
                  <a:lnTo>
                    <a:pt x="147" y="25"/>
                  </a:lnTo>
                  <a:lnTo>
                    <a:pt x="143" y="27"/>
                  </a:lnTo>
                  <a:lnTo>
                    <a:pt x="137" y="28"/>
                  </a:lnTo>
                  <a:lnTo>
                    <a:pt x="131" y="30"/>
                  </a:lnTo>
                  <a:lnTo>
                    <a:pt x="128" y="34"/>
                  </a:lnTo>
                  <a:lnTo>
                    <a:pt x="122" y="36"/>
                  </a:lnTo>
                  <a:lnTo>
                    <a:pt x="116" y="38"/>
                  </a:lnTo>
                  <a:lnTo>
                    <a:pt x="112" y="42"/>
                  </a:lnTo>
                  <a:lnTo>
                    <a:pt x="103" y="46"/>
                  </a:lnTo>
                  <a:lnTo>
                    <a:pt x="95" y="51"/>
                  </a:lnTo>
                  <a:lnTo>
                    <a:pt x="88" y="57"/>
                  </a:lnTo>
                  <a:lnTo>
                    <a:pt x="80" y="63"/>
                  </a:lnTo>
                  <a:lnTo>
                    <a:pt x="72" y="68"/>
                  </a:lnTo>
                  <a:lnTo>
                    <a:pt x="65" y="76"/>
                  </a:lnTo>
                  <a:lnTo>
                    <a:pt x="57" y="82"/>
                  </a:lnTo>
                  <a:lnTo>
                    <a:pt x="52" y="87"/>
                  </a:lnTo>
                  <a:lnTo>
                    <a:pt x="46" y="95"/>
                  </a:lnTo>
                  <a:lnTo>
                    <a:pt x="40" y="103"/>
                  </a:lnTo>
                  <a:lnTo>
                    <a:pt x="34" y="110"/>
                  </a:lnTo>
                  <a:lnTo>
                    <a:pt x="29" y="116"/>
                  </a:lnTo>
                  <a:lnTo>
                    <a:pt x="25" y="124"/>
                  </a:lnTo>
                  <a:lnTo>
                    <a:pt x="21" y="131"/>
                  </a:lnTo>
                  <a:lnTo>
                    <a:pt x="17" y="139"/>
                  </a:lnTo>
                  <a:lnTo>
                    <a:pt x="13" y="146"/>
                  </a:lnTo>
                  <a:lnTo>
                    <a:pt x="12" y="154"/>
                  </a:lnTo>
                  <a:lnTo>
                    <a:pt x="10" y="163"/>
                  </a:lnTo>
                  <a:lnTo>
                    <a:pt x="6" y="169"/>
                  </a:lnTo>
                  <a:lnTo>
                    <a:pt x="2" y="177"/>
                  </a:lnTo>
                  <a:lnTo>
                    <a:pt x="2" y="184"/>
                  </a:lnTo>
                  <a:lnTo>
                    <a:pt x="0" y="192"/>
                  </a:lnTo>
                  <a:lnTo>
                    <a:pt x="0" y="200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30"/>
                  </a:lnTo>
                  <a:lnTo>
                    <a:pt x="2" y="236"/>
                  </a:lnTo>
                  <a:lnTo>
                    <a:pt x="4" y="243"/>
                  </a:lnTo>
                  <a:lnTo>
                    <a:pt x="4" y="249"/>
                  </a:lnTo>
                  <a:lnTo>
                    <a:pt x="8" y="255"/>
                  </a:lnTo>
                  <a:lnTo>
                    <a:pt x="10" y="259"/>
                  </a:lnTo>
                  <a:lnTo>
                    <a:pt x="12" y="264"/>
                  </a:lnTo>
                  <a:lnTo>
                    <a:pt x="13" y="270"/>
                  </a:lnTo>
                  <a:lnTo>
                    <a:pt x="17" y="274"/>
                  </a:lnTo>
                  <a:lnTo>
                    <a:pt x="19" y="279"/>
                  </a:lnTo>
                  <a:lnTo>
                    <a:pt x="23" y="283"/>
                  </a:lnTo>
                  <a:lnTo>
                    <a:pt x="29" y="293"/>
                  </a:lnTo>
                  <a:lnTo>
                    <a:pt x="34" y="300"/>
                  </a:lnTo>
                  <a:lnTo>
                    <a:pt x="42" y="306"/>
                  </a:lnTo>
                  <a:lnTo>
                    <a:pt x="48" y="314"/>
                  </a:lnTo>
                  <a:lnTo>
                    <a:pt x="55" y="318"/>
                  </a:lnTo>
                  <a:lnTo>
                    <a:pt x="61" y="323"/>
                  </a:lnTo>
                  <a:lnTo>
                    <a:pt x="67" y="325"/>
                  </a:lnTo>
                  <a:lnTo>
                    <a:pt x="74" y="329"/>
                  </a:lnTo>
                  <a:lnTo>
                    <a:pt x="80" y="331"/>
                  </a:lnTo>
                  <a:lnTo>
                    <a:pt x="88" y="333"/>
                  </a:lnTo>
                  <a:lnTo>
                    <a:pt x="91" y="333"/>
                  </a:lnTo>
                  <a:lnTo>
                    <a:pt x="97" y="333"/>
                  </a:lnTo>
                  <a:lnTo>
                    <a:pt x="103" y="331"/>
                  </a:lnTo>
                  <a:lnTo>
                    <a:pt x="110" y="331"/>
                  </a:lnTo>
                  <a:lnTo>
                    <a:pt x="114" y="329"/>
                  </a:lnTo>
                  <a:lnTo>
                    <a:pt x="118" y="329"/>
                  </a:lnTo>
                  <a:lnTo>
                    <a:pt x="122" y="329"/>
                  </a:lnTo>
                  <a:lnTo>
                    <a:pt x="126" y="327"/>
                  </a:lnTo>
                  <a:lnTo>
                    <a:pt x="131" y="325"/>
                  </a:lnTo>
                  <a:lnTo>
                    <a:pt x="133" y="325"/>
                  </a:lnTo>
                  <a:lnTo>
                    <a:pt x="139" y="279"/>
                  </a:lnTo>
                  <a:lnTo>
                    <a:pt x="139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3463925" y="5919788"/>
              <a:ext cx="139700" cy="47625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14" y="31"/>
                </a:cxn>
                <a:cxn ang="0">
                  <a:pos x="25" y="36"/>
                </a:cxn>
                <a:cxn ang="0">
                  <a:pos x="42" y="42"/>
                </a:cxn>
                <a:cxn ang="0">
                  <a:pos x="54" y="48"/>
                </a:cxn>
                <a:cxn ang="0">
                  <a:pos x="63" y="51"/>
                </a:cxn>
                <a:cxn ang="0">
                  <a:pos x="73" y="53"/>
                </a:cxn>
                <a:cxn ang="0">
                  <a:pos x="82" y="55"/>
                </a:cxn>
                <a:cxn ang="0">
                  <a:pos x="94" y="57"/>
                </a:cxn>
                <a:cxn ang="0">
                  <a:pos x="103" y="57"/>
                </a:cxn>
                <a:cxn ang="0">
                  <a:pos x="113" y="57"/>
                </a:cxn>
                <a:cxn ang="0">
                  <a:pos x="122" y="57"/>
                </a:cxn>
                <a:cxn ang="0">
                  <a:pos x="133" y="55"/>
                </a:cxn>
                <a:cxn ang="0">
                  <a:pos x="147" y="51"/>
                </a:cxn>
                <a:cxn ang="0">
                  <a:pos x="158" y="48"/>
                </a:cxn>
                <a:cxn ang="0">
                  <a:pos x="170" y="40"/>
                </a:cxn>
                <a:cxn ang="0">
                  <a:pos x="175" y="27"/>
                </a:cxn>
                <a:cxn ang="0">
                  <a:pos x="168" y="19"/>
                </a:cxn>
                <a:cxn ang="0">
                  <a:pos x="160" y="15"/>
                </a:cxn>
                <a:cxn ang="0">
                  <a:pos x="149" y="19"/>
                </a:cxn>
                <a:cxn ang="0">
                  <a:pos x="145" y="21"/>
                </a:cxn>
                <a:cxn ang="0">
                  <a:pos x="135" y="21"/>
                </a:cxn>
                <a:cxn ang="0">
                  <a:pos x="120" y="21"/>
                </a:cxn>
                <a:cxn ang="0">
                  <a:pos x="103" y="23"/>
                </a:cxn>
                <a:cxn ang="0">
                  <a:pos x="90" y="21"/>
                </a:cxn>
                <a:cxn ang="0">
                  <a:pos x="80" y="19"/>
                </a:cxn>
                <a:cxn ang="0">
                  <a:pos x="69" y="15"/>
                </a:cxn>
                <a:cxn ang="0">
                  <a:pos x="56" y="12"/>
                </a:cxn>
                <a:cxn ang="0">
                  <a:pos x="42" y="8"/>
                </a:cxn>
                <a:cxn ang="0">
                  <a:pos x="33" y="6"/>
                </a:cxn>
                <a:cxn ang="0">
                  <a:pos x="19" y="0"/>
                </a:cxn>
                <a:cxn ang="0">
                  <a:pos x="0" y="23"/>
                </a:cxn>
              </a:cxnLst>
              <a:rect l="0" t="0" r="r" b="b"/>
              <a:pathLst>
                <a:path w="175" h="59">
                  <a:moveTo>
                    <a:pt x="0" y="23"/>
                  </a:moveTo>
                  <a:lnTo>
                    <a:pt x="2" y="23"/>
                  </a:lnTo>
                  <a:lnTo>
                    <a:pt x="10" y="27"/>
                  </a:lnTo>
                  <a:lnTo>
                    <a:pt x="14" y="31"/>
                  </a:lnTo>
                  <a:lnTo>
                    <a:pt x="19" y="32"/>
                  </a:lnTo>
                  <a:lnTo>
                    <a:pt x="25" y="36"/>
                  </a:lnTo>
                  <a:lnTo>
                    <a:pt x="35" y="40"/>
                  </a:lnTo>
                  <a:lnTo>
                    <a:pt x="42" y="42"/>
                  </a:lnTo>
                  <a:lnTo>
                    <a:pt x="50" y="46"/>
                  </a:lnTo>
                  <a:lnTo>
                    <a:pt x="54" y="48"/>
                  </a:lnTo>
                  <a:lnTo>
                    <a:pt x="59" y="50"/>
                  </a:lnTo>
                  <a:lnTo>
                    <a:pt x="63" y="51"/>
                  </a:lnTo>
                  <a:lnTo>
                    <a:pt x="69" y="53"/>
                  </a:lnTo>
                  <a:lnTo>
                    <a:pt x="73" y="53"/>
                  </a:lnTo>
                  <a:lnTo>
                    <a:pt x="78" y="55"/>
                  </a:lnTo>
                  <a:lnTo>
                    <a:pt x="82" y="55"/>
                  </a:lnTo>
                  <a:lnTo>
                    <a:pt x="88" y="57"/>
                  </a:lnTo>
                  <a:lnTo>
                    <a:pt x="94" y="57"/>
                  </a:lnTo>
                  <a:lnTo>
                    <a:pt x="97" y="57"/>
                  </a:lnTo>
                  <a:lnTo>
                    <a:pt x="103" y="57"/>
                  </a:lnTo>
                  <a:lnTo>
                    <a:pt x="109" y="59"/>
                  </a:lnTo>
                  <a:lnTo>
                    <a:pt x="113" y="57"/>
                  </a:lnTo>
                  <a:lnTo>
                    <a:pt x="118" y="57"/>
                  </a:lnTo>
                  <a:lnTo>
                    <a:pt x="122" y="57"/>
                  </a:lnTo>
                  <a:lnTo>
                    <a:pt x="126" y="57"/>
                  </a:lnTo>
                  <a:lnTo>
                    <a:pt x="133" y="55"/>
                  </a:lnTo>
                  <a:lnTo>
                    <a:pt x="141" y="55"/>
                  </a:lnTo>
                  <a:lnTo>
                    <a:pt x="147" y="51"/>
                  </a:lnTo>
                  <a:lnTo>
                    <a:pt x="154" y="50"/>
                  </a:lnTo>
                  <a:lnTo>
                    <a:pt x="158" y="48"/>
                  </a:lnTo>
                  <a:lnTo>
                    <a:pt x="164" y="46"/>
                  </a:lnTo>
                  <a:lnTo>
                    <a:pt x="170" y="40"/>
                  </a:lnTo>
                  <a:lnTo>
                    <a:pt x="173" y="34"/>
                  </a:lnTo>
                  <a:lnTo>
                    <a:pt x="175" y="27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60" y="15"/>
                  </a:lnTo>
                  <a:lnTo>
                    <a:pt x="156" y="17"/>
                  </a:lnTo>
                  <a:lnTo>
                    <a:pt x="149" y="19"/>
                  </a:lnTo>
                  <a:lnTo>
                    <a:pt x="147" y="21"/>
                  </a:lnTo>
                  <a:lnTo>
                    <a:pt x="145" y="21"/>
                  </a:lnTo>
                  <a:lnTo>
                    <a:pt x="141" y="21"/>
                  </a:lnTo>
                  <a:lnTo>
                    <a:pt x="135" y="21"/>
                  </a:lnTo>
                  <a:lnTo>
                    <a:pt x="128" y="21"/>
                  </a:lnTo>
                  <a:lnTo>
                    <a:pt x="120" y="21"/>
                  </a:lnTo>
                  <a:lnTo>
                    <a:pt x="111" y="23"/>
                  </a:lnTo>
                  <a:lnTo>
                    <a:pt x="103" y="23"/>
                  </a:lnTo>
                  <a:lnTo>
                    <a:pt x="95" y="23"/>
                  </a:lnTo>
                  <a:lnTo>
                    <a:pt x="90" y="21"/>
                  </a:lnTo>
                  <a:lnTo>
                    <a:pt x="86" y="19"/>
                  </a:lnTo>
                  <a:lnTo>
                    <a:pt x="80" y="19"/>
                  </a:lnTo>
                  <a:lnTo>
                    <a:pt x="75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6" y="12"/>
                  </a:lnTo>
                  <a:lnTo>
                    <a:pt x="50" y="12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33" y="6"/>
                  </a:lnTo>
                  <a:lnTo>
                    <a:pt x="27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3646488" y="5919788"/>
              <a:ext cx="42863" cy="31750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2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2" y="31"/>
                </a:cxn>
                <a:cxn ang="0">
                  <a:pos x="4" y="34"/>
                </a:cxn>
                <a:cxn ang="0">
                  <a:pos x="10" y="38"/>
                </a:cxn>
                <a:cxn ang="0">
                  <a:pos x="16" y="40"/>
                </a:cxn>
                <a:cxn ang="0">
                  <a:pos x="23" y="40"/>
                </a:cxn>
                <a:cxn ang="0">
                  <a:pos x="31" y="38"/>
                </a:cxn>
                <a:cxn ang="0">
                  <a:pos x="40" y="34"/>
                </a:cxn>
                <a:cxn ang="0">
                  <a:pos x="46" y="31"/>
                </a:cxn>
                <a:cxn ang="0">
                  <a:pos x="52" y="27"/>
                </a:cxn>
                <a:cxn ang="0">
                  <a:pos x="54" y="19"/>
                </a:cxn>
                <a:cxn ang="0">
                  <a:pos x="54" y="13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0">
                  <a:moveTo>
                    <a:pt x="18" y="2"/>
                  </a:moveTo>
                  <a:lnTo>
                    <a:pt x="10" y="6"/>
                  </a:lnTo>
                  <a:lnTo>
                    <a:pt x="6" y="10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23" y="40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46" y="31"/>
                  </a:lnTo>
                  <a:lnTo>
                    <a:pt x="52" y="27"/>
                  </a:lnTo>
                  <a:lnTo>
                    <a:pt x="54" y="19"/>
                  </a:lnTo>
                  <a:lnTo>
                    <a:pt x="54" y="13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4005263" y="5619750"/>
              <a:ext cx="88900" cy="1190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3"/>
                </a:cxn>
                <a:cxn ang="0">
                  <a:pos x="78" y="15"/>
                </a:cxn>
                <a:cxn ang="0">
                  <a:pos x="76" y="26"/>
                </a:cxn>
                <a:cxn ang="0">
                  <a:pos x="74" y="42"/>
                </a:cxn>
                <a:cxn ang="0">
                  <a:pos x="68" y="55"/>
                </a:cxn>
                <a:cxn ang="0">
                  <a:pos x="65" y="68"/>
                </a:cxn>
                <a:cxn ang="0">
                  <a:pos x="59" y="81"/>
                </a:cxn>
                <a:cxn ang="0">
                  <a:pos x="51" y="89"/>
                </a:cxn>
                <a:cxn ang="0">
                  <a:pos x="42" y="95"/>
                </a:cxn>
                <a:cxn ang="0">
                  <a:pos x="32" y="100"/>
                </a:cxn>
                <a:cxn ang="0">
                  <a:pos x="25" y="106"/>
                </a:cxn>
                <a:cxn ang="0">
                  <a:pos x="11" y="112"/>
                </a:cxn>
                <a:cxn ang="0">
                  <a:pos x="0" y="118"/>
                </a:cxn>
                <a:cxn ang="0">
                  <a:pos x="0" y="121"/>
                </a:cxn>
                <a:cxn ang="0">
                  <a:pos x="2" y="131"/>
                </a:cxn>
                <a:cxn ang="0">
                  <a:pos x="4" y="142"/>
                </a:cxn>
                <a:cxn ang="0">
                  <a:pos x="13" y="150"/>
                </a:cxn>
                <a:cxn ang="0">
                  <a:pos x="19" y="150"/>
                </a:cxn>
                <a:cxn ang="0">
                  <a:pos x="28" y="150"/>
                </a:cxn>
                <a:cxn ang="0">
                  <a:pos x="38" y="144"/>
                </a:cxn>
                <a:cxn ang="0">
                  <a:pos x="51" y="140"/>
                </a:cxn>
                <a:cxn ang="0">
                  <a:pos x="63" y="131"/>
                </a:cxn>
                <a:cxn ang="0">
                  <a:pos x="74" y="121"/>
                </a:cxn>
                <a:cxn ang="0">
                  <a:pos x="85" y="110"/>
                </a:cxn>
                <a:cxn ang="0">
                  <a:pos x="95" y="97"/>
                </a:cxn>
                <a:cxn ang="0">
                  <a:pos x="101" y="80"/>
                </a:cxn>
                <a:cxn ang="0">
                  <a:pos x="106" y="64"/>
                </a:cxn>
                <a:cxn ang="0">
                  <a:pos x="108" y="47"/>
                </a:cxn>
                <a:cxn ang="0">
                  <a:pos x="110" y="32"/>
                </a:cxn>
                <a:cxn ang="0">
                  <a:pos x="108" y="19"/>
                </a:cxn>
                <a:cxn ang="0">
                  <a:pos x="108" y="9"/>
                </a:cxn>
                <a:cxn ang="0">
                  <a:pos x="108" y="0"/>
                </a:cxn>
                <a:cxn ang="0">
                  <a:pos x="82" y="0"/>
                </a:cxn>
              </a:cxnLst>
              <a:rect l="0" t="0" r="r" b="b"/>
              <a:pathLst>
                <a:path w="110" h="150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80" y="3"/>
                  </a:lnTo>
                  <a:lnTo>
                    <a:pt x="80" y="9"/>
                  </a:lnTo>
                  <a:lnTo>
                    <a:pt x="78" y="15"/>
                  </a:lnTo>
                  <a:lnTo>
                    <a:pt x="76" y="21"/>
                  </a:lnTo>
                  <a:lnTo>
                    <a:pt x="76" y="26"/>
                  </a:lnTo>
                  <a:lnTo>
                    <a:pt x="74" y="34"/>
                  </a:lnTo>
                  <a:lnTo>
                    <a:pt x="74" y="42"/>
                  </a:lnTo>
                  <a:lnTo>
                    <a:pt x="72" y="49"/>
                  </a:lnTo>
                  <a:lnTo>
                    <a:pt x="68" y="55"/>
                  </a:lnTo>
                  <a:lnTo>
                    <a:pt x="68" y="62"/>
                  </a:lnTo>
                  <a:lnTo>
                    <a:pt x="65" y="68"/>
                  </a:lnTo>
                  <a:lnTo>
                    <a:pt x="61" y="76"/>
                  </a:lnTo>
                  <a:lnTo>
                    <a:pt x="59" y="81"/>
                  </a:lnTo>
                  <a:lnTo>
                    <a:pt x="55" y="85"/>
                  </a:lnTo>
                  <a:lnTo>
                    <a:pt x="51" y="89"/>
                  </a:lnTo>
                  <a:lnTo>
                    <a:pt x="47" y="93"/>
                  </a:lnTo>
                  <a:lnTo>
                    <a:pt x="42" y="95"/>
                  </a:lnTo>
                  <a:lnTo>
                    <a:pt x="38" y="99"/>
                  </a:lnTo>
                  <a:lnTo>
                    <a:pt x="32" y="100"/>
                  </a:lnTo>
                  <a:lnTo>
                    <a:pt x="28" y="102"/>
                  </a:lnTo>
                  <a:lnTo>
                    <a:pt x="25" y="106"/>
                  </a:lnTo>
                  <a:lnTo>
                    <a:pt x="19" y="110"/>
                  </a:lnTo>
                  <a:lnTo>
                    <a:pt x="11" y="112"/>
                  </a:lnTo>
                  <a:lnTo>
                    <a:pt x="4" y="11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5"/>
                  </a:lnTo>
                  <a:lnTo>
                    <a:pt x="2" y="131"/>
                  </a:lnTo>
                  <a:lnTo>
                    <a:pt x="2" y="137"/>
                  </a:lnTo>
                  <a:lnTo>
                    <a:pt x="4" y="142"/>
                  </a:lnTo>
                  <a:lnTo>
                    <a:pt x="8" y="146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9" y="150"/>
                  </a:lnTo>
                  <a:lnTo>
                    <a:pt x="23" y="150"/>
                  </a:lnTo>
                  <a:lnTo>
                    <a:pt x="28" y="150"/>
                  </a:lnTo>
                  <a:lnTo>
                    <a:pt x="32" y="146"/>
                  </a:lnTo>
                  <a:lnTo>
                    <a:pt x="38" y="144"/>
                  </a:lnTo>
                  <a:lnTo>
                    <a:pt x="44" y="142"/>
                  </a:lnTo>
                  <a:lnTo>
                    <a:pt x="51" y="140"/>
                  </a:lnTo>
                  <a:lnTo>
                    <a:pt x="55" y="137"/>
                  </a:lnTo>
                  <a:lnTo>
                    <a:pt x="63" y="131"/>
                  </a:lnTo>
                  <a:lnTo>
                    <a:pt x="68" y="127"/>
                  </a:lnTo>
                  <a:lnTo>
                    <a:pt x="74" y="121"/>
                  </a:lnTo>
                  <a:lnTo>
                    <a:pt x="80" y="116"/>
                  </a:lnTo>
                  <a:lnTo>
                    <a:pt x="85" y="110"/>
                  </a:lnTo>
                  <a:lnTo>
                    <a:pt x="89" y="102"/>
                  </a:lnTo>
                  <a:lnTo>
                    <a:pt x="95" y="97"/>
                  </a:lnTo>
                  <a:lnTo>
                    <a:pt x="97" y="89"/>
                  </a:lnTo>
                  <a:lnTo>
                    <a:pt x="101" y="80"/>
                  </a:lnTo>
                  <a:lnTo>
                    <a:pt x="105" y="72"/>
                  </a:lnTo>
                  <a:lnTo>
                    <a:pt x="106" y="64"/>
                  </a:lnTo>
                  <a:lnTo>
                    <a:pt x="106" y="55"/>
                  </a:lnTo>
                  <a:lnTo>
                    <a:pt x="108" y="47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8" y="24"/>
                  </a:lnTo>
                  <a:lnTo>
                    <a:pt x="108" y="19"/>
                  </a:lnTo>
                  <a:lnTo>
                    <a:pt x="108" y="13"/>
                  </a:lnTo>
                  <a:lnTo>
                    <a:pt x="108" y="9"/>
                  </a:lnTo>
                  <a:lnTo>
                    <a:pt x="108" y="2"/>
                  </a:lnTo>
                  <a:lnTo>
                    <a:pt x="108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3913188" y="5708650"/>
              <a:ext cx="39688" cy="365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7" y="0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4" y="13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10" y="44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27" y="46"/>
                </a:cxn>
                <a:cxn ang="0">
                  <a:pos x="30" y="46"/>
                </a:cxn>
                <a:cxn ang="0">
                  <a:pos x="36" y="46"/>
                </a:cxn>
                <a:cxn ang="0">
                  <a:pos x="44" y="40"/>
                </a:cxn>
                <a:cxn ang="0">
                  <a:pos x="49" y="36"/>
                </a:cxn>
                <a:cxn ang="0">
                  <a:pos x="51" y="28"/>
                </a:cxn>
                <a:cxn ang="0">
                  <a:pos x="51" y="23"/>
                </a:cxn>
                <a:cxn ang="0">
                  <a:pos x="46" y="13"/>
                </a:cxn>
                <a:cxn ang="0">
                  <a:pos x="42" y="9"/>
                </a:cxn>
                <a:cxn ang="0">
                  <a:pos x="38" y="4"/>
                </a:cxn>
                <a:cxn ang="0">
                  <a:pos x="34" y="4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1" h="46">
                  <a:moveTo>
                    <a:pt x="25" y="0"/>
                  </a:moveTo>
                  <a:lnTo>
                    <a:pt x="17" y="0"/>
                  </a:lnTo>
                  <a:lnTo>
                    <a:pt x="11" y="4"/>
                  </a:lnTo>
                  <a:lnTo>
                    <a:pt x="8" y="7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10" y="44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4" y="40"/>
                  </a:lnTo>
                  <a:lnTo>
                    <a:pt x="49" y="36"/>
                  </a:lnTo>
                  <a:lnTo>
                    <a:pt x="51" y="28"/>
                  </a:lnTo>
                  <a:lnTo>
                    <a:pt x="51" y="23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3840163" y="5891213"/>
              <a:ext cx="39688" cy="3651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" y="0"/>
                </a:cxn>
                <a:cxn ang="0">
                  <a:pos x="17" y="0"/>
                </a:cxn>
                <a:cxn ang="0">
                  <a:pos x="9" y="2"/>
                </a:cxn>
                <a:cxn ang="0">
                  <a:pos x="6" y="6"/>
                </a:cxn>
                <a:cxn ang="0">
                  <a:pos x="2" y="11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30"/>
                </a:cxn>
                <a:cxn ang="0">
                  <a:pos x="6" y="34"/>
                </a:cxn>
                <a:cxn ang="0">
                  <a:pos x="9" y="42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30" y="46"/>
                </a:cxn>
                <a:cxn ang="0">
                  <a:pos x="36" y="42"/>
                </a:cxn>
                <a:cxn ang="0">
                  <a:pos x="42" y="38"/>
                </a:cxn>
                <a:cxn ang="0">
                  <a:pos x="45" y="32"/>
                </a:cxn>
                <a:cxn ang="0">
                  <a:pos x="49" y="2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1"/>
                </a:cxn>
                <a:cxn ang="0">
                  <a:pos x="44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49" h="46">
                  <a:moveTo>
                    <a:pt x="34" y="0"/>
                  </a:moveTo>
                  <a:lnTo>
                    <a:pt x="25" y="0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6" y="34"/>
                  </a:lnTo>
                  <a:lnTo>
                    <a:pt x="9" y="42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30" y="46"/>
                  </a:lnTo>
                  <a:lnTo>
                    <a:pt x="36" y="42"/>
                  </a:lnTo>
                  <a:lnTo>
                    <a:pt x="42" y="38"/>
                  </a:lnTo>
                  <a:lnTo>
                    <a:pt x="45" y="32"/>
                  </a:lnTo>
                  <a:lnTo>
                    <a:pt x="49" y="27"/>
                  </a:lnTo>
                  <a:lnTo>
                    <a:pt x="49" y="21"/>
                  </a:lnTo>
                  <a:lnTo>
                    <a:pt x="49" y="17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3968750" y="5797550"/>
              <a:ext cx="136525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23"/>
                </a:cxn>
                <a:cxn ang="0">
                  <a:pos x="10" y="27"/>
                </a:cxn>
                <a:cxn ang="0">
                  <a:pos x="14" y="31"/>
                </a:cxn>
                <a:cxn ang="0">
                  <a:pos x="19" y="32"/>
                </a:cxn>
                <a:cxn ang="0">
                  <a:pos x="25" y="36"/>
                </a:cxn>
                <a:cxn ang="0">
                  <a:pos x="35" y="40"/>
                </a:cxn>
                <a:cxn ang="0">
                  <a:pos x="42" y="42"/>
                </a:cxn>
                <a:cxn ang="0">
                  <a:pos x="50" y="46"/>
                </a:cxn>
                <a:cxn ang="0">
                  <a:pos x="54" y="46"/>
                </a:cxn>
                <a:cxn ang="0">
                  <a:pos x="59" y="48"/>
                </a:cxn>
                <a:cxn ang="0">
                  <a:pos x="63" y="50"/>
                </a:cxn>
                <a:cxn ang="0">
                  <a:pos x="69" y="51"/>
                </a:cxn>
                <a:cxn ang="0">
                  <a:pos x="73" y="51"/>
                </a:cxn>
                <a:cxn ang="0">
                  <a:pos x="78" y="53"/>
                </a:cxn>
                <a:cxn ang="0">
                  <a:pos x="82" y="53"/>
                </a:cxn>
                <a:cxn ang="0">
                  <a:pos x="88" y="55"/>
                </a:cxn>
                <a:cxn ang="0">
                  <a:pos x="94" y="55"/>
                </a:cxn>
                <a:cxn ang="0">
                  <a:pos x="97" y="57"/>
                </a:cxn>
                <a:cxn ang="0">
                  <a:pos x="103" y="57"/>
                </a:cxn>
                <a:cxn ang="0">
                  <a:pos x="109" y="57"/>
                </a:cxn>
                <a:cxn ang="0">
                  <a:pos x="116" y="57"/>
                </a:cxn>
                <a:cxn ang="0">
                  <a:pos x="126" y="55"/>
                </a:cxn>
                <a:cxn ang="0">
                  <a:pos x="133" y="53"/>
                </a:cxn>
                <a:cxn ang="0">
                  <a:pos x="141" y="53"/>
                </a:cxn>
                <a:cxn ang="0">
                  <a:pos x="147" y="51"/>
                </a:cxn>
                <a:cxn ang="0">
                  <a:pos x="153" y="48"/>
                </a:cxn>
                <a:cxn ang="0">
                  <a:pos x="158" y="46"/>
                </a:cxn>
                <a:cxn ang="0">
                  <a:pos x="162" y="44"/>
                </a:cxn>
                <a:cxn ang="0">
                  <a:pos x="168" y="38"/>
                </a:cxn>
                <a:cxn ang="0">
                  <a:pos x="173" y="32"/>
                </a:cxn>
                <a:cxn ang="0">
                  <a:pos x="173" y="27"/>
                </a:cxn>
                <a:cxn ang="0">
                  <a:pos x="172" y="23"/>
                </a:cxn>
                <a:cxn ang="0">
                  <a:pos x="168" y="17"/>
                </a:cxn>
                <a:cxn ang="0">
                  <a:pos x="164" y="15"/>
                </a:cxn>
                <a:cxn ang="0">
                  <a:pos x="158" y="13"/>
                </a:cxn>
                <a:cxn ang="0">
                  <a:pos x="156" y="15"/>
                </a:cxn>
                <a:cxn ang="0">
                  <a:pos x="149" y="17"/>
                </a:cxn>
                <a:cxn ang="0">
                  <a:pos x="147" y="19"/>
                </a:cxn>
                <a:cxn ang="0">
                  <a:pos x="145" y="19"/>
                </a:cxn>
                <a:cxn ang="0">
                  <a:pos x="141" y="19"/>
                </a:cxn>
                <a:cxn ang="0">
                  <a:pos x="135" y="21"/>
                </a:cxn>
                <a:cxn ang="0">
                  <a:pos x="128" y="21"/>
                </a:cxn>
                <a:cxn ang="0">
                  <a:pos x="118" y="21"/>
                </a:cxn>
                <a:cxn ang="0">
                  <a:pos x="111" y="23"/>
                </a:cxn>
                <a:cxn ang="0">
                  <a:pos x="101" y="23"/>
                </a:cxn>
                <a:cxn ang="0">
                  <a:pos x="95" y="23"/>
                </a:cxn>
                <a:cxn ang="0">
                  <a:pos x="90" y="21"/>
                </a:cxn>
                <a:cxn ang="0">
                  <a:pos x="86" y="19"/>
                </a:cxn>
                <a:cxn ang="0">
                  <a:pos x="80" y="17"/>
                </a:cxn>
                <a:cxn ang="0">
                  <a:pos x="73" y="17"/>
                </a:cxn>
                <a:cxn ang="0">
                  <a:pos x="67" y="15"/>
                </a:cxn>
                <a:cxn ang="0">
                  <a:pos x="61" y="13"/>
                </a:cxn>
                <a:cxn ang="0">
                  <a:pos x="54" y="11"/>
                </a:cxn>
                <a:cxn ang="0">
                  <a:pos x="48" y="10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31" y="4"/>
                </a:cxn>
                <a:cxn ang="0">
                  <a:pos x="27" y="2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57">
                  <a:moveTo>
                    <a:pt x="0" y="23"/>
                  </a:moveTo>
                  <a:lnTo>
                    <a:pt x="2" y="23"/>
                  </a:lnTo>
                  <a:lnTo>
                    <a:pt x="10" y="27"/>
                  </a:lnTo>
                  <a:lnTo>
                    <a:pt x="14" y="31"/>
                  </a:lnTo>
                  <a:lnTo>
                    <a:pt x="19" y="32"/>
                  </a:lnTo>
                  <a:lnTo>
                    <a:pt x="25" y="36"/>
                  </a:lnTo>
                  <a:lnTo>
                    <a:pt x="35" y="40"/>
                  </a:lnTo>
                  <a:lnTo>
                    <a:pt x="42" y="42"/>
                  </a:lnTo>
                  <a:lnTo>
                    <a:pt x="50" y="46"/>
                  </a:lnTo>
                  <a:lnTo>
                    <a:pt x="54" y="46"/>
                  </a:lnTo>
                  <a:lnTo>
                    <a:pt x="59" y="48"/>
                  </a:lnTo>
                  <a:lnTo>
                    <a:pt x="63" y="50"/>
                  </a:lnTo>
                  <a:lnTo>
                    <a:pt x="69" y="51"/>
                  </a:lnTo>
                  <a:lnTo>
                    <a:pt x="73" y="51"/>
                  </a:lnTo>
                  <a:lnTo>
                    <a:pt x="78" y="53"/>
                  </a:lnTo>
                  <a:lnTo>
                    <a:pt x="82" y="53"/>
                  </a:lnTo>
                  <a:lnTo>
                    <a:pt x="88" y="55"/>
                  </a:lnTo>
                  <a:lnTo>
                    <a:pt x="94" y="55"/>
                  </a:lnTo>
                  <a:lnTo>
                    <a:pt x="97" y="57"/>
                  </a:lnTo>
                  <a:lnTo>
                    <a:pt x="103" y="57"/>
                  </a:lnTo>
                  <a:lnTo>
                    <a:pt x="109" y="57"/>
                  </a:lnTo>
                  <a:lnTo>
                    <a:pt x="116" y="57"/>
                  </a:lnTo>
                  <a:lnTo>
                    <a:pt x="126" y="55"/>
                  </a:lnTo>
                  <a:lnTo>
                    <a:pt x="133" y="53"/>
                  </a:lnTo>
                  <a:lnTo>
                    <a:pt x="141" y="53"/>
                  </a:lnTo>
                  <a:lnTo>
                    <a:pt x="147" y="51"/>
                  </a:lnTo>
                  <a:lnTo>
                    <a:pt x="153" y="48"/>
                  </a:lnTo>
                  <a:lnTo>
                    <a:pt x="158" y="46"/>
                  </a:lnTo>
                  <a:lnTo>
                    <a:pt x="162" y="44"/>
                  </a:lnTo>
                  <a:lnTo>
                    <a:pt x="168" y="38"/>
                  </a:lnTo>
                  <a:lnTo>
                    <a:pt x="173" y="32"/>
                  </a:lnTo>
                  <a:lnTo>
                    <a:pt x="173" y="27"/>
                  </a:lnTo>
                  <a:lnTo>
                    <a:pt x="172" y="23"/>
                  </a:lnTo>
                  <a:lnTo>
                    <a:pt x="168" y="17"/>
                  </a:lnTo>
                  <a:lnTo>
                    <a:pt x="164" y="15"/>
                  </a:lnTo>
                  <a:lnTo>
                    <a:pt x="158" y="13"/>
                  </a:lnTo>
                  <a:lnTo>
                    <a:pt x="156" y="15"/>
                  </a:lnTo>
                  <a:lnTo>
                    <a:pt x="149" y="17"/>
                  </a:lnTo>
                  <a:lnTo>
                    <a:pt x="147" y="19"/>
                  </a:lnTo>
                  <a:lnTo>
                    <a:pt x="145" y="19"/>
                  </a:lnTo>
                  <a:lnTo>
                    <a:pt x="141" y="19"/>
                  </a:lnTo>
                  <a:lnTo>
                    <a:pt x="135" y="21"/>
                  </a:lnTo>
                  <a:lnTo>
                    <a:pt x="128" y="21"/>
                  </a:lnTo>
                  <a:lnTo>
                    <a:pt x="118" y="21"/>
                  </a:lnTo>
                  <a:lnTo>
                    <a:pt x="111" y="23"/>
                  </a:lnTo>
                  <a:lnTo>
                    <a:pt x="101" y="23"/>
                  </a:lnTo>
                  <a:lnTo>
                    <a:pt x="95" y="23"/>
                  </a:lnTo>
                  <a:lnTo>
                    <a:pt x="90" y="21"/>
                  </a:lnTo>
                  <a:lnTo>
                    <a:pt x="86" y="19"/>
                  </a:lnTo>
                  <a:lnTo>
                    <a:pt x="80" y="17"/>
                  </a:lnTo>
                  <a:lnTo>
                    <a:pt x="73" y="17"/>
                  </a:lnTo>
                  <a:lnTo>
                    <a:pt x="67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8" y="10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3841750" y="5594350"/>
              <a:ext cx="76200" cy="125413"/>
            </a:xfrm>
            <a:custGeom>
              <a:avLst/>
              <a:gdLst/>
              <a:ahLst/>
              <a:cxnLst>
                <a:cxn ang="0">
                  <a:pos x="26" y="158"/>
                </a:cxn>
                <a:cxn ang="0">
                  <a:pos x="30" y="152"/>
                </a:cxn>
                <a:cxn ang="0">
                  <a:pos x="34" y="147"/>
                </a:cxn>
                <a:cxn ang="0">
                  <a:pos x="36" y="141"/>
                </a:cxn>
                <a:cxn ang="0">
                  <a:pos x="40" y="135"/>
                </a:cxn>
                <a:cxn ang="0">
                  <a:pos x="42" y="132"/>
                </a:cxn>
                <a:cxn ang="0">
                  <a:pos x="45" y="126"/>
                </a:cxn>
                <a:cxn ang="0">
                  <a:pos x="49" y="122"/>
                </a:cxn>
                <a:cxn ang="0">
                  <a:pos x="53" y="116"/>
                </a:cxn>
                <a:cxn ang="0">
                  <a:pos x="57" y="107"/>
                </a:cxn>
                <a:cxn ang="0">
                  <a:pos x="62" y="99"/>
                </a:cxn>
                <a:cxn ang="0">
                  <a:pos x="66" y="92"/>
                </a:cxn>
                <a:cxn ang="0">
                  <a:pos x="70" y="84"/>
                </a:cxn>
                <a:cxn ang="0">
                  <a:pos x="74" y="76"/>
                </a:cxn>
                <a:cxn ang="0">
                  <a:pos x="76" y="69"/>
                </a:cxn>
                <a:cxn ang="0">
                  <a:pos x="80" y="63"/>
                </a:cxn>
                <a:cxn ang="0">
                  <a:pos x="83" y="57"/>
                </a:cxn>
                <a:cxn ang="0">
                  <a:pos x="83" y="50"/>
                </a:cxn>
                <a:cxn ang="0">
                  <a:pos x="87" y="44"/>
                </a:cxn>
                <a:cxn ang="0">
                  <a:pos x="89" y="40"/>
                </a:cxn>
                <a:cxn ang="0">
                  <a:pos x="91" y="35"/>
                </a:cxn>
                <a:cxn ang="0">
                  <a:pos x="91" y="31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5" y="19"/>
                </a:cxn>
                <a:cxn ang="0">
                  <a:pos x="95" y="12"/>
                </a:cxn>
                <a:cxn ang="0">
                  <a:pos x="97" y="8"/>
                </a:cxn>
                <a:cxn ang="0">
                  <a:pos x="97" y="2"/>
                </a:cxn>
                <a:cxn ang="0">
                  <a:pos x="97" y="0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9" y="14"/>
                </a:cxn>
                <a:cxn ang="0">
                  <a:pos x="57" y="17"/>
                </a:cxn>
                <a:cxn ang="0">
                  <a:pos x="57" y="25"/>
                </a:cxn>
                <a:cxn ang="0">
                  <a:pos x="55" y="31"/>
                </a:cxn>
                <a:cxn ang="0">
                  <a:pos x="55" y="40"/>
                </a:cxn>
                <a:cxn ang="0">
                  <a:pos x="53" y="44"/>
                </a:cxn>
                <a:cxn ang="0">
                  <a:pos x="51" y="50"/>
                </a:cxn>
                <a:cxn ang="0">
                  <a:pos x="49" y="55"/>
                </a:cxn>
                <a:cxn ang="0">
                  <a:pos x="49" y="59"/>
                </a:cxn>
                <a:cxn ang="0">
                  <a:pos x="47" y="65"/>
                </a:cxn>
                <a:cxn ang="0">
                  <a:pos x="43" y="71"/>
                </a:cxn>
                <a:cxn ang="0">
                  <a:pos x="42" y="78"/>
                </a:cxn>
                <a:cxn ang="0">
                  <a:pos x="40" y="86"/>
                </a:cxn>
                <a:cxn ang="0">
                  <a:pos x="34" y="92"/>
                </a:cxn>
                <a:cxn ang="0">
                  <a:pos x="30" y="99"/>
                </a:cxn>
                <a:cxn ang="0">
                  <a:pos x="26" y="107"/>
                </a:cxn>
                <a:cxn ang="0">
                  <a:pos x="23" y="114"/>
                </a:cxn>
                <a:cxn ang="0">
                  <a:pos x="17" y="122"/>
                </a:cxn>
                <a:cxn ang="0">
                  <a:pos x="13" y="130"/>
                </a:cxn>
                <a:cxn ang="0">
                  <a:pos x="5" y="137"/>
                </a:cxn>
                <a:cxn ang="0">
                  <a:pos x="0" y="147"/>
                </a:cxn>
                <a:cxn ang="0">
                  <a:pos x="26" y="158"/>
                </a:cxn>
                <a:cxn ang="0">
                  <a:pos x="26" y="158"/>
                </a:cxn>
              </a:cxnLst>
              <a:rect l="0" t="0" r="r" b="b"/>
              <a:pathLst>
                <a:path w="97" h="158">
                  <a:moveTo>
                    <a:pt x="26" y="158"/>
                  </a:moveTo>
                  <a:lnTo>
                    <a:pt x="30" y="152"/>
                  </a:lnTo>
                  <a:lnTo>
                    <a:pt x="34" y="147"/>
                  </a:lnTo>
                  <a:lnTo>
                    <a:pt x="36" y="141"/>
                  </a:lnTo>
                  <a:lnTo>
                    <a:pt x="40" y="135"/>
                  </a:lnTo>
                  <a:lnTo>
                    <a:pt x="42" y="132"/>
                  </a:lnTo>
                  <a:lnTo>
                    <a:pt x="45" y="126"/>
                  </a:lnTo>
                  <a:lnTo>
                    <a:pt x="49" y="122"/>
                  </a:lnTo>
                  <a:lnTo>
                    <a:pt x="53" y="116"/>
                  </a:lnTo>
                  <a:lnTo>
                    <a:pt x="57" y="107"/>
                  </a:lnTo>
                  <a:lnTo>
                    <a:pt x="62" y="99"/>
                  </a:lnTo>
                  <a:lnTo>
                    <a:pt x="66" y="92"/>
                  </a:lnTo>
                  <a:lnTo>
                    <a:pt x="70" y="84"/>
                  </a:lnTo>
                  <a:lnTo>
                    <a:pt x="74" y="76"/>
                  </a:lnTo>
                  <a:lnTo>
                    <a:pt x="76" y="69"/>
                  </a:lnTo>
                  <a:lnTo>
                    <a:pt x="80" y="63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87" y="44"/>
                  </a:lnTo>
                  <a:lnTo>
                    <a:pt x="89" y="40"/>
                  </a:lnTo>
                  <a:lnTo>
                    <a:pt x="91" y="35"/>
                  </a:lnTo>
                  <a:lnTo>
                    <a:pt x="91" y="31"/>
                  </a:lnTo>
                  <a:lnTo>
                    <a:pt x="93" y="27"/>
                  </a:lnTo>
                  <a:lnTo>
                    <a:pt x="93" y="21"/>
                  </a:lnTo>
                  <a:lnTo>
                    <a:pt x="95" y="19"/>
                  </a:lnTo>
                  <a:lnTo>
                    <a:pt x="95" y="12"/>
                  </a:lnTo>
                  <a:lnTo>
                    <a:pt x="97" y="8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9" y="14"/>
                  </a:lnTo>
                  <a:lnTo>
                    <a:pt x="57" y="17"/>
                  </a:lnTo>
                  <a:lnTo>
                    <a:pt x="57" y="25"/>
                  </a:lnTo>
                  <a:lnTo>
                    <a:pt x="55" y="31"/>
                  </a:lnTo>
                  <a:lnTo>
                    <a:pt x="55" y="40"/>
                  </a:lnTo>
                  <a:lnTo>
                    <a:pt x="53" y="44"/>
                  </a:lnTo>
                  <a:lnTo>
                    <a:pt x="51" y="50"/>
                  </a:lnTo>
                  <a:lnTo>
                    <a:pt x="49" y="55"/>
                  </a:lnTo>
                  <a:lnTo>
                    <a:pt x="49" y="59"/>
                  </a:lnTo>
                  <a:lnTo>
                    <a:pt x="47" y="65"/>
                  </a:lnTo>
                  <a:lnTo>
                    <a:pt x="43" y="71"/>
                  </a:lnTo>
                  <a:lnTo>
                    <a:pt x="42" y="78"/>
                  </a:lnTo>
                  <a:lnTo>
                    <a:pt x="40" y="86"/>
                  </a:lnTo>
                  <a:lnTo>
                    <a:pt x="34" y="92"/>
                  </a:lnTo>
                  <a:lnTo>
                    <a:pt x="30" y="99"/>
                  </a:lnTo>
                  <a:lnTo>
                    <a:pt x="26" y="107"/>
                  </a:lnTo>
                  <a:lnTo>
                    <a:pt x="23" y="114"/>
                  </a:lnTo>
                  <a:lnTo>
                    <a:pt x="17" y="122"/>
                  </a:lnTo>
                  <a:lnTo>
                    <a:pt x="13" y="130"/>
                  </a:lnTo>
                  <a:lnTo>
                    <a:pt x="5" y="137"/>
                  </a:lnTo>
                  <a:lnTo>
                    <a:pt x="0" y="147"/>
                  </a:lnTo>
                  <a:lnTo>
                    <a:pt x="26" y="158"/>
                  </a:lnTo>
                  <a:lnTo>
                    <a:pt x="26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3641725" y="5748338"/>
              <a:ext cx="185738" cy="117475"/>
            </a:xfrm>
            <a:custGeom>
              <a:avLst/>
              <a:gdLst/>
              <a:ahLst/>
              <a:cxnLst>
                <a:cxn ang="0">
                  <a:pos x="203" y="8"/>
                </a:cxn>
                <a:cxn ang="0">
                  <a:pos x="188" y="23"/>
                </a:cxn>
                <a:cxn ang="0">
                  <a:pos x="171" y="36"/>
                </a:cxn>
                <a:cxn ang="0">
                  <a:pos x="156" y="50"/>
                </a:cxn>
                <a:cxn ang="0">
                  <a:pos x="137" y="59"/>
                </a:cxn>
                <a:cxn ang="0">
                  <a:pos x="120" y="69"/>
                </a:cxn>
                <a:cxn ang="0">
                  <a:pos x="102" y="78"/>
                </a:cxn>
                <a:cxn ang="0">
                  <a:pos x="85" y="86"/>
                </a:cxn>
                <a:cxn ang="0">
                  <a:pos x="70" y="92"/>
                </a:cxn>
                <a:cxn ang="0">
                  <a:pos x="53" y="95"/>
                </a:cxn>
                <a:cxn ang="0">
                  <a:pos x="40" y="99"/>
                </a:cxn>
                <a:cxn ang="0">
                  <a:pos x="28" y="103"/>
                </a:cxn>
                <a:cxn ang="0">
                  <a:pos x="17" y="105"/>
                </a:cxn>
                <a:cxn ang="0">
                  <a:pos x="7" y="107"/>
                </a:cxn>
                <a:cxn ang="0">
                  <a:pos x="0" y="107"/>
                </a:cxn>
                <a:cxn ang="0">
                  <a:pos x="5" y="149"/>
                </a:cxn>
                <a:cxn ang="0">
                  <a:pos x="11" y="147"/>
                </a:cxn>
                <a:cxn ang="0">
                  <a:pos x="19" y="145"/>
                </a:cxn>
                <a:cxn ang="0">
                  <a:pos x="28" y="143"/>
                </a:cxn>
                <a:cxn ang="0">
                  <a:pos x="40" y="139"/>
                </a:cxn>
                <a:cxn ang="0">
                  <a:pos x="55" y="135"/>
                </a:cxn>
                <a:cxn ang="0">
                  <a:pos x="70" y="130"/>
                </a:cxn>
                <a:cxn ang="0">
                  <a:pos x="87" y="126"/>
                </a:cxn>
                <a:cxn ang="0">
                  <a:pos x="104" y="116"/>
                </a:cxn>
                <a:cxn ang="0">
                  <a:pos x="114" y="113"/>
                </a:cxn>
                <a:cxn ang="0">
                  <a:pos x="123" y="109"/>
                </a:cxn>
                <a:cxn ang="0">
                  <a:pos x="133" y="103"/>
                </a:cxn>
                <a:cxn ang="0">
                  <a:pos x="142" y="99"/>
                </a:cxn>
                <a:cxn ang="0">
                  <a:pos x="152" y="94"/>
                </a:cxn>
                <a:cxn ang="0">
                  <a:pos x="161" y="88"/>
                </a:cxn>
                <a:cxn ang="0">
                  <a:pos x="171" y="80"/>
                </a:cxn>
                <a:cxn ang="0">
                  <a:pos x="180" y="73"/>
                </a:cxn>
                <a:cxn ang="0">
                  <a:pos x="190" y="65"/>
                </a:cxn>
                <a:cxn ang="0">
                  <a:pos x="199" y="59"/>
                </a:cxn>
                <a:cxn ang="0">
                  <a:pos x="216" y="42"/>
                </a:cxn>
                <a:cxn ang="0">
                  <a:pos x="234" y="23"/>
                </a:cxn>
                <a:cxn ang="0">
                  <a:pos x="211" y="0"/>
                </a:cxn>
              </a:cxnLst>
              <a:rect l="0" t="0" r="r" b="b"/>
              <a:pathLst>
                <a:path w="234" h="149">
                  <a:moveTo>
                    <a:pt x="211" y="0"/>
                  </a:moveTo>
                  <a:lnTo>
                    <a:pt x="203" y="8"/>
                  </a:lnTo>
                  <a:lnTo>
                    <a:pt x="196" y="16"/>
                  </a:lnTo>
                  <a:lnTo>
                    <a:pt x="188" y="23"/>
                  </a:lnTo>
                  <a:lnTo>
                    <a:pt x="180" y="31"/>
                  </a:lnTo>
                  <a:lnTo>
                    <a:pt x="171" y="36"/>
                  </a:lnTo>
                  <a:lnTo>
                    <a:pt x="163" y="42"/>
                  </a:lnTo>
                  <a:lnTo>
                    <a:pt x="156" y="50"/>
                  </a:lnTo>
                  <a:lnTo>
                    <a:pt x="146" y="55"/>
                  </a:lnTo>
                  <a:lnTo>
                    <a:pt x="137" y="59"/>
                  </a:lnTo>
                  <a:lnTo>
                    <a:pt x="129" y="65"/>
                  </a:lnTo>
                  <a:lnTo>
                    <a:pt x="120" y="69"/>
                  </a:lnTo>
                  <a:lnTo>
                    <a:pt x="112" y="74"/>
                  </a:lnTo>
                  <a:lnTo>
                    <a:pt x="102" y="78"/>
                  </a:lnTo>
                  <a:lnTo>
                    <a:pt x="93" y="82"/>
                  </a:lnTo>
                  <a:lnTo>
                    <a:pt x="85" y="86"/>
                  </a:lnTo>
                  <a:lnTo>
                    <a:pt x="78" y="90"/>
                  </a:lnTo>
                  <a:lnTo>
                    <a:pt x="70" y="92"/>
                  </a:lnTo>
                  <a:lnTo>
                    <a:pt x="61" y="94"/>
                  </a:lnTo>
                  <a:lnTo>
                    <a:pt x="53" y="95"/>
                  </a:lnTo>
                  <a:lnTo>
                    <a:pt x="47" y="97"/>
                  </a:lnTo>
                  <a:lnTo>
                    <a:pt x="40" y="99"/>
                  </a:lnTo>
                  <a:lnTo>
                    <a:pt x="34" y="101"/>
                  </a:lnTo>
                  <a:lnTo>
                    <a:pt x="28" y="103"/>
                  </a:lnTo>
                  <a:lnTo>
                    <a:pt x="23" y="105"/>
                  </a:lnTo>
                  <a:lnTo>
                    <a:pt x="17" y="105"/>
                  </a:lnTo>
                  <a:lnTo>
                    <a:pt x="13" y="105"/>
                  </a:lnTo>
                  <a:lnTo>
                    <a:pt x="7" y="107"/>
                  </a:lnTo>
                  <a:lnTo>
                    <a:pt x="5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5" y="149"/>
                  </a:lnTo>
                  <a:lnTo>
                    <a:pt x="5" y="147"/>
                  </a:lnTo>
                  <a:lnTo>
                    <a:pt x="11" y="147"/>
                  </a:lnTo>
                  <a:lnTo>
                    <a:pt x="13" y="145"/>
                  </a:lnTo>
                  <a:lnTo>
                    <a:pt x="19" y="145"/>
                  </a:lnTo>
                  <a:lnTo>
                    <a:pt x="23" y="143"/>
                  </a:lnTo>
                  <a:lnTo>
                    <a:pt x="28" y="143"/>
                  </a:lnTo>
                  <a:lnTo>
                    <a:pt x="34" y="141"/>
                  </a:lnTo>
                  <a:lnTo>
                    <a:pt x="40" y="139"/>
                  </a:lnTo>
                  <a:lnTo>
                    <a:pt x="47" y="137"/>
                  </a:lnTo>
                  <a:lnTo>
                    <a:pt x="55" y="135"/>
                  </a:lnTo>
                  <a:lnTo>
                    <a:pt x="62" y="133"/>
                  </a:lnTo>
                  <a:lnTo>
                    <a:pt x="70" y="130"/>
                  </a:lnTo>
                  <a:lnTo>
                    <a:pt x="78" y="128"/>
                  </a:lnTo>
                  <a:lnTo>
                    <a:pt x="87" y="126"/>
                  </a:lnTo>
                  <a:lnTo>
                    <a:pt x="95" y="120"/>
                  </a:lnTo>
                  <a:lnTo>
                    <a:pt x="104" y="116"/>
                  </a:lnTo>
                  <a:lnTo>
                    <a:pt x="108" y="114"/>
                  </a:lnTo>
                  <a:lnTo>
                    <a:pt x="114" y="113"/>
                  </a:lnTo>
                  <a:lnTo>
                    <a:pt x="118" y="111"/>
                  </a:lnTo>
                  <a:lnTo>
                    <a:pt x="123" y="109"/>
                  </a:lnTo>
                  <a:lnTo>
                    <a:pt x="127" y="107"/>
                  </a:lnTo>
                  <a:lnTo>
                    <a:pt x="133" y="103"/>
                  </a:lnTo>
                  <a:lnTo>
                    <a:pt x="137" y="101"/>
                  </a:lnTo>
                  <a:lnTo>
                    <a:pt x="142" y="99"/>
                  </a:lnTo>
                  <a:lnTo>
                    <a:pt x="146" y="95"/>
                  </a:lnTo>
                  <a:lnTo>
                    <a:pt x="152" y="94"/>
                  </a:lnTo>
                  <a:lnTo>
                    <a:pt x="156" y="90"/>
                  </a:lnTo>
                  <a:lnTo>
                    <a:pt x="161" y="88"/>
                  </a:lnTo>
                  <a:lnTo>
                    <a:pt x="165" y="84"/>
                  </a:lnTo>
                  <a:lnTo>
                    <a:pt x="171" y="80"/>
                  </a:lnTo>
                  <a:lnTo>
                    <a:pt x="175" y="76"/>
                  </a:lnTo>
                  <a:lnTo>
                    <a:pt x="180" y="73"/>
                  </a:lnTo>
                  <a:lnTo>
                    <a:pt x="184" y="69"/>
                  </a:lnTo>
                  <a:lnTo>
                    <a:pt x="190" y="65"/>
                  </a:lnTo>
                  <a:lnTo>
                    <a:pt x="194" y="63"/>
                  </a:lnTo>
                  <a:lnTo>
                    <a:pt x="199" y="59"/>
                  </a:lnTo>
                  <a:lnTo>
                    <a:pt x="207" y="50"/>
                  </a:lnTo>
                  <a:lnTo>
                    <a:pt x="216" y="42"/>
                  </a:lnTo>
                  <a:lnTo>
                    <a:pt x="224" y="33"/>
                  </a:lnTo>
                  <a:lnTo>
                    <a:pt x="234" y="23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3130550" y="4921250"/>
              <a:ext cx="244475" cy="219075"/>
            </a:xfrm>
            <a:custGeom>
              <a:avLst/>
              <a:gdLst/>
              <a:ahLst/>
              <a:cxnLst>
                <a:cxn ang="0">
                  <a:pos x="14" y="272"/>
                </a:cxn>
                <a:cxn ang="0">
                  <a:pos x="14" y="261"/>
                </a:cxn>
                <a:cxn ang="0">
                  <a:pos x="12" y="244"/>
                </a:cxn>
                <a:cxn ang="0">
                  <a:pos x="8" y="225"/>
                </a:cxn>
                <a:cxn ang="0">
                  <a:pos x="6" y="206"/>
                </a:cxn>
                <a:cxn ang="0">
                  <a:pos x="4" y="183"/>
                </a:cxn>
                <a:cxn ang="0">
                  <a:pos x="2" y="160"/>
                </a:cxn>
                <a:cxn ang="0">
                  <a:pos x="0" y="13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6" y="93"/>
                </a:cxn>
                <a:cxn ang="0">
                  <a:pos x="21" y="80"/>
                </a:cxn>
                <a:cxn ang="0">
                  <a:pos x="38" y="72"/>
                </a:cxn>
                <a:cxn ang="0">
                  <a:pos x="53" y="67"/>
                </a:cxn>
                <a:cxn ang="0">
                  <a:pos x="69" y="59"/>
                </a:cxn>
                <a:cxn ang="0">
                  <a:pos x="86" y="53"/>
                </a:cxn>
                <a:cxn ang="0">
                  <a:pos x="105" y="46"/>
                </a:cxn>
                <a:cxn ang="0">
                  <a:pos x="124" y="40"/>
                </a:cxn>
                <a:cxn ang="0">
                  <a:pos x="145" y="36"/>
                </a:cxn>
                <a:cxn ang="0">
                  <a:pos x="164" y="29"/>
                </a:cxn>
                <a:cxn ang="0">
                  <a:pos x="183" y="23"/>
                </a:cxn>
                <a:cxn ang="0">
                  <a:pos x="202" y="19"/>
                </a:cxn>
                <a:cxn ang="0">
                  <a:pos x="219" y="13"/>
                </a:cxn>
                <a:cxn ang="0">
                  <a:pos x="236" y="10"/>
                </a:cxn>
                <a:cxn ang="0">
                  <a:pos x="259" y="6"/>
                </a:cxn>
                <a:cxn ang="0">
                  <a:pos x="276" y="0"/>
                </a:cxn>
                <a:cxn ang="0">
                  <a:pos x="285" y="0"/>
                </a:cxn>
                <a:cxn ang="0">
                  <a:pos x="261" y="34"/>
                </a:cxn>
                <a:cxn ang="0">
                  <a:pos x="244" y="36"/>
                </a:cxn>
                <a:cxn ang="0">
                  <a:pos x="225" y="42"/>
                </a:cxn>
                <a:cxn ang="0">
                  <a:pos x="202" y="46"/>
                </a:cxn>
                <a:cxn ang="0">
                  <a:pos x="188" y="50"/>
                </a:cxn>
                <a:cxn ang="0">
                  <a:pos x="171" y="53"/>
                </a:cxn>
                <a:cxn ang="0">
                  <a:pos x="156" y="59"/>
                </a:cxn>
                <a:cxn ang="0">
                  <a:pos x="141" y="63"/>
                </a:cxn>
                <a:cxn ang="0">
                  <a:pos x="126" y="69"/>
                </a:cxn>
                <a:cxn ang="0">
                  <a:pos x="111" y="72"/>
                </a:cxn>
                <a:cxn ang="0">
                  <a:pos x="95" y="78"/>
                </a:cxn>
                <a:cxn ang="0">
                  <a:pos x="80" y="84"/>
                </a:cxn>
                <a:cxn ang="0">
                  <a:pos x="69" y="91"/>
                </a:cxn>
                <a:cxn ang="0">
                  <a:pos x="48" y="103"/>
                </a:cxn>
                <a:cxn ang="0">
                  <a:pos x="34" y="124"/>
                </a:cxn>
                <a:cxn ang="0">
                  <a:pos x="34" y="137"/>
                </a:cxn>
                <a:cxn ang="0">
                  <a:pos x="34" y="152"/>
                </a:cxn>
                <a:cxn ang="0">
                  <a:pos x="34" y="169"/>
                </a:cxn>
                <a:cxn ang="0">
                  <a:pos x="36" y="188"/>
                </a:cxn>
                <a:cxn ang="0">
                  <a:pos x="38" y="207"/>
                </a:cxn>
                <a:cxn ang="0">
                  <a:pos x="40" y="223"/>
                </a:cxn>
                <a:cxn ang="0">
                  <a:pos x="42" y="238"/>
                </a:cxn>
                <a:cxn ang="0">
                  <a:pos x="44" y="253"/>
                </a:cxn>
                <a:cxn ang="0">
                  <a:pos x="46" y="268"/>
                </a:cxn>
                <a:cxn ang="0">
                  <a:pos x="15" y="278"/>
                </a:cxn>
              </a:cxnLst>
              <a:rect l="0" t="0" r="r" b="b"/>
              <a:pathLst>
                <a:path w="308" h="278">
                  <a:moveTo>
                    <a:pt x="15" y="278"/>
                  </a:moveTo>
                  <a:lnTo>
                    <a:pt x="15" y="276"/>
                  </a:lnTo>
                  <a:lnTo>
                    <a:pt x="14" y="272"/>
                  </a:lnTo>
                  <a:lnTo>
                    <a:pt x="14" y="268"/>
                  </a:lnTo>
                  <a:lnTo>
                    <a:pt x="14" y="264"/>
                  </a:lnTo>
                  <a:lnTo>
                    <a:pt x="14" y="261"/>
                  </a:lnTo>
                  <a:lnTo>
                    <a:pt x="14" y="257"/>
                  </a:lnTo>
                  <a:lnTo>
                    <a:pt x="12" y="251"/>
                  </a:lnTo>
                  <a:lnTo>
                    <a:pt x="12" y="244"/>
                  </a:lnTo>
                  <a:lnTo>
                    <a:pt x="10" y="238"/>
                  </a:lnTo>
                  <a:lnTo>
                    <a:pt x="10" y="232"/>
                  </a:lnTo>
                  <a:lnTo>
                    <a:pt x="8" y="225"/>
                  </a:lnTo>
                  <a:lnTo>
                    <a:pt x="8" y="219"/>
                  </a:lnTo>
                  <a:lnTo>
                    <a:pt x="6" y="211"/>
                  </a:lnTo>
                  <a:lnTo>
                    <a:pt x="6" y="206"/>
                  </a:lnTo>
                  <a:lnTo>
                    <a:pt x="6" y="198"/>
                  </a:lnTo>
                  <a:lnTo>
                    <a:pt x="4" y="190"/>
                  </a:lnTo>
                  <a:lnTo>
                    <a:pt x="4" y="183"/>
                  </a:lnTo>
                  <a:lnTo>
                    <a:pt x="4" y="175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2" y="152"/>
                  </a:lnTo>
                  <a:lnTo>
                    <a:pt x="2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6" y="93"/>
                  </a:lnTo>
                  <a:lnTo>
                    <a:pt x="8" y="90"/>
                  </a:lnTo>
                  <a:lnTo>
                    <a:pt x="14" y="86"/>
                  </a:lnTo>
                  <a:lnTo>
                    <a:pt x="21" y="80"/>
                  </a:lnTo>
                  <a:lnTo>
                    <a:pt x="29" y="76"/>
                  </a:lnTo>
                  <a:lnTo>
                    <a:pt x="33" y="74"/>
                  </a:lnTo>
                  <a:lnTo>
                    <a:pt x="38" y="72"/>
                  </a:lnTo>
                  <a:lnTo>
                    <a:pt x="42" y="71"/>
                  </a:lnTo>
                  <a:lnTo>
                    <a:pt x="48" y="69"/>
                  </a:lnTo>
                  <a:lnTo>
                    <a:pt x="53" y="67"/>
                  </a:lnTo>
                  <a:lnTo>
                    <a:pt x="57" y="63"/>
                  </a:lnTo>
                  <a:lnTo>
                    <a:pt x="63" y="61"/>
                  </a:lnTo>
                  <a:lnTo>
                    <a:pt x="69" y="59"/>
                  </a:lnTo>
                  <a:lnTo>
                    <a:pt x="74" y="57"/>
                  </a:lnTo>
                  <a:lnTo>
                    <a:pt x="80" y="55"/>
                  </a:lnTo>
                  <a:lnTo>
                    <a:pt x="86" y="53"/>
                  </a:lnTo>
                  <a:lnTo>
                    <a:pt x="93" y="51"/>
                  </a:lnTo>
                  <a:lnTo>
                    <a:pt x="99" y="50"/>
                  </a:lnTo>
                  <a:lnTo>
                    <a:pt x="105" y="46"/>
                  </a:lnTo>
                  <a:lnTo>
                    <a:pt x="111" y="44"/>
                  </a:lnTo>
                  <a:lnTo>
                    <a:pt x="118" y="42"/>
                  </a:lnTo>
                  <a:lnTo>
                    <a:pt x="124" y="40"/>
                  </a:lnTo>
                  <a:lnTo>
                    <a:pt x="131" y="38"/>
                  </a:lnTo>
                  <a:lnTo>
                    <a:pt x="137" y="36"/>
                  </a:lnTo>
                  <a:lnTo>
                    <a:pt x="145" y="36"/>
                  </a:lnTo>
                  <a:lnTo>
                    <a:pt x="150" y="32"/>
                  </a:lnTo>
                  <a:lnTo>
                    <a:pt x="158" y="31"/>
                  </a:lnTo>
                  <a:lnTo>
                    <a:pt x="164" y="29"/>
                  </a:lnTo>
                  <a:lnTo>
                    <a:pt x="169" y="29"/>
                  </a:lnTo>
                  <a:lnTo>
                    <a:pt x="175" y="25"/>
                  </a:lnTo>
                  <a:lnTo>
                    <a:pt x="183" y="23"/>
                  </a:lnTo>
                  <a:lnTo>
                    <a:pt x="190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207" y="17"/>
                  </a:lnTo>
                  <a:lnTo>
                    <a:pt x="213" y="15"/>
                  </a:lnTo>
                  <a:lnTo>
                    <a:pt x="219" y="13"/>
                  </a:lnTo>
                  <a:lnTo>
                    <a:pt x="225" y="13"/>
                  </a:lnTo>
                  <a:lnTo>
                    <a:pt x="230" y="12"/>
                  </a:lnTo>
                  <a:lnTo>
                    <a:pt x="236" y="10"/>
                  </a:lnTo>
                  <a:lnTo>
                    <a:pt x="242" y="10"/>
                  </a:lnTo>
                  <a:lnTo>
                    <a:pt x="249" y="8"/>
                  </a:lnTo>
                  <a:lnTo>
                    <a:pt x="259" y="6"/>
                  </a:lnTo>
                  <a:lnTo>
                    <a:pt x="266" y="4"/>
                  </a:lnTo>
                  <a:lnTo>
                    <a:pt x="272" y="2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308" y="78"/>
                  </a:lnTo>
                  <a:lnTo>
                    <a:pt x="282" y="103"/>
                  </a:lnTo>
                  <a:lnTo>
                    <a:pt x="261" y="34"/>
                  </a:lnTo>
                  <a:lnTo>
                    <a:pt x="257" y="34"/>
                  </a:lnTo>
                  <a:lnTo>
                    <a:pt x="249" y="36"/>
                  </a:lnTo>
                  <a:lnTo>
                    <a:pt x="244" y="36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5" y="42"/>
                  </a:lnTo>
                  <a:lnTo>
                    <a:pt x="215" y="42"/>
                  </a:lnTo>
                  <a:lnTo>
                    <a:pt x="206" y="46"/>
                  </a:lnTo>
                  <a:lnTo>
                    <a:pt x="202" y="46"/>
                  </a:lnTo>
                  <a:lnTo>
                    <a:pt x="196" y="48"/>
                  </a:lnTo>
                  <a:lnTo>
                    <a:pt x="192" y="50"/>
                  </a:lnTo>
                  <a:lnTo>
                    <a:pt x="188" y="50"/>
                  </a:lnTo>
                  <a:lnTo>
                    <a:pt x="183" y="51"/>
                  </a:lnTo>
                  <a:lnTo>
                    <a:pt x="177" y="53"/>
                  </a:lnTo>
                  <a:lnTo>
                    <a:pt x="171" y="53"/>
                  </a:lnTo>
                  <a:lnTo>
                    <a:pt x="168" y="55"/>
                  </a:lnTo>
                  <a:lnTo>
                    <a:pt x="162" y="57"/>
                  </a:lnTo>
                  <a:lnTo>
                    <a:pt x="156" y="59"/>
                  </a:lnTo>
                  <a:lnTo>
                    <a:pt x="152" y="59"/>
                  </a:lnTo>
                  <a:lnTo>
                    <a:pt x="147" y="63"/>
                  </a:lnTo>
                  <a:lnTo>
                    <a:pt x="141" y="63"/>
                  </a:lnTo>
                  <a:lnTo>
                    <a:pt x="135" y="65"/>
                  </a:lnTo>
                  <a:lnTo>
                    <a:pt x="130" y="67"/>
                  </a:lnTo>
                  <a:lnTo>
                    <a:pt x="126" y="69"/>
                  </a:lnTo>
                  <a:lnTo>
                    <a:pt x="120" y="69"/>
                  </a:lnTo>
                  <a:lnTo>
                    <a:pt x="114" y="71"/>
                  </a:lnTo>
                  <a:lnTo>
                    <a:pt x="111" y="72"/>
                  </a:lnTo>
                  <a:lnTo>
                    <a:pt x="105" y="74"/>
                  </a:lnTo>
                  <a:lnTo>
                    <a:pt x="99" y="76"/>
                  </a:lnTo>
                  <a:lnTo>
                    <a:pt x="95" y="78"/>
                  </a:lnTo>
                  <a:lnTo>
                    <a:pt x="90" y="80"/>
                  </a:lnTo>
                  <a:lnTo>
                    <a:pt x="86" y="82"/>
                  </a:lnTo>
                  <a:lnTo>
                    <a:pt x="80" y="84"/>
                  </a:lnTo>
                  <a:lnTo>
                    <a:pt x="76" y="86"/>
                  </a:lnTo>
                  <a:lnTo>
                    <a:pt x="72" y="88"/>
                  </a:lnTo>
                  <a:lnTo>
                    <a:pt x="69" y="91"/>
                  </a:lnTo>
                  <a:lnTo>
                    <a:pt x="61" y="93"/>
                  </a:lnTo>
                  <a:lnTo>
                    <a:pt x="53" y="99"/>
                  </a:lnTo>
                  <a:lnTo>
                    <a:pt x="48" y="103"/>
                  </a:lnTo>
                  <a:lnTo>
                    <a:pt x="42" y="107"/>
                  </a:lnTo>
                  <a:lnTo>
                    <a:pt x="34" y="114"/>
                  </a:lnTo>
                  <a:lnTo>
                    <a:pt x="34" y="124"/>
                  </a:lnTo>
                  <a:lnTo>
                    <a:pt x="34" y="128"/>
                  </a:lnTo>
                  <a:lnTo>
                    <a:pt x="34" y="133"/>
                  </a:lnTo>
                  <a:lnTo>
                    <a:pt x="34" y="137"/>
                  </a:lnTo>
                  <a:lnTo>
                    <a:pt x="34" y="143"/>
                  </a:lnTo>
                  <a:lnTo>
                    <a:pt x="34" y="148"/>
                  </a:lnTo>
                  <a:lnTo>
                    <a:pt x="34" y="152"/>
                  </a:lnTo>
                  <a:lnTo>
                    <a:pt x="34" y="158"/>
                  </a:lnTo>
                  <a:lnTo>
                    <a:pt x="34" y="164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6" y="183"/>
                  </a:lnTo>
                  <a:lnTo>
                    <a:pt x="36" y="188"/>
                  </a:lnTo>
                  <a:lnTo>
                    <a:pt x="36" y="194"/>
                  </a:lnTo>
                  <a:lnTo>
                    <a:pt x="38" y="200"/>
                  </a:lnTo>
                  <a:lnTo>
                    <a:pt x="38" y="207"/>
                  </a:lnTo>
                  <a:lnTo>
                    <a:pt x="40" y="213"/>
                  </a:lnTo>
                  <a:lnTo>
                    <a:pt x="40" y="219"/>
                  </a:lnTo>
                  <a:lnTo>
                    <a:pt x="40" y="223"/>
                  </a:lnTo>
                  <a:lnTo>
                    <a:pt x="40" y="228"/>
                  </a:lnTo>
                  <a:lnTo>
                    <a:pt x="42" y="234"/>
                  </a:lnTo>
                  <a:lnTo>
                    <a:pt x="42" y="238"/>
                  </a:lnTo>
                  <a:lnTo>
                    <a:pt x="42" y="244"/>
                  </a:lnTo>
                  <a:lnTo>
                    <a:pt x="42" y="247"/>
                  </a:lnTo>
                  <a:lnTo>
                    <a:pt x="44" y="253"/>
                  </a:lnTo>
                  <a:lnTo>
                    <a:pt x="44" y="259"/>
                  </a:lnTo>
                  <a:lnTo>
                    <a:pt x="46" y="264"/>
                  </a:lnTo>
                  <a:lnTo>
                    <a:pt x="46" y="268"/>
                  </a:lnTo>
                  <a:lnTo>
                    <a:pt x="46" y="270"/>
                  </a:lnTo>
                  <a:lnTo>
                    <a:pt x="15" y="278"/>
                  </a:lnTo>
                  <a:lnTo>
                    <a:pt x="15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3222625" y="5292725"/>
              <a:ext cx="258763" cy="271463"/>
            </a:xfrm>
            <a:custGeom>
              <a:avLst/>
              <a:gdLst/>
              <a:ahLst/>
              <a:cxnLst>
                <a:cxn ang="0">
                  <a:pos x="0" y="219"/>
                </a:cxn>
                <a:cxn ang="0">
                  <a:pos x="2" y="241"/>
                </a:cxn>
                <a:cxn ang="0">
                  <a:pos x="4" y="264"/>
                </a:cxn>
                <a:cxn ang="0">
                  <a:pos x="8" y="289"/>
                </a:cxn>
                <a:cxn ang="0">
                  <a:pos x="12" y="310"/>
                </a:cxn>
                <a:cxn ang="0">
                  <a:pos x="23" y="336"/>
                </a:cxn>
                <a:cxn ang="0">
                  <a:pos x="38" y="340"/>
                </a:cxn>
                <a:cxn ang="0">
                  <a:pos x="65" y="336"/>
                </a:cxn>
                <a:cxn ang="0">
                  <a:pos x="86" y="333"/>
                </a:cxn>
                <a:cxn ang="0">
                  <a:pos x="109" y="329"/>
                </a:cxn>
                <a:cxn ang="0">
                  <a:pos x="133" y="325"/>
                </a:cxn>
                <a:cxn ang="0">
                  <a:pos x="158" y="319"/>
                </a:cxn>
                <a:cxn ang="0">
                  <a:pos x="185" y="312"/>
                </a:cxn>
                <a:cxn ang="0">
                  <a:pos x="209" y="306"/>
                </a:cxn>
                <a:cxn ang="0">
                  <a:pos x="234" y="298"/>
                </a:cxn>
                <a:cxn ang="0">
                  <a:pos x="259" y="291"/>
                </a:cxn>
                <a:cxn ang="0">
                  <a:pos x="280" y="285"/>
                </a:cxn>
                <a:cxn ang="0">
                  <a:pos x="301" y="278"/>
                </a:cxn>
                <a:cxn ang="0">
                  <a:pos x="322" y="266"/>
                </a:cxn>
                <a:cxn ang="0">
                  <a:pos x="325" y="253"/>
                </a:cxn>
                <a:cxn ang="0">
                  <a:pos x="323" y="222"/>
                </a:cxn>
                <a:cxn ang="0">
                  <a:pos x="320" y="198"/>
                </a:cxn>
                <a:cxn ang="0">
                  <a:pos x="316" y="175"/>
                </a:cxn>
                <a:cxn ang="0">
                  <a:pos x="314" y="152"/>
                </a:cxn>
                <a:cxn ang="0">
                  <a:pos x="308" y="129"/>
                </a:cxn>
                <a:cxn ang="0">
                  <a:pos x="304" y="104"/>
                </a:cxn>
                <a:cxn ang="0">
                  <a:pos x="301" y="82"/>
                </a:cxn>
                <a:cxn ang="0">
                  <a:pos x="297" y="61"/>
                </a:cxn>
                <a:cxn ang="0">
                  <a:pos x="293" y="42"/>
                </a:cxn>
                <a:cxn ang="0">
                  <a:pos x="287" y="15"/>
                </a:cxn>
                <a:cxn ang="0">
                  <a:pos x="285" y="0"/>
                </a:cxn>
                <a:cxn ang="0">
                  <a:pos x="251" y="28"/>
                </a:cxn>
                <a:cxn ang="0">
                  <a:pos x="259" y="53"/>
                </a:cxn>
                <a:cxn ang="0">
                  <a:pos x="268" y="87"/>
                </a:cxn>
                <a:cxn ang="0">
                  <a:pos x="276" y="112"/>
                </a:cxn>
                <a:cxn ang="0">
                  <a:pos x="280" y="129"/>
                </a:cxn>
                <a:cxn ang="0">
                  <a:pos x="285" y="148"/>
                </a:cxn>
                <a:cxn ang="0">
                  <a:pos x="291" y="181"/>
                </a:cxn>
                <a:cxn ang="0">
                  <a:pos x="295" y="211"/>
                </a:cxn>
                <a:cxn ang="0">
                  <a:pos x="295" y="232"/>
                </a:cxn>
                <a:cxn ang="0">
                  <a:pos x="282" y="243"/>
                </a:cxn>
                <a:cxn ang="0">
                  <a:pos x="257" y="255"/>
                </a:cxn>
                <a:cxn ang="0">
                  <a:pos x="226" y="268"/>
                </a:cxn>
                <a:cxn ang="0">
                  <a:pos x="206" y="276"/>
                </a:cxn>
                <a:cxn ang="0">
                  <a:pos x="185" y="281"/>
                </a:cxn>
                <a:cxn ang="0">
                  <a:pos x="164" y="289"/>
                </a:cxn>
                <a:cxn ang="0">
                  <a:pos x="143" y="293"/>
                </a:cxn>
                <a:cxn ang="0">
                  <a:pos x="122" y="298"/>
                </a:cxn>
                <a:cxn ang="0">
                  <a:pos x="97" y="302"/>
                </a:cxn>
                <a:cxn ang="0">
                  <a:pos x="67" y="306"/>
                </a:cxn>
                <a:cxn ang="0">
                  <a:pos x="50" y="302"/>
                </a:cxn>
                <a:cxn ang="0">
                  <a:pos x="42" y="279"/>
                </a:cxn>
                <a:cxn ang="0">
                  <a:pos x="34" y="247"/>
                </a:cxn>
                <a:cxn ang="0">
                  <a:pos x="29" y="217"/>
                </a:cxn>
                <a:cxn ang="0">
                  <a:pos x="27" y="200"/>
                </a:cxn>
              </a:cxnLst>
              <a:rect l="0" t="0" r="r" b="b"/>
              <a:pathLst>
                <a:path w="325" h="340">
                  <a:moveTo>
                    <a:pt x="0" y="209"/>
                  </a:moveTo>
                  <a:lnTo>
                    <a:pt x="0" y="209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2" y="228"/>
                  </a:lnTo>
                  <a:lnTo>
                    <a:pt x="2" y="232"/>
                  </a:lnTo>
                  <a:lnTo>
                    <a:pt x="2" y="238"/>
                  </a:lnTo>
                  <a:lnTo>
                    <a:pt x="2" y="241"/>
                  </a:lnTo>
                  <a:lnTo>
                    <a:pt x="2" y="247"/>
                  </a:lnTo>
                  <a:lnTo>
                    <a:pt x="2" y="253"/>
                  </a:lnTo>
                  <a:lnTo>
                    <a:pt x="2" y="259"/>
                  </a:lnTo>
                  <a:lnTo>
                    <a:pt x="4" y="264"/>
                  </a:lnTo>
                  <a:lnTo>
                    <a:pt x="6" y="272"/>
                  </a:lnTo>
                  <a:lnTo>
                    <a:pt x="6" y="278"/>
                  </a:lnTo>
                  <a:lnTo>
                    <a:pt x="6" y="283"/>
                  </a:lnTo>
                  <a:lnTo>
                    <a:pt x="8" y="289"/>
                  </a:lnTo>
                  <a:lnTo>
                    <a:pt x="8" y="295"/>
                  </a:lnTo>
                  <a:lnTo>
                    <a:pt x="10" y="300"/>
                  </a:lnTo>
                  <a:lnTo>
                    <a:pt x="10" y="306"/>
                  </a:lnTo>
                  <a:lnTo>
                    <a:pt x="12" y="310"/>
                  </a:lnTo>
                  <a:lnTo>
                    <a:pt x="14" y="316"/>
                  </a:lnTo>
                  <a:lnTo>
                    <a:pt x="17" y="325"/>
                  </a:lnTo>
                  <a:lnTo>
                    <a:pt x="19" y="333"/>
                  </a:lnTo>
                  <a:lnTo>
                    <a:pt x="23" y="336"/>
                  </a:lnTo>
                  <a:lnTo>
                    <a:pt x="27" y="340"/>
                  </a:lnTo>
                  <a:lnTo>
                    <a:pt x="29" y="340"/>
                  </a:lnTo>
                  <a:lnTo>
                    <a:pt x="33" y="340"/>
                  </a:lnTo>
                  <a:lnTo>
                    <a:pt x="38" y="340"/>
                  </a:lnTo>
                  <a:lnTo>
                    <a:pt x="46" y="340"/>
                  </a:lnTo>
                  <a:lnTo>
                    <a:pt x="52" y="338"/>
                  </a:lnTo>
                  <a:lnTo>
                    <a:pt x="59" y="338"/>
                  </a:lnTo>
                  <a:lnTo>
                    <a:pt x="65" y="336"/>
                  </a:lnTo>
                  <a:lnTo>
                    <a:pt x="69" y="336"/>
                  </a:lnTo>
                  <a:lnTo>
                    <a:pt x="74" y="335"/>
                  </a:lnTo>
                  <a:lnTo>
                    <a:pt x="80" y="335"/>
                  </a:lnTo>
                  <a:lnTo>
                    <a:pt x="86" y="333"/>
                  </a:lnTo>
                  <a:lnTo>
                    <a:pt x="90" y="333"/>
                  </a:lnTo>
                  <a:lnTo>
                    <a:pt x="95" y="333"/>
                  </a:lnTo>
                  <a:lnTo>
                    <a:pt x="103" y="331"/>
                  </a:lnTo>
                  <a:lnTo>
                    <a:pt x="109" y="329"/>
                  </a:lnTo>
                  <a:lnTo>
                    <a:pt x="114" y="329"/>
                  </a:lnTo>
                  <a:lnTo>
                    <a:pt x="120" y="327"/>
                  </a:lnTo>
                  <a:lnTo>
                    <a:pt x="128" y="327"/>
                  </a:lnTo>
                  <a:lnTo>
                    <a:pt x="133" y="325"/>
                  </a:lnTo>
                  <a:lnTo>
                    <a:pt x="139" y="323"/>
                  </a:lnTo>
                  <a:lnTo>
                    <a:pt x="145" y="321"/>
                  </a:lnTo>
                  <a:lnTo>
                    <a:pt x="152" y="319"/>
                  </a:lnTo>
                  <a:lnTo>
                    <a:pt x="158" y="319"/>
                  </a:lnTo>
                  <a:lnTo>
                    <a:pt x="166" y="317"/>
                  </a:lnTo>
                  <a:lnTo>
                    <a:pt x="171" y="316"/>
                  </a:lnTo>
                  <a:lnTo>
                    <a:pt x="179" y="316"/>
                  </a:lnTo>
                  <a:lnTo>
                    <a:pt x="185" y="312"/>
                  </a:lnTo>
                  <a:lnTo>
                    <a:pt x="192" y="312"/>
                  </a:lnTo>
                  <a:lnTo>
                    <a:pt x="198" y="310"/>
                  </a:lnTo>
                  <a:lnTo>
                    <a:pt x="204" y="308"/>
                  </a:lnTo>
                  <a:lnTo>
                    <a:pt x="209" y="306"/>
                  </a:lnTo>
                  <a:lnTo>
                    <a:pt x="217" y="304"/>
                  </a:lnTo>
                  <a:lnTo>
                    <a:pt x="223" y="302"/>
                  </a:lnTo>
                  <a:lnTo>
                    <a:pt x="230" y="300"/>
                  </a:lnTo>
                  <a:lnTo>
                    <a:pt x="234" y="298"/>
                  </a:lnTo>
                  <a:lnTo>
                    <a:pt x="242" y="297"/>
                  </a:lnTo>
                  <a:lnTo>
                    <a:pt x="245" y="295"/>
                  </a:lnTo>
                  <a:lnTo>
                    <a:pt x="253" y="295"/>
                  </a:lnTo>
                  <a:lnTo>
                    <a:pt x="259" y="291"/>
                  </a:lnTo>
                  <a:lnTo>
                    <a:pt x="264" y="291"/>
                  </a:lnTo>
                  <a:lnTo>
                    <a:pt x="268" y="289"/>
                  </a:lnTo>
                  <a:lnTo>
                    <a:pt x="274" y="287"/>
                  </a:lnTo>
                  <a:lnTo>
                    <a:pt x="280" y="285"/>
                  </a:lnTo>
                  <a:lnTo>
                    <a:pt x="283" y="283"/>
                  </a:lnTo>
                  <a:lnTo>
                    <a:pt x="287" y="281"/>
                  </a:lnTo>
                  <a:lnTo>
                    <a:pt x="293" y="281"/>
                  </a:lnTo>
                  <a:lnTo>
                    <a:pt x="301" y="278"/>
                  </a:lnTo>
                  <a:lnTo>
                    <a:pt x="308" y="276"/>
                  </a:lnTo>
                  <a:lnTo>
                    <a:pt x="314" y="272"/>
                  </a:lnTo>
                  <a:lnTo>
                    <a:pt x="318" y="270"/>
                  </a:lnTo>
                  <a:lnTo>
                    <a:pt x="322" y="266"/>
                  </a:lnTo>
                  <a:lnTo>
                    <a:pt x="323" y="264"/>
                  </a:lnTo>
                  <a:lnTo>
                    <a:pt x="323" y="262"/>
                  </a:lnTo>
                  <a:lnTo>
                    <a:pt x="325" y="257"/>
                  </a:lnTo>
                  <a:lnTo>
                    <a:pt x="325" y="253"/>
                  </a:lnTo>
                  <a:lnTo>
                    <a:pt x="325" y="247"/>
                  </a:lnTo>
                  <a:lnTo>
                    <a:pt x="325" y="240"/>
                  </a:lnTo>
                  <a:lnTo>
                    <a:pt x="325" y="232"/>
                  </a:lnTo>
                  <a:lnTo>
                    <a:pt x="323" y="222"/>
                  </a:lnTo>
                  <a:lnTo>
                    <a:pt x="323" y="213"/>
                  </a:lnTo>
                  <a:lnTo>
                    <a:pt x="322" y="207"/>
                  </a:lnTo>
                  <a:lnTo>
                    <a:pt x="322" y="203"/>
                  </a:lnTo>
                  <a:lnTo>
                    <a:pt x="320" y="198"/>
                  </a:lnTo>
                  <a:lnTo>
                    <a:pt x="320" y="192"/>
                  </a:lnTo>
                  <a:lnTo>
                    <a:pt x="318" y="186"/>
                  </a:lnTo>
                  <a:lnTo>
                    <a:pt x="318" y="182"/>
                  </a:lnTo>
                  <a:lnTo>
                    <a:pt x="316" y="175"/>
                  </a:lnTo>
                  <a:lnTo>
                    <a:pt x="316" y="171"/>
                  </a:lnTo>
                  <a:lnTo>
                    <a:pt x="316" y="163"/>
                  </a:lnTo>
                  <a:lnTo>
                    <a:pt x="314" y="160"/>
                  </a:lnTo>
                  <a:lnTo>
                    <a:pt x="314" y="152"/>
                  </a:lnTo>
                  <a:lnTo>
                    <a:pt x="312" y="146"/>
                  </a:lnTo>
                  <a:lnTo>
                    <a:pt x="310" y="141"/>
                  </a:lnTo>
                  <a:lnTo>
                    <a:pt x="310" y="135"/>
                  </a:lnTo>
                  <a:lnTo>
                    <a:pt x="308" y="129"/>
                  </a:lnTo>
                  <a:lnTo>
                    <a:pt x="308" y="123"/>
                  </a:lnTo>
                  <a:lnTo>
                    <a:pt x="308" y="118"/>
                  </a:lnTo>
                  <a:lnTo>
                    <a:pt x="306" y="112"/>
                  </a:lnTo>
                  <a:lnTo>
                    <a:pt x="304" y="104"/>
                  </a:lnTo>
                  <a:lnTo>
                    <a:pt x="304" y="99"/>
                  </a:lnTo>
                  <a:lnTo>
                    <a:pt x="303" y="93"/>
                  </a:lnTo>
                  <a:lnTo>
                    <a:pt x="303" y="87"/>
                  </a:lnTo>
                  <a:lnTo>
                    <a:pt x="301" y="82"/>
                  </a:lnTo>
                  <a:lnTo>
                    <a:pt x="301" y="76"/>
                  </a:lnTo>
                  <a:lnTo>
                    <a:pt x="299" y="70"/>
                  </a:lnTo>
                  <a:lnTo>
                    <a:pt x="297" y="66"/>
                  </a:lnTo>
                  <a:lnTo>
                    <a:pt x="297" y="61"/>
                  </a:lnTo>
                  <a:lnTo>
                    <a:pt x="295" y="55"/>
                  </a:lnTo>
                  <a:lnTo>
                    <a:pt x="295" y="51"/>
                  </a:lnTo>
                  <a:lnTo>
                    <a:pt x="295" y="46"/>
                  </a:lnTo>
                  <a:lnTo>
                    <a:pt x="293" y="42"/>
                  </a:lnTo>
                  <a:lnTo>
                    <a:pt x="293" y="38"/>
                  </a:lnTo>
                  <a:lnTo>
                    <a:pt x="289" y="28"/>
                  </a:lnTo>
                  <a:lnTo>
                    <a:pt x="289" y="21"/>
                  </a:lnTo>
                  <a:lnTo>
                    <a:pt x="287" y="15"/>
                  </a:lnTo>
                  <a:lnTo>
                    <a:pt x="287" y="9"/>
                  </a:lnTo>
                  <a:lnTo>
                    <a:pt x="285" y="4"/>
                  </a:lnTo>
                  <a:lnTo>
                    <a:pt x="285" y="2"/>
                  </a:lnTo>
                  <a:lnTo>
                    <a:pt x="285" y="0"/>
                  </a:lnTo>
                  <a:lnTo>
                    <a:pt x="249" y="17"/>
                  </a:lnTo>
                  <a:lnTo>
                    <a:pt x="249" y="19"/>
                  </a:lnTo>
                  <a:lnTo>
                    <a:pt x="251" y="25"/>
                  </a:lnTo>
                  <a:lnTo>
                    <a:pt x="251" y="28"/>
                  </a:lnTo>
                  <a:lnTo>
                    <a:pt x="253" y="34"/>
                  </a:lnTo>
                  <a:lnTo>
                    <a:pt x="255" y="40"/>
                  </a:lnTo>
                  <a:lnTo>
                    <a:pt x="259" y="47"/>
                  </a:lnTo>
                  <a:lnTo>
                    <a:pt x="259" y="53"/>
                  </a:lnTo>
                  <a:lnTo>
                    <a:pt x="261" y="61"/>
                  </a:lnTo>
                  <a:lnTo>
                    <a:pt x="264" y="68"/>
                  </a:lnTo>
                  <a:lnTo>
                    <a:pt x="266" y="78"/>
                  </a:lnTo>
                  <a:lnTo>
                    <a:pt x="268" y="87"/>
                  </a:lnTo>
                  <a:lnTo>
                    <a:pt x="272" y="97"/>
                  </a:lnTo>
                  <a:lnTo>
                    <a:pt x="272" y="101"/>
                  </a:lnTo>
                  <a:lnTo>
                    <a:pt x="274" y="106"/>
                  </a:lnTo>
                  <a:lnTo>
                    <a:pt x="276" y="112"/>
                  </a:lnTo>
                  <a:lnTo>
                    <a:pt x="278" y="116"/>
                  </a:lnTo>
                  <a:lnTo>
                    <a:pt x="278" y="120"/>
                  </a:lnTo>
                  <a:lnTo>
                    <a:pt x="280" y="125"/>
                  </a:lnTo>
                  <a:lnTo>
                    <a:pt x="280" y="129"/>
                  </a:lnTo>
                  <a:lnTo>
                    <a:pt x="282" y="135"/>
                  </a:lnTo>
                  <a:lnTo>
                    <a:pt x="282" y="139"/>
                  </a:lnTo>
                  <a:lnTo>
                    <a:pt x="283" y="144"/>
                  </a:lnTo>
                  <a:lnTo>
                    <a:pt x="285" y="148"/>
                  </a:lnTo>
                  <a:lnTo>
                    <a:pt x="287" y="154"/>
                  </a:lnTo>
                  <a:lnTo>
                    <a:pt x="287" y="162"/>
                  </a:lnTo>
                  <a:lnTo>
                    <a:pt x="289" y="171"/>
                  </a:lnTo>
                  <a:lnTo>
                    <a:pt x="291" y="181"/>
                  </a:lnTo>
                  <a:lnTo>
                    <a:pt x="293" y="190"/>
                  </a:lnTo>
                  <a:lnTo>
                    <a:pt x="295" y="196"/>
                  </a:lnTo>
                  <a:lnTo>
                    <a:pt x="295" y="203"/>
                  </a:lnTo>
                  <a:lnTo>
                    <a:pt x="295" y="211"/>
                  </a:lnTo>
                  <a:lnTo>
                    <a:pt x="295" y="219"/>
                  </a:lnTo>
                  <a:lnTo>
                    <a:pt x="295" y="222"/>
                  </a:lnTo>
                  <a:lnTo>
                    <a:pt x="295" y="228"/>
                  </a:lnTo>
                  <a:lnTo>
                    <a:pt x="295" y="232"/>
                  </a:lnTo>
                  <a:lnTo>
                    <a:pt x="293" y="236"/>
                  </a:lnTo>
                  <a:lnTo>
                    <a:pt x="289" y="238"/>
                  </a:lnTo>
                  <a:lnTo>
                    <a:pt x="287" y="240"/>
                  </a:lnTo>
                  <a:lnTo>
                    <a:pt x="282" y="243"/>
                  </a:lnTo>
                  <a:lnTo>
                    <a:pt x="278" y="247"/>
                  </a:lnTo>
                  <a:lnTo>
                    <a:pt x="270" y="249"/>
                  </a:lnTo>
                  <a:lnTo>
                    <a:pt x="264" y="253"/>
                  </a:lnTo>
                  <a:lnTo>
                    <a:pt x="257" y="255"/>
                  </a:lnTo>
                  <a:lnTo>
                    <a:pt x="249" y="260"/>
                  </a:lnTo>
                  <a:lnTo>
                    <a:pt x="240" y="262"/>
                  </a:lnTo>
                  <a:lnTo>
                    <a:pt x="230" y="266"/>
                  </a:lnTo>
                  <a:lnTo>
                    <a:pt x="226" y="268"/>
                  </a:lnTo>
                  <a:lnTo>
                    <a:pt x="221" y="270"/>
                  </a:lnTo>
                  <a:lnTo>
                    <a:pt x="217" y="272"/>
                  </a:lnTo>
                  <a:lnTo>
                    <a:pt x="211" y="274"/>
                  </a:lnTo>
                  <a:lnTo>
                    <a:pt x="206" y="276"/>
                  </a:lnTo>
                  <a:lnTo>
                    <a:pt x="202" y="278"/>
                  </a:lnTo>
                  <a:lnTo>
                    <a:pt x="196" y="278"/>
                  </a:lnTo>
                  <a:lnTo>
                    <a:pt x="190" y="281"/>
                  </a:lnTo>
                  <a:lnTo>
                    <a:pt x="185" y="281"/>
                  </a:lnTo>
                  <a:lnTo>
                    <a:pt x="181" y="283"/>
                  </a:lnTo>
                  <a:lnTo>
                    <a:pt x="175" y="285"/>
                  </a:lnTo>
                  <a:lnTo>
                    <a:pt x="169" y="287"/>
                  </a:lnTo>
                  <a:lnTo>
                    <a:pt x="164" y="289"/>
                  </a:lnTo>
                  <a:lnTo>
                    <a:pt x="160" y="291"/>
                  </a:lnTo>
                  <a:lnTo>
                    <a:pt x="152" y="291"/>
                  </a:lnTo>
                  <a:lnTo>
                    <a:pt x="149" y="293"/>
                  </a:lnTo>
                  <a:lnTo>
                    <a:pt x="143" y="293"/>
                  </a:lnTo>
                  <a:lnTo>
                    <a:pt x="137" y="295"/>
                  </a:lnTo>
                  <a:lnTo>
                    <a:pt x="131" y="297"/>
                  </a:lnTo>
                  <a:lnTo>
                    <a:pt x="128" y="298"/>
                  </a:lnTo>
                  <a:lnTo>
                    <a:pt x="122" y="298"/>
                  </a:lnTo>
                  <a:lnTo>
                    <a:pt x="116" y="298"/>
                  </a:lnTo>
                  <a:lnTo>
                    <a:pt x="112" y="298"/>
                  </a:lnTo>
                  <a:lnTo>
                    <a:pt x="107" y="300"/>
                  </a:lnTo>
                  <a:lnTo>
                    <a:pt x="97" y="302"/>
                  </a:lnTo>
                  <a:lnTo>
                    <a:pt x="90" y="304"/>
                  </a:lnTo>
                  <a:lnTo>
                    <a:pt x="82" y="304"/>
                  </a:lnTo>
                  <a:lnTo>
                    <a:pt x="74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57" y="304"/>
                  </a:lnTo>
                  <a:lnTo>
                    <a:pt x="53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46" y="295"/>
                  </a:lnTo>
                  <a:lnTo>
                    <a:pt x="44" y="287"/>
                  </a:lnTo>
                  <a:lnTo>
                    <a:pt x="42" y="279"/>
                  </a:lnTo>
                  <a:lnTo>
                    <a:pt x="40" y="272"/>
                  </a:lnTo>
                  <a:lnTo>
                    <a:pt x="38" y="264"/>
                  </a:lnTo>
                  <a:lnTo>
                    <a:pt x="36" y="255"/>
                  </a:lnTo>
                  <a:lnTo>
                    <a:pt x="34" y="247"/>
                  </a:lnTo>
                  <a:lnTo>
                    <a:pt x="33" y="240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29" y="217"/>
                  </a:lnTo>
                  <a:lnTo>
                    <a:pt x="29" y="211"/>
                  </a:lnTo>
                  <a:lnTo>
                    <a:pt x="27" y="205"/>
                  </a:lnTo>
                  <a:lnTo>
                    <a:pt x="27" y="201"/>
                  </a:lnTo>
                  <a:lnTo>
                    <a:pt x="27" y="200"/>
                  </a:lnTo>
                  <a:lnTo>
                    <a:pt x="0" y="209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3451225" y="4483100"/>
              <a:ext cx="49213" cy="1651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41"/>
                </a:cxn>
                <a:cxn ang="0">
                  <a:pos x="2" y="53"/>
                </a:cxn>
                <a:cxn ang="0">
                  <a:pos x="4" y="62"/>
                </a:cxn>
                <a:cxn ang="0">
                  <a:pos x="6" y="76"/>
                </a:cxn>
                <a:cxn ang="0">
                  <a:pos x="10" y="91"/>
                </a:cxn>
                <a:cxn ang="0">
                  <a:pos x="14" y="106"/>
                </a:cxn>
                <a:cxn ang="0">
                  <a:pos x="17" y="123"/>
                </a:cxn>
                <a:cxn ang="0">
                  <a:pos x="21" y="138"/>
                </a:cxn>
                <a:cxn ang="0">
                  <a:pos x="25" y="152"/>
                </a:cxn>
                <a:cxn ang="0">
                  <a:pos x="29" y="167"/>
                </a:cxn>
                <a:cxn ang="0">
                  <a:pos x="33" y="178"/>
                </a:cxn>
                <a:cxn ang="0">
                  <a:pos x="36" y="190"/>
                </a:cxn>
                <a:cxn ang="0">
                  <a:pos x="42" y="201"/>
                </a:cxn>
                <a:cxn ang="0">
                  <a:pos x="52" y="209"/>
                </a:cxn>
                <a:cxn ang="0">
                  <a:pos x="59" y="209"/>
                </a:cxn>
                <a:cxn ang="0">
                  <a:pos x="63" y="203"/>
                </a:cxn>
                <a:cxn ang="0">
                  <a:pos x="63" y="194"/>
                </a:cxn>
                <a:cxn ang="0">
                  <a:pos x="63" y="184"/>
                </a:cxn>
                <a:cxn ang="0">
                  <a:pos x="61" y="176"/>
                </a:cxn>
                <a:cxn ang="0">
                  <a:pos x="59" y="167"/>
                </a:cxn>
                <a:cxn ang="0">
                  <a:pos x="57" y="154"/>
                </a:cxn>
                <a:cxn ang="0">
                  <a:pos x="55" y="140"/>
                </a:cxn>
                <a:cxn ang="0">
                  <a:pos x="52" y="125"/>
                </a:cxn>
                <a:cxn ang="0">
                  <a:pos x="50" y="110"/>
                </a:cxn>
                <a:cxn ang="0">
                  <a:pos x="46" y="95"/>
                </a:cxn>
                <a:cxn ang="0">
                  <a:pos x="42" y="78"/>
                </a:cxn>
                <a:cxn ang="0">
                  <a:pos x="38" y="60"/>
                </a:cxn>
                <a:cxn ang="0">
                  <a:pos x="35" y="47"/>
                </a:cxn>
                <a:cxn ang="0">
                  <a:pos x="31" y="32"/>
                </a:cxn>
                <a:cxn ang="0">
                  <a:pos x="27" y="21"/>
                </a:cxn>
                <a:cxn ang="0">
                  <a:pos x="23" y="11"/>
                </a:cxn>
                <a:cxn ang="0">
                  <a:pos x="19" y="2"/>
                </a:cxn>
                <a:cxn ang="0">
                  <a:pos x="12" y="0"/>
                </a:cxn>
                <a:cxn ang="0">
                  <a:pos x="6" y="9"/>
                </a:cxn>
                <a:cxn ang="0">
                  <a:pos x="0" y="21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63" h="209">
                  <a:moveTo>
                    <a:pt x="0" y="32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4" y="62"/>
                  </a:lnTo>
                  <a:lnTo>
                    <a:pt x="6" y="70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0" y="91"/>
                  </a:lnTo>
                  <a:lnTo>
                    <a:pt x="12" y="99"/>
                  </a:lnTo>
                  <a:lnTo>
                    <a:pt x="14" y="106"/>
                  </a:lnTo>
                  <a:lnTo>
                    <a:pt x="16" y="116"/>
                  </a:lnTo>
                  <a:lnTo>
                    <a:pt x="17" y="123"/>
                  </a:lnTo>
                  <a:lnTo>
                    <a:pt x="19" y="131"/>
                  </a:lnTo>
                  <a:lnTo>
                    <a:pt x="21" y="138"/>
                  </a:lnTo>
                  <a:lnTo>
                    <a:pt x="23" y="146"/>
                  </a:lnTo>
                  <a:lnTo>
                    <a:pt x="25" y="152"/>
                  </a:lnTo>
                  <a:lnTo>
                    <a:pt x="27" y="159"/>
                  </a:lnTo>
                  <a:lnTo>
                    <a:pt x="29" y="167"/>
                  </a:lnTo>
                  <a:lnTo>
                    <a:pt x="31" y="175"/>
                  </a:lnTo>
                  <a:lnTo>
                    <a:pt x="33" y="178"/>
                  </a:lnTo>
                  <a:lnTo>
                    <a:pt x="35" y="184"/>
                  </a:lnTo>
                  <a:lnTo>
                    <a:pt x="36" y="190"/>
                  </a:lnTo>
                  <a:lnTo>
                    <a:pt x="38" y="196"/>
                  </a:lnTo>
                  <a:lnTo>
                    <a:pt x="42" y="201"/>
                  </a:lnTo>
                  <a:lnTo>
                    <a:pt x="48" y="205"/>
                  </a:lnTo>
                  <a:lnTo>
                    <a:pt x="52" y="209"/>
                  </a:lnTo>
                  <a:lnTo>
                    <a:pt x="57" y="209"/>
                  </a:lnTo>
                  <a:lnTo>
                    <a:pt x="59" y="209"/>
                  </a:lnTo>
                  <a:lnTo>
                    <a:pt x="63" y="207"/>
                  </a:lnTo>
                  <a:lnTo>
                    <a:pt x="63" y="203"/>
                  </a:lnTo>
                  <a:lnTo>
                    <a:pt x="63" y="199"/>
                  </a:lnTo>
                  <a:lnTo>
                    <a:pt x="63" y="194"/>
                  </a:lnTo>
                  <a:lnTo>
                    <a:pt x="63" y="188"/>
                  </a:lnTo>
                  <a:lnTo>
                    <a:pt x="63" y="184"/>
                  </a:lnTo>
                  <a:lnTo>
                    <a:pt x="63" y="180"/>
                  </a:lnTo>
                  <a:lnTo>
                    <a:pt x="61" y="176"/>
                  </a:lnTo>
                  <a:lnTo>
                    <a:pt x="61" y="173"/>
                  </a:lnTo>
                  <a:lnTo>
                    <a:pt x="59" y="167"/>
                  </a:lnTo>
                  <a:lnTo>
                    <a:pt x="59" y="161"/>
                  </a:lnTo>
                  <a:lnTo>
                    <a:pt x="57" y="154"/>
                  </a:lnTo>
                  <a:lnTo>
                    <a:pt x="57" y="148"/>
                  </a:lnTo>
                  <a:lnTo>
                    <a:pt x="55" y="140"/>
                  </a:lnTo>
                  <a:lnTo>
                    <a:pt x="54" y="133"/>
                  </a:lnTo>
                  <a:lnTo>
                    <a:pt x="52" y="125"/>
                  </a:lnTo>
                  <a:lnTo>
                    <a:pt x="52" y="118"/>
                  </a:lnTo>
                  <a:lnTo>
                    <a:pt x="50" y="110"/>
                  </a:lnTo>
                  <a:lnTo>
                    <a:pt x="48" y="102"/>
                  </a:lnTo>
                  <a:lnTo>
                    <a:pt x="46" y="95"/>
                  </a:lnTo>
                  <a:lnTo>
                    <a:pt x="44" y="87"/>
                  </a:lnTo>
                  <a:lnTo>
                    <a:pt x="42" y="78"/>
                  </a:lnTo>
                  <a:lnTo>
                    <a:pt x="40" y="70"/>
                  </a:lnTo>
                  <a:lnTo>
                    <a:pt x="38" y="60"/>
                  </a:lnTo>
                  <a:lnTo>
                    <a:pt x="36" y="55"/>
                  </a:lnTo>
                  <a:lnTo>
                    <a:pt x="35" y="47"/>
                  </a:lnTo>
                  <a:lnTo>
                    <a:pt x="33" y="40"/>
                  </a:lnTo>
                  <a:lnTo>
                    <a:pt x="31" y="32"/>
                  </a:lnTo>
                  <a:lnTo>
                    <a:pt x="29" y="26"/>
                  </a:lnTo>
                  <a:lnTo>
                    <a:pt x="27" y="21"/>
                  </a:lnTo>
                  <a:lnTo>
                    <a:pt x="25" y="15"/>
                  </a:lnTo>
                  <a:lnTo>
                    <a:pt x="23" y="11"/>
                  </a:lnTo>
                  <a:lnTo>
                    <a:pt x="21" y="7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8" y="3"/>
                  </a:lnTo>
                  <a:lnTo>
                    <a:pt x="6" y="9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3625850" y="5194300"/>
              <a:ext cx="42863" cy="1000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7"/>
                </a:cxn>
                <a:cxn ang="0">
                  <a:pos x="2" y="21"/>
                </a:cxn>
                <a:cxn ang="0">
                  <a:pos x="4" y="29"/>
                </a:cxn>
                <a:cxn ang="0">
                  <a:pos x="4" y="35"/>
                </a:cxn>
                <a:cxn ang="0">
                  <a:pos x="6" y="42"/>
                </a:cxn>
                <a:cxn ang="0">
                  <a:pos x="7" y="50"/>
                </a:cxn>
                <a:cxn ang="0">
                  <a:pos x="9" y="59"/>
                </a:cxn>
                <a:cxn ang="0">
                  <a:pos x="11" y="67"/>
                </a:cxn>
                <a:cxn ang="0">
                  <a:pos x="15" y="76"/>
                </a:cxn>
                <a:cxn ang="0">
                  <a:pos x="17" y="84"/>
                </a:cxn>
                <a:cxn ang="0">
                  <a:pos x="19" y="94"/>
                </a:cxn>
                <a:cxn ang="0">
                  <a:pos x="21" y="99"/>
                </a:cxn>
                <a:cxn ang="0">
                  <a:pos x="23" y="107"/>
                </a:cxn>
                <a:cxn ang="0">
                  <a:pos x="26" y="114"/>
                </a:cxn>
                <a:cxn ang="0">
                  <a:pos x="28" y="118"/>
                </a:cxn>
                <a:cxn ang="0">
                  <a:pos x="32" y="124"/>
                </a:cxn>
                <a:cxn ang="0">
                  <a:pos x="36" y="128"/>
                </a:cxn>
                <a:cxn ang="0">
                  <a:pos x="42" y="128"/>
                </a:cxn>
                <a:cxn ang="0">
                  <a:pos x="45" y="126"/>
                </a:cxn>
                <a:cxn ang="0">
                  <a:pos x="49" y="120"/>
                </a:cxn>
                <a:cxn ang="0">
                  <a:pos x="51" y="114"/>
                </a:cxn>
                <a:cxn ang="0">
                  <a:pos x="53" y="107"/>
                </a:cxn>
                <a:cxn ang="0">
                  <a:pos x="53" y="99"/>
                </a:cxn>
                <a:cxn ang="0">
                  <a:pos x="51" y="94"/>
                </a:cxn>
                <a:cxn ang="0">
                  <a:pos x="51" y="86"/>
                </a:cxn>
                <a:cxn ang="0">
                  <a:pos x="49" y="78"/>
                </a:cxn>
                <a:cxn ang="0">
                  <a:pos x="47" y="73"/>
                </a:cxn>
                <a:cxn ang="0">
                  <a:pos x="45" y="65"/>
                </a:cxn>
                <a:cxn ang="0">
                  <a:pos x="44" y="56"/>
                </a:cxn>
                <a:cxn ang="0">
                  <a:pos x="40" y="48"/>
                </a:cxn>
                <a:cxn ang="0">
                  <a:pos x="38" y="40"/>
                </a:cxn>
                <a:cxn ang="0">
                  <a:pos x="36" y="31"/>
                </a:cxn>
                <a:cxn ang="0">
                  <a:pos x="34" y="23"/>
                </a:cxn>
                <a:cxn ang="0">
                  <a:pos x="30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3" h="128">
                  <a:moveTo>
                    <a:pt x="0" y="14"/>
                  </a:moveTo>
                  <a:lnTo>
                    <a:pt x="0" y="17"/>
                  </a:lnTo>
                  <a:lnTo>
                    <a:pt x="2" y="21"/>
                  </a:lnTo>
                  <a:lnTo>
                    <a:pt x="4" y="29"/>
                  </a:lnTo>
                  <a:lnTo>
                    <a:pt x="4" y="35"/>
                  </a:lnTo>
                  <a:lnTo>
                    <a:pt x="6" y="42"/>
                  </a:lnTo>
                  <a:lnTo>
                    <a:pt x="7" y="50"/>
                  </a:lnTo>
                  <a:lnTo>
                    <a:pt x="9" y="59"/>
                  </a:lnTo>
                  <a:lnTo>
                    <a:pt x="11" y="67"/>
                  </a:lnTo>
                  <a:lnTo>
                    <a:pt x="15" y="76"/>
                  </a:lnTo>
                  <a:lnTo>
                    <a:pt x="17" y="84"/>
                  </a:lnTo>
                  <a:lnTo>
                    <a:pt x="19" y="94"/>
                  </a:lnTo>
                  <a:lnTo>
                    <a:pt x="21" y="99"/>
                  </a:lnTo>
                  <a:lnTo>
                    <a:pt x="23" y="107"/>
                  </a:lnTo>
                  <a:lnTo>
                    <a:pt x="26" y="114"/>
                  </a:lnTo>
                  <a:lnTo>
                    <a:pt x="28" y="118"/>
                  </a:lnTo>
                  <a:lnTo>
                    <a:pt x="32" y="124"/>
                  </a:lnTo>
                  <a:lnTo>
                    <a:pt x="36" y="128"/>
                  </a:lnTo>
                  <a:lnTo>
                    <a:pt x="42" y="128"/>
                  </a:lnTo>
                  <a:lnTo>
                    <a:pt x="45" y="126"/>
                  </a:lnTo>
                  <a:lnTo>
                    <a:pt x="49" y="120"/>
                  </a:lnTo>
                  <a:lnTo>
                    <a:pt x="51" y="114"/>
                  </a:lnTo>
                  <a:lnTo>
                    <a:pt x="53" y="107"/>
                  </a:lnTo>
                  <a:lnTo>
                    <a:pt x="53" y="99"/>
                  </a:lnTo>
                  <a:lnTo>
                    <a:pt x="51" y="94"/>
                  </a:lnTo>
                  <a:lnTo>
                    <a:pt x="51" y="86"/>
                  </a:lnTo>
                  <a:lnTo>
                    <a:pt x="49" y="78"/>
                  </a:lnTo>
                  <a:lnTo>
                    <a:pt x="47" y="73"/>
                  </a:lnTo>
                  <a:lnTo>
                    <a:pt x="45" y="65"/>
                  </a:lnTo>
                  <a:lnTo>
                    <a:pt x="44" y="56"/>
                  </a:lnTo>
                  <a:lnTo>
                    <a:pt x="40" y="48"/>
                  </a:lnTo>
                  <a:lnTo>
                    <a:pt x="38" y="40"/>
                  </a:lnTo>
                  <a:lnTo>
                    <a:pt x="36" y="31"/>
                  </a:lnTo>
                  <a:lnTo>
                    <a:pt x="34" y="23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9" name="Freeform 79"/>
            <p:cNvSpPr>
              <a:spLocks/>
            </p:cNvSpPr>
            <p:nvPr/>
          </p:nvSpPr>
          <p:spPr bwMode="auto">
            <a:xfrm>
              <a:off x="3676650" y="5410200"/>
              <a:ext cx="52388" cy="1762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31"/>
                </a:cxn>
                <a:cxn ang="0">
                  <a:pos x="4" y="42"/>
                </a:cxn>
                <a:cxn ang="0">
                  <a:pos x="6" y="55"/>
                </a:cxn>
                <a:cxn ang="0">
                  <a:pos x="8" y="71"/>
                </a:cxn>
                <a:cxn ang="0">
                  <a:pos x="14" y="88"/>
                </a:cxn>
                <a:cxn ang="0">
                  <a:pos x="16" y="101"/>
                </a:cxn>
                <a:cxn ang="0">
                  <a:pos x="18" y="113"/>
                </a:cxn>
                <a:cxn ang="0">
                  <a:pos x="19" y="126"/>
                </a:cxn>
                <a:cxn ang="0">
                  <a:pos x="21" y="139"/>
                </a:cxn>
                <a:cxn ang="0">
                  <a:pos x="23" y="149"/>
                </a:cxn>
                <a:cxn ang="0">
                  <a:pos x="27" y="162"/>
                </a:cxn>
                <a:cxn ang="0">
                  <a:pos x="31" y="177"/>
                </a:cxn>
                <a:cxn ang="0">
                  <a:pos x="35" y="192"/>
                </a:cxn>
                <a:cxn ang="0">
                  <a:pos x="37" y="204"/>
                </a:cxn>
                <a:cxn ang="0">
                  <a:pos x="42" y="215"/>
                </a:cxn>
                <a:cxn ang="0">
                  <a:pos x="48" y="223"/>
                </a:cxn>
                <a:cxn ang="0">
                  <a:pos x="56" y="219"/>
                </a:cxn>
                <a:cxn ang="0">
                  <a:pos x="61" y="210"/>
                </a:cxn>
                <a:cxn ang="0">
                  <a:pos x="63" y="196"/>
                </a:cxn>
                <a:cxn ang="0">
                  <a:pos x="63" y="187"/>
                </a:cxn>
                <a:cxn ang="0">
                  <a:pos x="61" y="173"/>
                </a:cxn>
                <a:cxn ang="0">
                  <a:pos x="59" y="162"/>
                </a:cxn>
                <a:cxn ang="0">
                  <a:pos x="58" y="149"/>
                </a:cxn>
                <a:cxn ang="0">
                  <a:pos x="56" y="135"/>
                </a:cxn>
                <a:cxn ang="0">
                  <a:pos x="52" y="120"/>
                </a:cxn>
                <a:cxn ang="0">
                  <a:pos x="50" y="103"/>
                </a:cxn>
                <a:cxn ang="0">
                  <a:pos x="46" y="88"/>
                </a:cxn>
                <a:cxn ang="0">
                  <a:pos x="42" y="71"/>
                </a:cxn>
                <a:cxn ang="0">
                  <a:pos x="40" y="55"/>
                </a:cxn>
                <a:cxn ang="0">
                  <a:pos x="37" y="42"/>
                </a:cxn>
                <a:cxn ang="0">
                  <a:pos x="33" y="29"/>
                </a:cxn>
                <a:cxn ang="0">
                  <a:pos x="29" y="17"/>
                </a:cxn>
                <a:cxn ang="0">
                  <a:pos x="25" y="8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2" y="12"/>
                </a:cxn>
                <a:cxn ang="0">
                  <a:pos x="0" y="17"/>
                </a:cxn>
                <a:cxn ang="0">
                  <a:pos x="0" y="19"/>
                </a:cxn>
              </a:cxnLst>
              <a:rect l="0" t="0" r="r" b="b"/>
              <a:pathLst>
                <a:path w="65" h="223">
                  <a:moveTo>
                    <a:pt x="0" y="19"/>
                  </a:moveTo>
                  <a:lnTo>
                    <a:pt x="0" y="21"/>
                  </a:lnTo>
                  <a:lnTo>
                    <a:pt x="2" y="27"/>
                  </a:lnTo>
                  <a:lnTo>
                    <a:pt x="2" y="31"/>
                  </a:lnTo>
                  <a:lnTo>
                    <a:pt x="4" y="36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6" y="55"/>
                  </a:lnTo>
                  <a:lnTo>
                    <a:pt x="8" y="63"/>
                  </a:lnTo>
                  <a:lnTo>
                    <a:pt x="8" y="71"/>
                  </a:lnTo>
                  <a:lnTo>
                    <a:pt x="12" y="80"/>
                  </a:lnTo>
                  <a:lnTo>
                    <a:pt x="14" y="88"/>
                  </a:lnTo>
                  <a:lnTo>
                    <a:pt x="16" y="97"/>
                  </a:lnTo>
                  <a:lnTo>
                    <a:pt x="16" y="101"/>
                  </a:lnTo>
                  <a:lnTo>
                    <a:pt x="16" y="107"/>
                  </a:lnTo>
                  <a:lnTo>
                    <a:pt x="18" y="113"/>
                  </a:lnTo>
                  <a:lnTo>
                    <a:pt x="19" y="116"/>
                  </a:lnTo>
                  <a:lnTo>
                    <a:pt x="19" y="126"/>
                  </a:lnTo>
                  <a:lnTo>
                    <a:pt x="21" y="135"/>
                  </a:lnTo>
                  <a:lnTo>
                    <a:pt x="21" y="139"/>
                  </a:lnTo>
                  <a:lnTo>
                    <a:pt x="23" y="145"/>
                  </a:lnTo>
                  <a:lnTo>
                    <a:pt x="23" y="149"/>
                  </a:lnTo>
                  <a:lnTo>
                    <a:pt x="25" y="152"/>
                  </a:lnTo>
                  <a:lnTo>
                    <a:pt x="27" y="162"/>
                  </a:lnTo>
                  <a:lnTo>
                    <a:pt x="29" y="170"/>
                  </a:lnTo>
                  <a:lnTo>
                    <a:pt x="31" y="177"/>
                  </a:lnTo>
                  <a:lnTo>
                    <a:pt x="33" y="187"/>
                  </a:lnTo>
                  <a:lnTo>
                    <a:pt x="35" y="192"/>
                  </a:lnTo>
                  <a:lnTo>
                    <a:pt x="37" y="198"/>
                  </a:lnTo>
                  <a:lnTo>
                    <a:pt x="37" y="204"/>
                  </a:lnTo>
                  <a:lnTo>
                    <a:pt x="39" y="210"/>
                  </a:lnTo>
                  <a:lnTo>
                    <a:pt x="42" y="215"/>
                  </a:lnTo>
                  <a:lnTo>
                    <a:pt x="44" y="221"/>
                  </a:lnTo>
                  <a:lnTo>
                    <a:pt x="48" y="223"/>
                  </a:lnTo>
                  <a:lnTo>
                    <a:pt x="52" y="223"/>
                  </a:lnTo>
                  <a:lnTo>
                    <a:pt x="56" y="219"/>
                  </a:lnTo>
                  <a:lnTo>
                    <a:pt x="59" y="215"/>
                  </a:lnTo>
                  <a:lnTo>
                    <a:pt x="61" y="210"/>
                  </a:lnTo>
                  <a:lnTo>
                    <a:pt x="63" y="204"/>
                  </a:lnTo>
                  <a:lnTo>
                    <a:pt x="63" y="196"/>
                  </a:lnTo>
                  <a:lnTo>
                    <a:pt x="65" y="192"/>
                  </a:lnTo>
                  <a:lnTo>
                    <a:pt x="63" y="187"/>
                  </a:lnTo>
                  <a:lnTo>
                    <a:pt x="63" y="179"/>
                  </a:lnTo>
                  <a:lnTo>
                    <a:pt x="61" y="173"/>
                  </a:lnTo>
                  <a:lnTo>
                    <a:pt x="61" y="168"/>
                  </a:lnTo>
                  <a:lnTo>
                    <a:pt x="59" y="162"/>
                  </a:lnTo>
                  <a:lnTo>
                    <a:pt x="59" y="156"/>
                  </a:lnTo>
                  <a:lnTo>
                    <a:pt x="58" y="149"/>
                  </a:lnTo>
                  <a:lnTo>
                    <a:pt x="58" y="143"/>
                  </a:lnTo>
                  <a:lnTo>
                    <a:pt x="56" y="135"/>
                  </a:lnTo>
                  <a:lnTo>
                    <a:pt x="54" y="128"/>
                  </a:lnTo>
                  <a:lnTo>
                    <a:pt x="52" y="120"/>
                  </a:lnTo>
                  <a:lnTo>
                    <a:pt x="52" y="113"/>
                  </a:lnTo>
                  <a:lnTo>
                    <a:pt x="50" y="103"/>
                  </a:lnTo>
                  <a:lnTo>
                    <a:pt x="50" y="95"/>
                  </a:lnTo>
                  <a:lnTo>
                    <a:pt x="46" y="88"/>
                  </a:lnTo>
                  <a:lnTo>
                    <a:pt x="44" y="80"/>
                  </a:lnTo>
                  <a:lnTo>
                    <a:pt x="42" y="71"/>
                  </a:lnTo>
                  <a:lnTo>
                    <a:pt x="42" y="63"/>
                  </a:lnTo>
                  <a:lnTo>
                    <a:pt x="40" y="55"/>
                  </a:lnTo>
                  <a:lnTo>
                    <a:pt x="39" y="48"/>
                  </a:lnTo>
                  <a:lnTo>
                    <a:pt x="37" y="42"/>
                  </a:lnTo>
                  <a:lnTo>
                    <a:pt x="37" y="36"/>
                  </a:lnTo>
                  <a:lnTo>
                    <a:pt x="33" y="29"/>
                  </a:lnTo>
                  <a:lnTo>
                    <a:pt x="33" y="23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3394075" y="5373688"/>
              <a:ext cx="33338" cy="10001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2" y="43"/>
                </a:cxn>
                <a:cxn ang="0">
                  <a:pos x="2" y="51"/>
                </a:cxn>
                <a:cxn ang="0">
                  <a:pos x="4" y="61"/>
                </a:cxn>
                <a:cxn ang="0">
                  <a:pos x="6" y="68"/>
                </a:cxn>
                <a:cxn ang="0">
                  <a:pos x="8" y="76"/>
                </a:cxn>
                <a:cxn ang="0">
                  <a:pos x="8" y="85"/>
                </a:cxn>
                <a:cxn ang="0">
                  <a:pos x="9" y="93"/>
                </a:cxn>
                <a:cxn ang="0">
                  <a:pos x="13" y="100"/>
                </a:cxn>
                <a:cxn ang="0">
                  <a:pos x="15" y="106"/>
                </a:cxn>
                <a:cxn ang="0">
                  <a:pos x="17" y="110"/>
                </a:cxn>
                <a:cxn ang="0">
                  <a:pos x="21" y="116"/>
                </a:cxn>
                <a:cxn ang="0">
                  <a:pos x="27" y="119"/>
                </a:cxn>
                <a:cxn ang="0">
                  <a:pos x="30" y="123"/>
                </a:cxn>
                <a:cxn ang="0">
                  <a:pos x="34" y="125"/>
                </a:cxn>
                <a:cxn ang="0">
                  <a:pos x="38" y="125"/>
                </a:cxn>
                <a:cxn ang="0">
                  <a:pos x="40" y="121"/>
                </a:cxn>
                <a:cxn ang="0">
                  <a:pos x="42" y="118"/>
                </a:cxn>
                <a:cxn ang="0">
                  <a:pos x="42" y="114"/>
                </a:cxn>
                <a:cxn ang="0">
                  <a:pos x="42" y="110"/>
                </a:cxn>
                <a:cxn ang="0">
                  <a:pos x="42" y="106"/>
                </a:cxn>
                <a:cxn ang="0">
                  <a:pos x="42" y="102"/>
                </a:cxn>
                <a:cxn ang="0">
                  <a:pos x="42" y="97"/>
                </a:cxn>
                <a:cxn ang="0">
                  <a:pos x="40" y="91"/>
                </a:cxn>
                <a:cxn ang="0">
                  <a:pos x="40" y="83"/>
                </a:cxn>
                <a:cxn ang="0">
                  <a:pos x="38" y="76"/>
                </a:cxn>
                <a:cxn ang="0">
                  <a:pos x="38" y="68"/>
                </a:cxn>
                <a:cxn ang="0">
                  <a:pos x="36" y="61"/>
                </a:cxn>
                <a:cxn ang="0">
                  <a:pos x="36" y="53"/>
                </a:cxn>
                <a:cxn ang="0">
                  <a:pos x="36" y="45"/>
                </a:cxn>
                <a:cxn ang="0">
                  <a:pos x="34" y="40"/>
                </a:cxn>
                <a:cxn ang="0">
                  <a:pos x="32" y="32"/>
                </a:cxn>
                <a:cxn ang="0">
                  <a:pos x="30" y="24"/>
                </a:cxn>
                <a:cxn ang="0">
                  <a:pos x="28" y="19"/>
                </a:cxn>
                <a:cxn ang="0">
                  <a:pos x="27" y="13"/>
                </a:cxn>
                <a:cxn ang="0">
                  <a:pos x="25" y="9"/>
                </a:cxn>
                <a:cxn ang="0">
                  <a:pos x="23" y="5"/>
                </a:cxn>
                <a:cxn ang="0">
                  <a:pos x="21" y="3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42" h="125">
                  <a:moveTo>
                    <a:pt x="0" y="17"/>
                  </a:moveTo>
                  <a:lnTo>
                    <a:pt x="0" y="19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43"/>
                  </a:lnTo>
                  <a:lnTo>
                    <a:pt x="2" y="51"/>
                  </a:lnTo>
                  <a:lnTo>
                    <a:pt x="4" y="61"/>
                  </a:lnTo>
                  <a:lnTo>
                    <a:pt x="6" y="68"/>
                  </a:lnTo>
                  <a:lnTo>
                    <a:pt x="8" y="76"/>
                  </a:lnTo>
                  <a:lnTo>
                    <a:pt x="8" y="85"/>
                  </a:lnTo>
                  <a:lnTo>
                    <a:pt x="9" y="93"/>
                  </a:lnTo>
                  <a:lnTo>
                    <a:pt x="13" y="100"/>
                  </a:lnTo>
                  <a:lnTo>
                    <a:pt x="15" y="106"/>
                  </a:lnTo>
                  <a:lnTo>
                    <a:pt x="17" y="110"/>
                  </a:lnTo>
                  <a:lnTo>
                    <a:pt x="21" y="116"/>
                  </a:lnTo>
                  <a:lnTo>
                    <a:pt x="27" y="119"/>
                  </a:lnTo>
                  <a:lnTo>
                    <a:pt x="30" y="123"/>
                  </a:lnTo>
                  <a:lnTo>
                    <a:pt x="34" y="125"/>
                  </a:lnTo>
                  <a:lnTo>
                    <a:pt x="38" y="125"/>
                  </a:lnTo>
                  <a:lnTo>
                    <a:pt x="40" y="121"/>
                  </a:lnTo>
                  <a:lnTo>
                    <a:pt x="42" y="118"/>
                  </a:lnTo>
                  <a:lnTo>
                    <a:pt x="42" y="114"/>
                  </a:lnTo>
                  <a:lnTo>
                    <a:pt x="42" y="110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2" y="97"/>
                  </a:lnTo>
                  <a:lnTo>
                    <a:pt x="40" y="91"/>
                  </a:lnTo>
                  <a:lnTo>
                    <a:pt x="40" y="83"/>
                  </a:lnTo>
                  <a:lnTo>
                    <a:pt x="38" y="76"/>
                  </a:lnTo>
                  <a:lnTo>
                    <a:pt x="38" y="68"/>
                  </a:lnTo>
                  <a:lnTo>
                    <a:pt x="36" y="61"/>
                  </a:lnTo>
                  <a:lnTo>
                    <a:pt x="36" y="53"/>
                  </a:lnTo>
                  <a:lnTo>
                    <a:pt x="36" y="45"/>
                  </a:lnTo>
                  <a:lnTo>
                    <a:pt x="34" y="40"/>
                  </a:lnTo>
                  <a:lnTo>
                    <a:pt x="32" y="32"/>
                  </a:lnTo>
                  <a:lnTo>
                    <a:pt x="30" y="24"/>
                  </a:lnTo>
                  <a:lnTo>
                    <a:pt x="28" y="19"/>
                  </a:lnTo>
                  <a:lnTo>
                    <a:pt x="27" y="13"/>
                  </a:lnTo>
                  <a:lnTo>
                    <a:pt x="25" y="9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2835275" y="4976813"/>
              <a:ext cx="90488" cy="508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5" y="0"/>
                </a:cxn>
                <a:cxn ang="0">
                  <a:pos x="79" y="3"/>
                </a:cxn>
                <a:cxn ang="0">
                  <a:pos x="72" y="5"/>
                </a:cxn>
                <a:cxn ang="0">
                  <a:pos x="64" y="9"/>
                </a:cxn>
                <a:cxn ang="0">
                  <a:pos x="55" y="13"/>
                </a:cxn>
                <a:cxn ang="0">
                  <a:pos x="47" y="19"/>
                </a:cxn>
                <a:cxn ang="0">
                  <a:pos x="40" y="22"/>
                </a:cxn>
                <a:cxn ang="0">
                  <a:pos x="32" y="28"/>
                </a:cxn>
                <a:cxn ang="0">
                  <a:pos x="22" y="34"/>
                </a:cxn>
                <a:cxn ang="0">
                  <a:pos x="17" y="38"/>
                </a:cxn>
                <a:cxn ang="0">
                  <a:pos x="9" y="43"/>
                </a:cxn>
                <a:cxn ang="0">
                  <a:pos x="5" y="49"/>
                </a:cxn>
                <a:cxn ang="0">
                  <a:pos x="0" y="57"/>
                </a:cxn>
                <a:cxn ang="0">
                  <a:pos x="2" y="64"/>
                </a:cxn>
                <a:cxn ang="0">
                  <a:pos x="3" y="64"/>
                </a:cxn>
                <a:cxn ang="0">
                  <a:pos x="9" y="64"/>
                </a:cxn>
                <a:cxn ang="0">
                  <a:pos x="15" y="64"/>
                </a:cxn>
                <a:cxn ang="0">
                  <a:pos x="24" y="62"/>
                </a:cxn>
                <a:cxn ang="0">
                  <a:pos x="28" y="60"/>
                </a:cxn>
                <a:cxn ang="0">
                  <a:pos x="32" y="58"/>
                </a:cxn>
                <a:cxn ang="0">
                  <a:pos x="38" y="57"/>
                </a:cxn>
                <a:cxn ang="0">
                  <a:pos x="43" y="55"/>
                </a:cxn>
                <a:cxn ang="0">
                  <a:pos x="47" y="51"/>
                </a:cxn>
                <a:cxn ang="0">
                  <a:pos x="53" y="49"/>
                </a:cxn>
                <a:cxn ang="0">
                  <a:pos x="59" y="47"/>
                </a:cxn>
                <a:cxn ang="0">
                  <a:pos x="62" y="45"/>
                </a:cxn>
                <a:cxn ang="0">
                  <a:pos x="66" y="41"/>
                </a:cxn>
                <a:cxn ang="0">
                  <a:pos x="72" y="39"/>
                </a:cxn>
                <a:cxn ang="0">
                  <a:pos x="76" y="36"/>
                </a:cxn>
                <a:cxn ang="0">
                  <a:pos x="81" y="34"/>
                </a:cxn>
                <a:cxn ang="0">
                  <a:pos x="85" y="30"/>
                </a:cxn>
                <a:cxn ang="0">
                  <a:pos x="89" y="28"/>
                </a:cxn>
                <a:cxn ang="0">
                  <a:pos x="93" y="24"/>
                </a:cxn>
                <a:cxn ang="0">
                  <a:pos x="98" y="22"/>
                </a:cxn>
                <a:cxn ang="0">
                  <a:pos x="104" y="17"/>
                </a:cxn>
                <a:cxn ang="0">
                  <a:pos x="108" y="13"/>
                </a:cxn>
                <a:cxn ang="0">
                  <a:pos x="112" y="9"/>
                </a:cxn>
                <a:cxn ang="0">
                  <a:pos x="114" y="7"/>
                </a:cxn>
                <a:cxn ang="0">
                  <a:pos x="108" y="1"/>
                </a:cxn>
                <a:cxn ang="0">
                  <a:pos x="100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4" h="64">
                  <a:moveTo>
                    <a:pt x="93" y="0"/>
                  </a:moveTo>
                  <a:lnTo>
                    <a:pt x="85" y="0"/>
                  </a:lnTo>
                  <a:lnTo>
                    <a:pt x="79" y="3"/>
                  </a:lnTo>
                  <a:lnTo>
                    <a:pt x="72" y="5"/>
                  </a:lnTo>
                  <a:lnTo>
                    <a:pt x="64" y="9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40" y="22"/>
                  </a:lnTo>
                  <a:lnTo>
                    <a:pt x="32" y="28"/>
                  </a:lnTo>
                  <a:lnTo>
                    <a:pt x="22" y="34"/>
                  </a:lnTo>
                  <a:lnTo>
                    <a:pt x="17" y="38"/>
                  </a:lnTo>
                  <a:lnTo>
                    <a:pt x="9" y="43"/>
                  </a:lnTo>
                  <a:lnTo>
                    <a:pt x="5" y="49"/>
                  </a:lnTo>
                  <a:lnTo>
                    <a:pt x="0" y="57"/>
                  </a:lnTo>
                  <a:lnTo>
                    <a:pt x="2" y="64"/>
                  </a:lnTo>
                  <a:lnTo>
                    <a:pt x="3" y="64"/>
                  </a:lnTo>
                  <a:lnTo>
                    <a:pt x="9" y="64"/>
                  </a:lnTo>
                  <a:lnTo>
                    <a:pt x="15" y="64"/>
                  </a:lnTo>
                  <a:lnTo>
                    <a:pt x="24" y="62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8" y="57"/>
                  </a:lnTo>
                  <a:lnTo>
                    <a:pt x="43" y="55"/>
                  </a:lnTo>
                  <a:lnTo>
                    <a:pt x="47" y="51"/>
                  </a:lnTo>
                  <a:lnTo>
                    <a:pt x="53" y="49"/>
                  </a:lnTo>
                  <a:lnTo>
                    <a:pt x="59" y="47"/>
                  </a:lnTo>
                  <a:lnTo>
                    <a:pt x="62" y="45"/>
                  </a:lnTo>
                  <a:lnTo>
                    <a:pt x="66" y="41"/>
                  </a:lnTo>
                  <a:lnTo>
                    <a:pt x="72" y="39"/>
                  </a:lnTo>
                  <a:lnTo>
                    <a:pt x="76" y="36"/>
                  </a:lnTo>
                  <a:lnTo>
                    <a:pt x="81" y="34"/>
                  </a:lnTo>
                  <a:lnTo>
                    <a:pt x="85" y="30"/>
                  </a:lnTo>
                  <a:lnTo>
                    <a:pt x="89" y="28"/>
                  </a:lnTo>
                  <a:lnTo>
                    <a:pt x="93" y="24"/>
                  </a:lnTo>
                  <a:lnTo>
                    <a:pt x="98" y="22"/>
                  </a:lnTo>
                  <a:lnTo>
                    <a:pt x="104" y="17"/>
                  </a:lnTo>
                  <a:lnTo>
                    <a:pt x="108" y="13"/>
                  </a:lnTo>
                  <a:lnTo>
                    <a:pt x="112" y="9"/>
                  </a:lnTo>
                  <a:lnTo>
                    <a:pt x="114" y="7"/>
                  </a:lnTo>
                  <a:lnTo>
                    <a:pt x="108" y="1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2533650" y="4984750"/>
              <a:ext cx="82550" cy="349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5" y="2"/>
                </a:cxn>
                <a:cxn ang="0">
                  <a:pos x="29" y="2"/>
                </a:cxn>
                <a:cxn ang="0">
                  <a:pos x="35" y="2"/>
                </a:cxn>
                <a:cxn ang="0">
                  <a:pos x="40" y="4"/>
                </a:cxn>
                <a:cxn ang="0">
                  <a:pos x="46" y="6"/>
                </a:cxn>
                <a:cxn ang="0">
                  <a:pos x="54" y="8"/>
                </a:cxn>
                <a:cxn ang="0">
                  <a:pos x="61" y="9"/>
                </a:cxn>
                <a:cxn ang="0">
                  <a:pos x="69" y="13"/>
                </a:cxn>
                <a:cxn ang="0">
                  <a:pos x="75" y="15"/>
                </a:cxn>
                <a:cxn ang="0">
                  <a:pos x="82" y="17"/>
                </a:cxn>
                <a:cxn ang="0">
                  <a:pos x="88" y="23"/>
                </a:cxn>
                <a:cxn ang="0">
                  <a:pos x="94" y="25"/>
                </a:cxn>
                <a:cxn ang="0">
                  <a:pos x="97" y="28"/>
                </a:cxn>
                <a:cxn ang="0">
                  <a:pos x="101" y="32"/>
                </a:cxn>
                <a:cxn ang="0">
                  <a:pos x="105" y="38"/>
                </a:cxn>
                <a:cxn ang="0">
                  <a:pos x="103" y="40"/>
                </a:cxn>
                <a:cxn ang="0">
                  <a:pos x="99" y="42"/>
                </a:cxn>
                <a:cxn ang="0">
                  <a:pos x="95" y="44"/>
                </a:cxn>
                <a:cxn ang="0">
                  <a:pos x="90" y="44"/>
                </a:cxn>
                <a:cxn ang="0">
                  <a:pos x="84" y="44"/>
                </a:cxn>
                <a:cxn ang="0">
                  <a:pos x="80" y="42"/>
                </a:cxn>
                <a:cxn ang="0">
                  <a:pos x="76" y="42"/>
                </a:cxn>
                <a:cxn ang="0">
                  <a:pos x="71" y="42"/>
                </a:cxn>
                <a:cxn ang="0">
                  <a:pos x="67" y="40"/>
                </a:cxn>
                <a:cxn ang="0">
                  <a:pos x="61" y="38"/>
                </a:cxn>
                <a:cxn ang="0">
                  <a:pos x="55" y="38"/>
                </a:cxn>
                <a:cxn ang="0">
                  <a:pos x="52" y="36"/>
                </a:cxn>
                <a:cxn ang="0">
                  <a:pos x="46" y="34"/>
                </a:cxn>
                <a:cxn ang="0">
                  <a:pos x="40" y="32"/>
                </a:cxn>
                <a:cxn ang="0">
                  <a:pos x="35" y="30"/>
                </a:cxn>
                <a:cxn ang="0">
                  <a:pos x="31" y="28"/>
                </a:cxn>
                <a:cxn ang="0">
                  <a:pos x="21" y="25"/>
                </a:cxn>
                <a:cxn ang="0">
                  <a:pos x="14" y="23"/>
                </a:cxn>
                <a:cxn ang="0">
                  <a:pos x="6" y="17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105" h="44">
                  <a:moveTo>
                    <a:pt x="23" y="2"/>
                  </a:moveTo>
                  <a:lnTo>
                    <a:pt x="25" y="2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6" y="6"/>
                  </a:lnTo>
                  <a:lnTo>
                    <a:pt x="54" y="8"/>
                  </a:lnTo>
                  <a:lnTo>
                    <a:pt x="61" y="9"/>
                  </a:lnTo>
                  <a:lnTo>
                    <a:pt x="69" y="13"/>
                  </a:lnTo>
                  <a:lnTo>
                    <a:pt x="75" y="15"/>
                  </a:lnTo>
                  <a:lnTo>
                    <a:pt x="82" y="17"/>
                  </a:lnTo>
                  <a:lnTo>
                    <a:pt x="88" y="23"/>
                  </a:lnTo>
                  <a:lnTo>
                    <a:pt x="94" y="25"/>
                  </a:lnTo>
                  <a:lnTo>
                    <a:pt x="97" y="28"/>
                  </a:lnTo>
                  <a:lnTo>
                    <a:pt x="101" y="32"/>
                  </a:lnTo>
                  <a:lnTo>
                    <a:pt x="105" y="38"/>
                  </a:lnTo>
                  <a:lnTo>
                    <a:pt x="103" y="40"/>
                  </a:lnTo>
                  <a:lnTo>
                    <a:pt x="99" y="42"/>
                  </a:lnTo>
                  <a:lnTo>
                    <a:pt x="95" y="44"/>
                  </a:lnTo>
                  <a:lnTo>
                    <a:pt x="90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6" y="42"/>
                  </a:lnTo>
                  <a:lnTo>
                    <a:pt x="71" y="42"/>
                  </a:lnTo>
                  <a:lnTo>
                    <a:pt x="67" y="40"/>
                  </a:lnTo>
                  <a:lnTo>
                    <a:pt x="61" y="38"/>
                  </a:lnTo>
                  <a:lnTo>
                    <a:pt x="55" y="38"/>
                  </a:lnTo>
                  <a:lnTo>
                    <a:pt x="52" y="36"/>
                  </a:lnTo>
                  <a:lnTo>
                    <a:pt x="46" y="34"/>
                  </a:lnTo>
                  <a:lnTo>
                    <a:pt x="40" y="32"/>
                  </a:lnTo>
                  <a:lnTo>
                    <a:pt x="35" y="30"/>
                  </a:lnTo>
                  <a:lnTo>
                    <a:pt x="31" y="28"/>
                  </a:lnTo>
                  <a:lnTo>
                    <a:pt x="21" y="25"/>
                  </a:lnTo>
                  <a:lnTo>
                    <a:pt x="14" y="23"/>
                  </a:lnTo>
                  <a:lnTo>
                    <a:pt x="6" y="17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2822575" y="4516438"/>
              <a:ext cx="28575" cy="66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10" y="14"/>
                </a:cxn>
                <a:cxn ang="0">
                  <a:pos x="8" y="18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0" y="73"/>
                </a:cxn>
                <a:cxn ang="0">
                  <a:pos x="2" y="77"/>
                </a:cxn>
                <a:cxn ang="0">
                  <a:pos x="4" y="80"/>
                </a:cxn>
                <a:cxn ang="0">
                  <a:pos x="10" y="84"/>
                </a:cxn>
                <a:cxn ang="0">
                  <a:pos x="12" y="82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23" y="71"/>
                </a:cxn>
                <a:cxn ang="0">
                  <a:pos x="23" y="65"/>
                </a:cxn>
                <a:cxn ang="0">
                  <a:pos x="27" y="58"/>
                </a:cxn>
                <a:cxn ang="0">
                  <a:pos x="29" y="50"/>
                </a:cxn>
                <a:cxn ang="0">
                  <a:pos x="31" y="42"/>
                </a:cxn>
                <a:cxn ang="0">
                  <a:pos x="31" y="35"/>
                </a:cxn>
                <a:cxn ang="0">
                  <a:pos x="33" y="27"/>
                </a:cxn>
                <a:cxn ang="0">
                  <a:pos x="33" y="19"/>
                </a:cxn>
                <a:cxn ang="0">
                  <a:pos x="35" y="14"/>
                </a:cxn>
                <a:cxn ang="0">
                  <a:pos x="35" y="8"/>
                </a:cxn>
                <a:cxn ang="0">
                  <a:pos x="35" y="4"/>
                </a:cxn>
                <a:cxn ang="0">
                  <a:pos x="35" y="0"/>
                </a:cxn>
                <a:cxn ang="0">
                  <a:pos x="37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7" h="84">
                  <a:moveTo>
                    <a:pt x="14" y="0"/>
                  </a:moveTo>
                  <a:lnTo>
                    <a:pt x="14" y="0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5"/>
                  </a:lnTo>
                  <a:lnTo>
                    <a:pt x="4" y="33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2" y="77"/>
                  </a:lnTo>
                  <a:lnTo>
                    <a:pt x="4" y="80"/>
                  </a:lnTo>
                  <a:lnTo>
                    <a:pt x="10" y="84"/>
                  </a:lnTo>
                  <a:lnTo>
                    <a:pt x="12" y="82"/>
                  </a:lnTo>
                  <a:lnTo>
                    <a:pt x="16" y="80"/>
                  </a:lnTo>
                  <a:lnTo>
                    <a:pt x="19" y="77"/>
                  </a:lnTo>
                  <a:lnTo>
                    <a:pt x="23" y="71"/>
                  </a:lnTo>
                  <a:lnTo>
                    <a:pt x="23" y="65"/>
                  </a:lnTo>
                  <a:lnTo>
                    <a:pt x="27" y="58"/>
                  </a:lnTo>
                  <a:lnTo>
                    <a:pt x="29" y="50"/>
                  </a:lnTo>
                  <a:lnTo>
                    <a:pt x="31" y="42"/>
                  </a:lnTo>
                  <a:lnTo>
                    <a:pt x="31" y="35"/>
                  </a:lnTo>
                  <a:lnTo>
                    <a:pt x="33" y="27"/>
                  </a:lnTo>
                  <a:lnTo>
                    <a:pt x="33" y="19"/>
                  </a:lnTo>
                  <a:lnTo>
                    <a:pt x="35" y="14"/>
                  </a:lnTo>
                  <a:lnTo>
                    <a:pt x="35" y="8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2700338" y="5216525"/>
              <a:ext cx="69850" cy="31750"/>
            </a:xfrm>
            <a:custGeom>
              <a:avLst/>
              <a:gdLst/>
              <a:ahLst/>
              <a:cxnLst>
                <a:cxn ang="0">
                  <a:pos x="65" y="4"/>
                </a:cxn>
                <a:cxn ang="0">
                  <a:pos x="61" y="4"/>
                </a:cxn>
                <a:cxn ang="0">
                  <a:pos x="56" y="4"/>
                </a:cxn>
                <a:cxn ang="0">
                  <a:pos x="50" y="4"/>
                </a:cxn>
                <a:cxn ang="0">
                  <a:pos x="44" y="6"/>
                </a:cxn>
                <a:cxn ang="0">
                  <a:pos x="38" y="7"/>
                </a:cxn>
                <a:cxn ang="0">
                  <a:pos x="33" y="7"/>
                </a:cxn>
                <a:cxn ang="0">
                  <a:pos x="27" y="11"/>
                </a:cxn>
                <a:cxn ang="0">
                  <a:pos x="21" y="13"/>
                </a:cxn>
                <a:cxn ang="0">
                  <a:pos x="16" y="15"/>
                </a:cxn>
                <a:cxn ang="0">
                  <a:pos x="12" y="17"/>
                </a:cxn>
                <a:cxn ang="0">
                  <a:pos x="6" y="21"/>
                </a:cxn>
                <a:cxn ang="0">
                  <a:pos x="4" y="23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38"/>
                </a:cxn>
                <a:cxn ang="0">
                  <a:pos x="10" y="40"/>
                </a:cxn>
                <a:cxn ang="0">
                  <a:pos x="14" y="40"/>
                </a:cxn>
                <a:cxn ang="0">
                  <a:pos x="21" y="40"/>
                </a:cxn>
                <a:cxn ang="0">
                  <a:pos x="29" y="38"/>
                </a:cxn>
                <a:cxn ang="0">
                  <a:pos x="37" y="38"/>
                </a:cxn>
                <a:cxn ang="0">
                  <a:pos x="44" y="36"/>
                </a:cxn>
                <a:cxn ang="0">
                  <a:pos x="52" y="32"/>
                </a:cxn>
                <a:cxn ang="0">
                  <a:pos x="59" y="28"/>
                </a:cxn>
                <a:cxn ang="0">
                  <a:pos x="67" y="25"/>
                </a:cxn>
                <a:cxn ang="0">
                  <a:pos x="73" y="21"/>
                </a:cxn>
                <a:cxn ang="0">
                  <a:pos x="78" y="19"/>
                </a:cxn>
                <a:cxn ang="0">
                  <a:pos x="82" y="15"/>
                </a:cxn>
                <a:cxn ang="0">
                  <a:pos x="84" y="11"/>
                </a:cxn>
                <a:cxn ang="0">
                  <a:pos x="86" y="7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75" y="0"/>
                </a:cxn>
                <a:cxn ang="0">
                  <a:pos x="69" y="2"/>
                </a:cxn>
                <a:cxn ang="0">
                  <a:pos x="65" y="4"/>
                </a:cxn>
                <a:cxn ang="0">
                  <a:pos x="65" y="4"/>
                </a:cxn>
              </a:cxnLst>
              <a:rect l="0" t="0" r="r" b="b"/>
              <a:pathLst>
                <a:path w="88" h="40">
                  <a:moveTo>
                    <a:pt x="65" y="4"/>
                  </a:moveTo>
                  <a:lnTo>
                    <a:pt x="61" y="4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8" y="7"/>
                  </a:lnTo>
                  <a:lnTo>
                    <a:pt x="33" y="7"/>
                  </a:lnTo>
                  <a:lnTo>
                    <a:pt x="27" y="11"/>
                  </a:lnTo>
                  <a:lnTo>
                    <a:pt x="21" y="13"/>
                  </a:lnTo>
                  <a:lnTo>
                    <a:pt x="16" y="15"/>
                  </a:lnTo>
                  <a:lnTo>
                    <a:pt x="12" y="17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21" y="40"/>
                  </a:lnTo>
                  <a:lnTo>
                    <a:pt x="29" y="38"/>
                  </a:lnTo>
                  <a:lnTo>
                    <a:pt x="37" y="38"/>
                  </a:lnTo>
                  <a:lnTo>
                    <a:pt x="44" y="36"/>
                  </a:lnTo>
                  <a:lnTo>
                    <a:pt x="52" y="32"/>
                  </a:lnTo>
                  <a:lnTo>
                    <a:pt x="59" y="28"/>
                  </a:lnTo>
                  <a:lnTo>
                    <a:pt x="67" y="25"/>
                  </a:lnTo>
                  <a:lnTo>
                    <a:pt x="73" y="21"/>
                  </a:lnTo>
                  <a:lnTo>
                    <a:pt x="78" y="19"/>
                  </a:lnTo>
                  <a:lnTo>
                    <a:pt x="82" y="15"/>
                  </a:lnTo>
                  <a:lnTo>
                    <a:pt x="84" y="11"/>
                  </a:lnTo>
                  <a:lnTo>
                    <a:pt x="86" y="7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2"/>
                  </a:lnTo>
                  <a:lnTo>
                    <a:pt x="65" y="4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2522538" y="5522913"/>
              <a:ext cx="46038" cy="65088"/>
            </a:xfrm>
            <a:custGeom>
              <a:avLst/>
              <a:gdLst/>
              <a:ahLst/>
              <a:cxnLst>
                <a:cxn ang="0">
                  <a:pos x="44" y="82"/>
                </a:cxn>
                <a:cxn ang="0">
                  <a:pos x="40" y="80"/>
                </a:cxn>
                <a:cxn ang="0">
                  <a:pos x="34" y="72"/>
                </a:cxn>
                <a:cxn ang="0">
                  <a:pos x="30" y="67"/>
                </a:cxn>
                <a:cxn ang="0">
                  <a:pos x="27" y="63"/>
                </a:cxn>
                <a:cxn ang="0">
                  <a:pos x="23" y="57"/>
                </a:cxn>
                <a:cxn ang="0">
                  <a:pos x="19" y="51"/>
                </a:cxn>
                <a:cxn ang="0">
                  <a:pos x="15" y="46"/>
                </a:cxn>
                <a:cxn ang="0">
                  <a:pos x="10" y="40"/>
                </a:cxn>
                <a:cxn ang="0">
                  <a:pos x="8" y="32"/>
                </a:cxn>
                <a:cxn ang="0">
                  <a:pos x="4" y="27"/>
                </a:cxn>
                <a:cxn ang="0">
                  <a:pos x="2" y="21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3" y="4"/>
                </a:cxn>
                <a:cxn ang="0">
                  <a:pos x="17" y="6"/>
                </a:cxn>
                <a:cxn ang="0">
                  <a:pos x="23" y="11"/>
                </a:cxn>
                <a:cxn ang="0">
                  <a:pos x="27" y="17"/>
                </a:cxn>
                <a:cxn ang="0">
                  <a:pos x="32" y="23"/>
                </a:cxn>
                <a:cxn ang="0">
                  <a:pos x="38" y="28"/>
                </a:cxn>
                <a:cxn ang="0">
                  <a:pos x="42" y="36"/>
                </a:cxn>
                <a:cxn ang="0">
                  <a:pos x="46" y="42"/>
                </a:cxn>
                <a:cxn ang="0">
                  <a:pos x="51" y="47"/>
                </a:cxn>
                <a:cxn ang="0">
                  <a:pos x="53" y="51"/>
                </a:cxn>
                <a:cxn ang="0">
                  <a:pos x="57" y="55"/>
                </a:cxn>
                <a:cxn ang="0">
                  <a:pos x="59" y="59"/>
                </a:cxn>
                <a:cxn ang="0">
                  <a:pos x="59" y="59"/>
                </a:cxn>
                <a:cxn ang="0">
                  <a:pos x="44" y="82"/>
                </a:cxn>
                <a:cxn ang="0">
                  <a:pos x="44" y="82"/>
                </a:cxn>
              </a:cxnLst>
              <a:rect l="0" t="0" r="r" b="b"/>
              <a:pathLst>
                <a:path w="59" h="82">
                  <a:moveTo>
                    <a:pt x="44" y="82"/>
                  </a:moveTo>
                  <a:lnTo>
                    <a:pt x="40" y="80"/>
                  </a:lnTo>
                  <a:lnTo>
                    <a:pt x="34" y="72"/>
                  </a:lnTo>
                  <a:lnTo>
                    <a:pt x="30" y="67"/>
                  </a:lnTo>
                  <a:lnTo>
                    <a:pt x="27" y="63"/>
                  </a:lnTo>
                  <a:lnTo>
                    <a:pt x="23" y="57"/>
                  </a:lnTo>
                  <a:lnTo>
                    <a:pt x="19" y="51"/>
                  </a:lnTo>
                  <a:lnTo>
                    <a:pt x="15" y="46"/>
                  </a:lnTo>
                  <a:lnTo>
                    <a:pt x="10" y="40"/>
                  </a:lnTo>
                  <a:lnTo>
                    <a:pt x="8" y="32"/>
                  </a:lnTo>
                  <a:lnTo>
                    <a:pt x="4" y="27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4"/>
                  </a:lnTo>
                  <a:lnTo>
                    <a:pt x="17" y="6"/>
                  </a:lnTo>
                  <a:lnTo>
                    <a:pt x="23" y="11"/>
                  </a:lnTo>
                  <a:lnTo>
                    <a:pt x="27" y="17"/>
                  </a:lnTo>
                  <a:lnTo>
                    <a:pt x="32" y="23"/>
                  </a:lnTo>
                  <a:lnTo>
                    <a:pt x="38" y="28"/>
                  </a:lnTo>
                  <a:lnTo>
                    <a:pt x="42" y="36"/>
                  </a:lnTo>
                  <a:lnTo>
                    <a:pt x="46" y="42"/>
                  </a:lnTo>
                  <a:lnTo>
                    <a:pt x="51" y="47"/>
                  </a:lnTo>
                  <a:lnTo>
                    <a:pt x="53" y="51"/>
                  </a:lnTo>
                  <a:lnTo>
                    <a:pt x="57" y="55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4" y="82"/>
                  </a:lnTo>
                  <a:lnTo>
                    <a:pt x="44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2552700" y="4708525"/>
              <a:ext cx="84138" cy="23813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25" y="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2"/>
                </a:cxn>
                <a:cxn ang="0">
                  <a:pos x="55" y="2"/>
                </a:cxn>
                <a:cxn ang="0">
                  <a:pos x="63" y="4"/>
                </a:cxn>
                <a:cxn ang="0">
                  <a:pos x="69" y="6"/>
                </a:cxn>
                <a:cxn ang="0">
                  <a:pos x="76" y="7"/>
                </a:cxn>
                <a:cxn ang="0">
                  <a:pos x="80" y="7"/>
                </a:cxn>
                <a:cxn ang="0">
                  <a:pos x="86" y="9"/>
                </a:cxn>
                <a:cxn ang="0">
                  <a:pos x="89" y="11"/>
                </a:cxn>
                <a:cxn ang="0">
                  <a:pos x="93" y="13"/>
                </a:cxn>
                <a:cxn ang="0">
                  <a:pos x="101" y="17"/>
                </a:cxn>
                <a:cxn ang="0">
                  <a:pos x="107" y="21"/>
                </a:cxn>
                <a:cxn ang="0">
                  <a:pos x="105" y="23"/>
                </a:cxn>
                <a:cxn ang="0">
                  <a:pos x="103" y="25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88" y="27"/>
                </a:cxn>
                <a:cxn ang="0">
                  <a:pos x="84" y="27"/>
                </a:cxn>
                <a:cxn ang="0">
                  <a:pos x="80" y="27"/>
                </a:cxn>
                <a:cxn ang="0">
                  <a:pos x="76" y="28"/>
                </a:cxn>
                <a:cxn ang="0">
                  <a:pos x="70" y="28"/>
                </a:cxn>
                <a:cxn ang="0">
                  <a:pos x="67" y="28"/>
                </a:cxn>
                <a:cxn ang="0">
                  <a:pos x="61" y="28"/>
                </a:cxn>
                <a:cxn ang="0">
                  <a:pos x="57" y="28"/>
                </a:cxn>
                <a:cxn ang="0">
                  <a:pos x="51" y="28"/>
                </a:cxn>
                <a:cxn ang="0">
                  <a:pos x="48" y="28"/>
                </a:cxn>
                <a:cxn ang="0">
                  <a:pos x="42" y="27"/>
                </a:cxn>
                <a:cxn ang="0">
                  <a:pos x="36" y="27"/>
                </a:cxn>
                <a:cxn ang="0">
                  <a:pos x="29" y="27"/>
                </a:cxn>
                <a:cxn ang="0">
                  <a:pos x="21" y="25"/>
                </a:cxn>
                <a:cxn ang="0">
                  <a:pos x="11" y="23"/>
                </a:cxn>
                <a:cxn ang="0">
                  <a:pos x="8" y="19"/>
                </a:cxn>
                <a:cxn ang="0">
                  <a:pos x="2" y="17"/>
                </a:cxn>
                <a:cxn ang="0">
                  <a:pos x="2" y="13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5" y="2"/>
                </a:cxn>
                <a:cxn ang="0">
                  <a:pos x="15" y="2"/>
                </a:cxn>
              </a:cxnLst>
              <a:rect l="0" t="0" r="r" b="b"/>
              <a:pathLst>
                <a:path w="107" h="28">
                  <a:moveTo>
                    <a:pt x="15" y="2"/>
                  </a:moveTo>
                  <a:lnTo>
                    <a:pt x="25" y="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2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6" y="9"/>
                  </a:lnTo>
                  <a:lnTo>
                    <a:pt x="89" y="11"/>
                  </a:lnTo>
                  <a:lnTo>
                    <a:pt x="93" y="13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05" y="23"/>
                  </a:lnTo>
                  <a:lnTo>
                    <a:pt x="103" y="25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88" y="27"/>
                  </a:lnTo>
                  <a:lnTo>
                    <a:pt x="84" y="27"/>
                  </a:lnTo>
                  <a:lnTo>
                    <a:pt x="80" y="27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67" y="28"/>
                  </a:lnTo>
                  <a:lnTo>
                    <a:pt x="61" y="28"/>
                  </a:lnTo>
                  <a:lnTo>
                    <a:pt x="57" y="28"/>
                  </a:lnTo>
                  <a:lnTo>
                    <a:pt x="51" y="28"/>
                  </a:lnTo>
                  <a:lnTo>
                    <a:pt x="48" y="28"/>
                  </a:lnTo>
                  <a:lnTo>
                    <a:pt x="42" y="27"/>
                  </a:lnTo>
                  <a:lnTo>
                    <a:pt x="36" y="27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1" y="23"/>
                  </a:lnTo>
                  <a:lnTo>
                    <a:pt x="8" y="19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4021138" y="5367338"/>
              <a:ext cx="90488" cy="381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9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4" y="2"/>
                </a:cxn>
                <a:cxn ang="0">
                  <a:pos x="65" y="2"/>
                </a:cxn>
                <a:cxn ang="0">
                  <a:pos x="57" y="4"/>
                </a:cxn>
                <a:cxn ang="0">
                  <a:pos x="47" y="8"/>
                </a:cxn>
                <a:cxn ang="0">
                  <a:pos x="40" y="10"/>
                </a:cxn>
                <a:cxn ang="0">
                  <a:pos x="32" y="13"/>
                </a:cxn>
                <a:cxn ang="0">
                  <a:pos x="25" y="17"/>
                </a:cxn>
                <a:cxn ang="0">
                  <a:pos x="17" y="21"/>
                </a:cxn>
                <a:cxn ang="0">
                  <a:pos x="13" y="25"/>
                </a:cxn>
                <a:cxn ang="0">
                  <a:pos x="8" y="29"/>
                </a:cxn>
                <a:cxn ang="0">
                  <a:pos x="4" y="32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6" y="48"/>
                </a:cxn>
                <a:cxn ang="0">
                  <a:pos x="11" y="48"/>
                </a:cxn>
                <a:cxn ang="0">
                  <a:pos x="17" y="48"/>
                </a:cxn>
                <a:cxn ang="0">
                  <a:pos x="25" y="48"/>
                </a:cxn>
                <a:cxn ang="0">
                  <a:pos x="28" y="46"/>
                </a:cxn>
                <a:cxn ang="0">
                  <a:pos x="34" y="44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49" y="40"/>
                </a:cxn>
                <a:cxn ang="0">
                  <a:pos x="53" y="40"/>
                </a:cxn>
                <a:cxn ang="0">
                  <a:pos x="59" y="38"/>
                </a:cxn>
                <a:cxn ang="0">
                  <a:pos x="63" y="36"/>
                </a:cxn>
                <a:cxn ang="0">
                  <a:pos x="68" y="34"/>
                </a:cxn>
                <a:cxn ang="0">
                  <a:pos x="72" y="32"/>
                </a:cxn>
                <a:cxn ang="0">
                  <a:pos x="78" y="30"/>
                </a:cxn>
                <a:cxn ang="0">
                  <a:pos x="82" y="29"/>
                </a:cxn>
                <a:cxn ang="0">
                  <a:pos x="86" y="27"/>
                </a:cxn>
                <a:cxn ang="0">
                  <a:pos x="91" y="25"/>
                </a:cxn>
                <a:cxn ang="0">
                  <a:pos x="95" y="25"/>
                </a:cxn>
                <a:cxn ang="0">
                  <a:pos x="99" y="23"/>
                </a:cxn>
                <a:cxn ang="0">
                  <a:pos x="105" y="19"/>
                </a:cxn>
                <a:cxn ang="0">
                  <a:pos x="110" y="15"/>
                </a:cxn>
                <a:cxn ang="0">
                  <a:pos x="112" y="13"/>
                </a:cxn>
                <a:cxn ang="0">
                  <a:pos x="114" y="11"/>
                </a:cxn>
                <a:cxn ang="0">
                  <a:pos x="108" y="4"/>
                </a:cxn>
                <a:cxn ang="0">
                  <a:pos x="103" y="2"/>
                </a:cxn>
                <a:cxn ang="0">
                  <a:pos x="97" y="0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4" h="48">
                  <a:moveTo>
                    <a:pt x="93" y="0"/>
                  </a:moveTo>
                  <a:lnTo>
                    <a:pt x="89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65" y="2"/>
                  </a:lnTo>
                  <a:lnTo>
                    <a:pt x="57" y="4"/>
                  </a:lnTo>
                  <a:lnTo>
                    <a:pt x="47" y="8"/>
                  </a:lnTo>
                  <a:lnTo>
                    <a:pt x="40" y="10"/>
                  </a:lnTo>
                  <a:lnTo>
                    <a:pt x="32" y="13"/>
                  </a:lnTo>
                  <a:lnTo>
                    <a:pt x="25" y="17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8" y="29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25" y="48"/>
                  </a:lnTo>
                  <a:lnTo>
                    <a:pt x="28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49" y="40"/>
                  </a:lnTo>
                  <a:lnTo>
                    <a:pt x="53" y="40"/>
                  </a:lnTo>
                  <a:lnTo>
                    <a:pt x="59" y="38"/>
                  </a:lnTo>
                  <a:lnTo>
                    <a:pt x="63" y="36"/>
                  </a:lnTo>
                  <a:lnTo>
                    <a:pt x="68" y="34"/>
                  </a:lnTo>
                  <a:lnTo>
                    <a:pt x="72" y="32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6" y="27"/>
                  </a:lnTo>
                  <a:lnTo>
                    <a:pt x="91" y="25"/>
                  </a:lnTo>
                  <a:lnTo>
                    <a:pt x="95" y="25"/>
                  </a:lnTo>
                  <a:lnTo>
                    <a:pt x="99" y="23"/>
                  </a:lnTo>
                  <a:lnTo>
                    <a:pt x="105" y="19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4" y="11"/>
                  </a:lnTo>
                  <a:lnTo>
                    <a:pt x="108" y="4"/>
                  </a:lnTo>
                  <a:lnTo>
                    <a:pt x="103" y="2"/>
                  </a:lnTo>
                  <a:lnTo>
                    <a:pt x="97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3913188" y="5073650"/>
              <a:ext cx="30163" cy="777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4" y="53"/>
                </a:cxn>
                <a:cxn ang="0">
                  <a:pos x="8" y="63"/>
                </a:cxn>
                <a:cxn ang="0">
                  <a:pos x="8" y="71"/>
                </a:cxn>
                <a:cxn ang="0">
                  <a:pos x="9" y="78"/>
                </a:cxn>
                <a:cxn ang="0">
                  <a:pos x="13" y="86"/>
                </a:cxn>
                <a:cxn ang="0">
                  <a:pos x="15" y="92"/>
                </a:cxn>
                <a:cxn ang="0">
                  <a:pos x="19" y="95"/>
                </a:cxn>
                <a:cxn ang="0">
                  <a:pos x="21" y="97"/>
                </a:cxn>
                <a:cxn ang="0">
                  <a:pos x="25" y="99"/>
                </a:cxn>
                <a:cxn ang="0">
                  <a:pos x="28" y="97"/>
                </a:cxn>
                <a:cxn ang="0">
                  <a:pos x="32" y="93"/>
                </a:cxn>
                <a:cxn ang="0">
                  <a:pos x="34" y="88"/>
                </a:cxn>
                <a:cxn ang="0">
                  <a:pos x="36" y="82"/>
                </a:cxn>
                <a:cxn ang="0">
                  <a:pos x="36" y="76"/>
                </a:cxn>
                <a:cxn ang="0">
                  <a:pos x="36" y="69"/>
                </a:cxn>
                <a:cxn ang="0">
                  <a:pos x="36" y="61"/>
                </a:cxn>
                <a:cxn ang="0">
                  <a:pos x="36" y="52"/>
                </a:cxn>
                <a:cxn ang="0">
                  <a:pos x="36" y="44"/>
                </a:cxn>
                <a:cxn ang="0">
                  <a:pos x="32" y="36"/>
                </a:cxn>
                <a:cxn ang="0">
                  <a:pos x="30" y="29"/>
                </a:cxn>
                <a:cxn ang="0">
                  <a:pos x="28" y="21"/>
                </a:cxn>
                <a:cxn ang="0">
                  <a:pos x="27" y="15"/>
                </a:cxn>
                <a:cxn ang="0">
                  <a:pos x="23" y="10"/>
                </a:cxn>
                <a:cxn ang="0">
                  <a:pos x="21" y="6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6" h="99">
                  <a:moveTo>
                    <a:pt x="0" y="19"/>
                  </a:moveTo>
                  <a:lnTo>
                    <a:pt x="0" y="23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8" y="63"/>
                  </a:lnTo>
                  <a:lnTo>
                    <a:pt x="8" y="71"/>
                  </a:lnTo>
                  <a:lnTo>
                    <a:pt x="9" y="78"/>
                  </a:lnTo>
                  <a:lnTo>
                    <a:pt x="13" y="86"/>
                  </a:lnTo>
                  <a:lnTo>
                    <a:pt x="15" y="92"/>
                  </a:lnTo>
                  <a:lnTo>
                    <a:pt x="19" y="95"/>
                  </a:lnTo>
                  <a:lnTo>
                    <a:pt x="21" y="97"/>
                  </a:lnTo>
                  <a:lnTo>
                    <a:pt x="25" y="99"/>
                  </a:lnTo>
                  <a:lnTo>
                    <a:pt x="28" y="97"/>
                  </a:lnTo>
                  <a:lnTo>
                    <a:pt x="32" y="93"/>
                  </a:lnTo>
                  <a:lnTo>
                    <a:pt x="34" y="88"/>
                  </a:lnTo>
                  <a:lnTo>
                    <a:pt x="36" y="82"/>
                  </a:lnTo>
                  <a:lnTo>
                    <a:pt x="36" y="76"/>
                  </a:lnTo>
                  <a:lnTo>
                    <a:pt x="36" y="69"/>
                  </a:lnTo>
                  <a:lnTo>
                    <a:pt x="36" y="61"/>
                  </a:lnTo>
                  <a:lnTo>
                    <a:pt x="36" y="52"/>
                  </a:lnTo>
                  <a:lnTo>
                    <a:pt x="36" y="44"/>
                  </a:lnTo>
                  <a:lnTo>
                    <a:pt x="32" y="36"/>
                  </a:lnTo>
                  <a:lnTo>
                    <a:pt x="30" y="29"/>
                  </a:lnTo>
                  <a:lnTo>
                    <a:pt x="28" y="21"/>
                  </a:lnTo>
                  <a:lnTo>
                    <a:pt x="27" y="15"/>
                  </a:lnTo>
                  <a:lnTo>
                    <a:pt x="23" y="10"/>
                  </a:lnTo>
                  <a:lnTo>
                    <a:pt x="21" y="6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4132263" y="5075238"/>
              <a:ext cx="69850" cy="34925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5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6" y="2"/>
                </a:cxn>
                <a:cxn ang="0">
                  <a:pos x="59" y="4"/>
                </a:cxn>
                <a:cxn ang="0">
                  <a:pos x="51" y="6"/>
                </a:cxn>
                <a:cxn ang="0">
                  <a:pos x="43" y="8"/>
                </a:cxn>
                <a:cxn ang="0">
                  <a:pos x="36" y="10"/>
                </a:cxn>
                <a:cxn ang="0">
                  <a:pos x="28" y="13"/>
                </a:cxn>
                <a:cxn ang="0">
                  <a:pos x="21" y="15"/>
                </a:cxn>
                <a:cxn ang="0">
                  <a:pos x="15" y="19"/>
                </a:cxn>
                <a:cxn ang="0">
                  <a:pos x="7" y="21"/>
                </a:cxn>
                <a:cxn ang="0">
                  <a:pos x="3" y="27"/>
                </a:cxn>
                <a:cxn ang="0">
                  <a:pos x="2" y="31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3" y="44"/>
                </a:cxn>
                <a:cxn ang="0">
                  <a:pos x="9" y="46"/>
                </a:cxn>
                <a:cxn ang="0">
                  <a:pos x="15" y="46"/>
                </a:cxn>
                <a:cxn ang="0">
                  <a:pos x="22" y="46"/>
                </a:cxn>
                <a:cxn ang="0">
                  <a:pos x="30" y="44"/>
                </a:cxn>
                <a:cxn ang="0">
                  <a:pos x="40" y="44"/>
                </a:cxn>
                <a:cxn ang="0">
                  <a:pos x="47" y="42"/>
                </a:cxn>
                <a:cxn ang="0">
                  <a:pos x="55" y="40"/>
                </a:cxn>
                <a:cxn ang="0">
                  <a:pos x="60" y="38"/>
                </a:cxn>
                <a:cxn ang="0">
                  <a:pos x="68" y="36"/>
                </a:cxn>
                <a:cxn ang="0">
                  <a:pos x="74" y="34"/>
                </a:cxn>
                <a:cxn ang="0">
                  <a:pos x="79" y="34"/>
                </a:cxn>
                <a:cxn ang="0">
                  <a:pos x="81" y="32"/>
                </a:cxn>
                <a:cxn ang="0">
                  <a:pos x="83" y="3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46">
                  <a:moveTo>
                    <a:pt x="87" y="0"/>
                  </a:move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3" y="8"/>
                  </a:lnTo>
                  <a:lnTo>
                    <a:pt x="36" y="10"/>
                  </a:lnTo>
                  <a:lnTo>
                    <a:pt x="28" y="13"/>
                  </a:lnTo>
                  <a:lnTo>
                    <a:pt x="21" y="15"/>
                  </a:lnTo>
                  <a:lnTo>
                    <a:pt x="15" y="19"/>
                  </a:lnTo>
                  <a:lnTo>
                    <a:pt x="7" y="21"/>
                  </a:lnTo>
                  <a:lnTo>
                    <a:pt x="3" y="27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3" y="44"/>
                  </a:lnTo>
                  <a:lnTo>
                    <a:pt x="9" y="46"/>
                  </a:lnTo>
                  <a:lnTo>
                    <a:pt x="15" y="46"/>
                  </a:lnTo>
                  <a:lnTo>
                    <a:pt x="22" y="46"/>
                  </a:lnTo>
                  <a:lnTo>
                    <a:pt x="30" y="44"/>
                  </a:lnTo>
                  <a:lnTo>
                    <a:pt x="40" y="44"/>
                  </a:lnTo>
                  <a:lnTo>
                    <a:pt x="47" y="42"/>
                  </a:lnTo>
                  <a:lnTo>
                    <a:pt x="55" y="40"/>
                  </a:lnTo>
                  <a:lnTo>
                    <a:pt x="60" y="38"/>
                  </a:lnTo>
                  <a:lnTo>
                    <a:pt x="68" y="36"/>
                  </a:lnTo>
                  <a:lnTo>
                    <a:pt x="74" y="34"/>
                  </a:lnTo>
                  <a:lnTo>
                    <a:pt x="79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3792538" y="5338763"/>
              <a:ext cx="61913" cy="365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17"/>
                </a:cxn>
                <a:cxn ang="0">
                  <a:pos x="6" y="13"/>
                </a:cxn>
                <a:cxn ang="0">
                  <a:pos x="9" y="11"/>
                </a:cxn>
                <a:cxn ang="0">
                  <a:pos x="13" y="9"/>
                </a:cxn>
                <a:cxn ang="0">
                  <a:pos x="17" y="8"/>
                </a:cxn>
                <a:cxn ang="0">
                  <a:pos x="23" y="6"/>
                </a:cxn>
                <a:cxn ang="0">
                  <a:pos x="28" y="4"/>
                </a:cxn>
                <a:cxn ang="0">
                  <a:pos x="32" y="2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5" y="2"/>
                </a:cxn>
                <a:cxn ang="0">
                  <a:pos x="70" y="4"/>
                </a:cxn>
                <a:cxn ang="0">
                  <a:pos x="74" y="6"/>
                </a:cxn>
                <a:cxn ang="0">
                  <a:pos x="78" y="8"/>
                </a:cxn>
                <a:cxn ang="0">
                  <a:pos x="76" y="11"/>
                </a:cxn>
                <a:cxn ang="0">
                  <a:pos x="74" y="15"/>
                </a:cxn>
                <a:cxn ang="0">
                  <a:pos x="70" y="17"/>
                </a:cxn>
                <a:cxn ang="0">
                  <a:pos x="65" y="21"/>
                </a:cxn>
                <a:cxn ang="0">
                  <a:pos x="59" y="25"/>
                </a:cxn>
                <a:cxn ang="0">
                  <a:pos x="51" y="28"/>
                </a:cxn>
                <a:cxn ang="0">
                  <a:pos x="44" y="30"/>
                </a:cxn>
                <a:cxn ang="0">
                  <a:pos x="36" y="34"/>
                </a:cxn>
                <a:cxn ang="0">
                  <a:pos x="28" y="36"/>
                </a:cxn>
                <a:cxn ang="0">
                  <a:pos x="23" y="40"/>
                </a:cxn>
                <a:cxn ang="0">
                  <a:pos x="15" y="42"/>
                </a:cxn>
                <a:cxn ang="0">
                  <a:pos x="11" y="44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8" h="46">
                  <a:moveTo>
                    <a:pt x="0" y="19"/>
                  </a:moveTo>
                  <a:lnTo>
                    <a:pt x="2" y="17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7" y="8"/>
                  </a:lnTo>
                  <a:lnTo>
                    <a:pt x="23" y="6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76" y="11"/>
                  </a:lnTo>
                  <a:lnTo>
                    <a:pt x="74" y="15"/>
                  </a:lnTo>
                  <a:lnTo>
                    <a:pt x="70" y="17"/>
                  </a:lnTo>
                  <a:lnTo>
                    <a:pt x="65" y="21"/>
                  </a:lnTo>
                  <a:lnTo>
                    <a:pt x="59" y="25"/>
                  </a:lnTo>
                  <a:lnTo>
                    <a:pt x="51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8" y="36"/>
                  </a:lnTo>
                  <a:lnTo>
                    <a:pt x="23" y="40"/>
                  </a:lnTo>
                  <a:lnTo>
                    <a:pt x="15" y="42"/>
                  </a:lnTo>
                  <a:lnTo>
                    <a:pt x="11" y="44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3062288" y="5875338"/>
              <a:ext cx="65088" cy="6985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5" y="6"/>
                </a:cxn>
                <a:cxn ang="0">
                  <a:pos x="51" y="11"/>
                </a:cxn>
                <a:cxn ang="0">
                  <a:pos x="45" y="17"/>
                </a:cxn>
                <a:cxn ang="0">
                  <a:pos x="38" y="25"/>
                </a:cxn>
                <a:cxn ang="0">
                  <a:pos x="32" y="32"/>
                </a:cxn>
                <a:cxn ang="0">
                  <a:pos x="26" y="40"/>
                </a:cxn>
                <a:cxn ang="0">
                  <a:pos x="19" y="48"/>
                </a:cxn>
                <a:cxn ang="0">
                  <a:pos x="11" y="55"/>
                </a:cxn>
                <a:cxn ang="0">
                  <a:pos x="7" y="61"/>
                </a:cxn>
                <a:cxn ang="0">
                  <a:pos x="3" y="68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0" y="84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3" y="86"/>
                </a:cxn>
                <a:cxn ang="0">
                  <a:pos x="19" y="84"/>
                </a:cxn>
                <a:cxn ang="0">
                  <a:pos x="26" y="82"/>
                </a:cxn>
                <a:cxn ang="0">
                  <a:pos x="32" y="74"/>
                </a:cxn>
                <a:cxn ang="0">
                  <a:pos x="40" y="70"/>
                </a:cxn>
                <a:cxn ang="0">
                  <a:pos x="47" y="63"/>
                </a:cxn>
                <a:cxn ang="0">
                  <a:pos x="55" y="57"/>
                </a:cxn>
                <a:cxn ang="0">
                  <a:pos x="61" y="49"/>
                </a:cxn>
                <a:cxn ang="0">
                  <a:pos x="66" y="44"/>
                </a:cxn>
                <a:cxn ang="0">
                  <a:pos x="70" y="36"/>
                </a:cxn>
                <a:cxn ang="0">
                  <a:pos x="76" y="30"/>
                </a:cxn>
                <a:cxn ang="0">
                  <a:pos x="78" y="23"/>
                </a:cxn>
                <a:cxn ang="0">
                  <a:pos x="81" y="19"/>
                </a:cxn>
                <a:cxn ang="0">
                  <a:pos x="81" y="15"/>
                </a:cxn>
                <a:cxn ang="0">
                  <a:pos x="81" y="13"/>
                </a:cxn>
                <a:cxn ang="0">
                  <a:pos x="76" y="8"/>
                </a:cxn>
                <a:cxn ang="0">
                  <a:pos x="74" y="4"/>
                </a:cxn>
                <a:cxn ang="0">
                  <a:pos x="70" y="2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81" h="87">
                  <a:moveTo>
                    <a:pt x="64" y="0"/>
                  </a:moveTo>
                  <a:lnTo>
                    <a:pt x="62" y="0"/>
                  </a:lnTo>
                  <a:lnTo>
                    <a:pt x="61" y="2"/>
                  </a:lnTo>
                  <a:lnTo>
                    <a:pt x="55" y="6"/>
                  </a:lnTo>
                  <a:lnTo>
                    <a:pt x="51" y="11"/>
                  </a:lnTo>
                  <a:lnTo>
                    <a:pt x="45" y="17"/>
                  </a:lnTo>
                  <a:lnTo>
                    <a:pt x="38" y="25"/>
                  </a:lnTo>
                  <a:lnTo>
                    <a:pt x="32" y="32"/>
                  </a:lnTo>
                  <a:lnTo>
                    <a:pt x="26" y="40"/>
                  </a:lnTo>
                  <a:lnTo>
                    <a:pt x="19" y="48"/>
                  </a:lnTo>
                  <a:lnTo>
                    <a:pt x="11" y="55"/>
                  </a:lnTo>
                  <a:lnTo>
                    <a:pt x="7" y="61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3" y="86"/>
                  </a:lnTo>
                  <a:lnTo>
                    <a:pt x="19" y="84"/>
                  </a:lnTo>
                  <a:lnTo>
                    <a:pt x="26" y="82"/>
                  </a:lnTo>
                  <a:lnTo>
                    <a:pt x="32" y="74"/>
                  </a:lnTo>
                  <a:lnTo>
                    <a:pt x="40" y="70"/>
                  </a:lnTo>
                  <a:lnTo>
                    <a:pt x="47" y="63"/>
                  </a:lnTo>
                  <a:lnTo>
                    <a:pt x="55" y="57"/>
                  </a:lnTo>
                  <a:lnTo>
                    <a:pt x="61" y="49"/>
                  </a:lnTo>
                  <a:lnTo>
                    <a:pt x="66" y="44"/>
                  </a:lnTo>
                  <a:lnTo>
                    <a:pt x="70" y="36"/>
                  </a:lnTo>
                  <a:lnTo>
                    <a:pt x="76" y="30"/>
                  </a:lnTo>
                  <a:lnTo>
                    <a:pt x="78" y="23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76" y="8"/>
                  </a:lnTo>
                  <a:lnTo>
                    <a:pt x="74" y="4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3" name="Freeform 93"/>
            <p:cNvSpPr>
              <a:spLocks/>
            </p:cNvSpPr>
            <p:nvPr/>
          </p:nvSpPr>
          <p:spPr bwMode="auto">
            <a:xfrm>
              <a:off x="3717925" y="4516438"/>
              <a:ext cx="39688" cy="77788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6" y="8"/>
                </a:cxn>
                <a:cxn ang="0">
                  <a:pos x="25" y="14"/>
                </a:cxn>
                <a:cxn ang="0">
                  <a:pos x="19" y="19"/>
                </a:cxn>
                <a:cxn ang="0">
                  <a:pos x="17" y="27"/>
                </a:cxn>
                <a:cxn ang="0">
                  <a:pos x="13" y="31"/>
                </a:cxn>
                <a:cxn ang="0">
                  <a:pos x="11" y="38"/>
                </a:cxn>
                <a:cxn ang="0">
                  <a:pos x="9" y="44"/>
                </a:cxn>
                <a:cxn ang="0">
                  <a:pos x="7" y="52"/>
                </a:cxn>
                <a:cxn ang="0">
                  <a:pos x="6" y="58"/>
                </a:cxn>
                <a:cxn ang="0">
                  <a:pos x="2" y="63"/>
                </a:cxn>
                <a:cxn ang="0">
                  <a:pos x="0" y="69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2"/>
                </a:cxn>
                <a:cxn ang="0">
                  <a:pos x="4" y="97"/>
                </a:cxn>
                <a:cxn ang="0">
                  <a:pos x="6" y="99"/>
                </a:cxn>
                <a:cxn ang="0">
                  <a:pos x="9" y="99"/>
                </a:cxn>
                <a:cxn ang="0">
                  <a:pos x="11" y="97"/>
                </a:cxn>
                <a:cxn ang="0">
                  <a:pos x="17" y="92"/>
                </a:cxn>
                <a:cxn ang="0">
                  <a:pos x="21" y="84"/>
                </a:cxn>
                <a:cxn ang="0">
                  <a:pos x="26" y="78"/>
                </a:cxn>
                <a:cxn ang="0">
                  <a:pos x="30" y="69"/>
                </a:cxn>
                <a:cxn ang="0">
                  <a:pos x="34" y="61"/>
                </a:cxn>
                <a:cxn ang="0">
                  <a:pos x="36" y="56"/>
                </a:cxn>
                <a:cxn ang="0">
                  <a:pos x="38" y="50"/>
                </a:cxn>
                <a:cxn ang="0">
                  <a:pos x="40" y="46"/>
                </a:cxn>
                <a:cxn ang="0">
                  <a:pos x="42" y="40"/>
                </a:cxn>
                <a:cxn ang="0">
                  <a:pos x="44" y="35"/>
                </a:cxn>
                <a:cxn ang="0">
                  <a:pos x="45" y="31"/>
                </a:cxn>
                <a:cxn ang="0">
                  <a:pos x="45" y="27"/>
                </a:cxn>
                <a:cxn ang="0">
                  <a:pos x="47" y="23"/>
                </a:cxn>
                <a:cxn ang="0">
                  <a:pos x="47" y="14"/>
                </a:cxn>
                <a:cxn ang="0">
                  <a:pos x="49" y="8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0" y="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49" h="99">
                  <a:moveTo>
                    <a:pt x="30" y="4"/>
                  </a:moveTo>
                  <a:lnTo>
                    <a:pt x="26" y="8"/>
                  </a:lnTo>
                  <a:lnTo>
                    <a:pt x="25" y="14"/>
                  </a:lnTo>
                  <a:lnTo>
                    <a:pt x="19" y="19"/>
                  </a:lnTo>
                  <a:lnTo>
                    <a:pt x="17" y="27"/>
                  </a:lnTo>
                  <a:lnTo>
                    <a:pt x="13" y="31"/>
                  </a:lnTo>
                  <a:lnTo>
                    <a:pt x="11" y="38"/>
                  </a:lnTo>
                  <a:lnTo>
                    <a:pt x="9" y="44"/>
                  </a:lnTo>
                  <a:lnTo>
                    <a:pt x="7" y="52"/>
                  </a:lnTo>
                  <a:lnTo>
                    <a:pt x="6" y="58"/>
                  </a:lnTo>
                  <a:lnTo>
                    <a:pt x="2" y="63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4" y="97"/>
                  </a:lnTo>
                  <a:lnTo>
                    <a:pt x="6" y="99"/>
                  </a:lnTo>
                  <a:lnTo>
                    <a:pt x="9" y="99"/>
                  </a:lnTo>
                  <a:lnTo>
                    <a:pt x="11" y="97"/>
                  </a:lnTo>
                  <a:lnTo>
                    <a:pt x="17" y="92"/>
                  </a:lnTo>
                  <a:lnTo>
                    <a:pt x="21" y="84"/>
                  </a:lnTo>
                  <a:lnTo>
                    <a:pt x="26" y="78"/>
                  </a:lnTo>
                  <a:lnTo>
                    <a:pt x="30" y="69"/>
                  </a:lnTo>
                  <a:lnTo>
                    <a:pt x="34" y="61"/>
                  </a:lnTo>
                  <a:lnTo>
                    <a:pt x="36" y="56"/>
                  </a:lnTo>
                  <a:lnTo>
                    <a:pt x="38" y="50"/>
                  </a:lnTo>
                  <a:lnTo>
                    <a:pt x="40" y="46"/>
                  </a:lnTo>
                  <a:lnTo>
                    <a:pt x="42" y="40"/>
                  </a:lnTo>
                  <a:lnTo>
                    <a:pt x="44" y="35"/>
                  </a:lnTo>
                  <a:lnTo>
                    <a:pt x="45" y="31"/>
                  </a:lnTo>
                  <a:lnTo>
                    <a:pt x="45" y="27"/>
                  </a:lnTo>
                  <a:lnTo>
                    <a:pt x="47" y="23"/>
                  </a:lnTo>
                  <a:lnTo>
                    <a:pt x="47" y="14"/>
                  </a:lnTo>
                  <a:lnTo>
                    <a:pt x="49" y="8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AVL </a:t>
            </a:r>
            <a:r>
              <a:rPr lang="ko-KR" altLang="en-US"/>
              <a:t>트리에서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425340"/>
          </a:xfrm>
        </p:spPr>
        <p:txBody>
          <a:bodyPr/>
          <a:lstStyle/>
          <a:p>
            <a:pPr latinLnBrk="0"/>
            <a:r>
              <a:rPr lang="ko-KR" altLang="en-US" sz="2200" dirty="0"/>
              <a:t>삽입은 이진탐색트리에서와 동일하게 수행</a:t>
            </a:r>
            <a:endParaRPr lang="en-US" altLang="ko-KR" sz="2200" dirty="0"/>
          </a:p>
          <a:p>
            <a:pPr latinLnBrk="0"/>
            <a:r>
              <a:rPr lang="en-US" altLang="ko-KR" sz="2200" dirty="0" err="1">
                <a:solidFill>
                  <a:schemeClr val="tx2"/>
                </a:solidFill>
              </a:rPr>
              <a:t>expandExternal</a:t>
            </a:r>
            <a:r>
              <a:rPr lang="en-US" altLang="ko-KR" sz="2200" dirty="0">
                <a:solidFill>
                  <a:schemeClr val="tx2"/>
                </a:solidFill>
              </a:rPr>
              <a:t> </a:t>
            </a:r>
            <a:r>
              <a:rPr lang="ko-KR" altLang="en-US" sz="2200" dirty="0"/>
              <a:t>작업에 의해 확장된 </a:t>
            </a:r>
            <a:r>
              <a:rPr lang="ko-KR" altLang="en-US" sz="2200" dirty="0" err="1"/>
              <a:t>노드</a:t>
            </a:r>
            <a:r>
              <a:rPr lang="en-US" altLang="ko-KR" sz="2200" dirty="0"/>
              <a:t> 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200" dirty="0"/>
              <a:t>(</a:t>
            </a:r>
            <a:r>
              <a:rPr lang="ko-KR" altLang="en-US" sz="2200" dirty="0"/>
              <a:t>그리고 </a:t>
            </a:r>
            <a:r>
              <a:rPr lang="ko-KR" altLang="en-US" sz="2200" dirty="0" err="1"/>
              <a:t>조상노드들</a:t>
            </a:r>
            <a:r>
              <a:rPr lang="en-US" altLang="ko-KR" sz="2200" dirty="0"/>
              <a:t>)</a:t>
            </a:r>
            <a:r>
              <a:rPr lang="ko-KR" altLang="en-US" sz="2200" dirty="0"/>
              <a:t>가 균형을 잃을 수 있다</a:t>
            </a:r>
            <a:endParaRPr lang="en-US" altLang="ko-KR" sz="2200" dirty="0"/>
          </a:p>
          <a:p>
            <a:pPr latinLnBrk="0"/>
            <a:r>
              <a:rPr lang="ko-KR" altLang="en-US" sz="2200" b="1" dirty="0"/>
              <a:t>예</a:t>
            </a:r>
            <a:r>
              <a:rPr lang="en-US" altLang="ko-KR" sz="2200" b="1" dirty="0"/>
              <a:t>:</a:t>
            </a:r>
            <a:r>
              <a:rPr lang="en-US" altLang="ko-KR" sz="2200" dirty="0"/>
              <a:t> </a:t>
            </a:r>
            <a:r>
              <a:rPr lang="en-US" altLang="ko-KR" sz="2200" dirty="0" err="1">
                <a:solidFill>
                  <a:schemeClr val="tx2"/>
                </a:solidFill>
              </a:rPr>
              <a:t>insertItem</a:t>
            </a:r>
            <a:r>
              <a:rPr lang="en-US" altLang="ko-KR" sz="2200" dirty="0"/>
              <a:t>(54, e)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2387892" y="426491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49" name="AutoShape 43"/>
          <p:cNvCxnSpPr>
            <a:cxnSpLocks noChangeShapeType="1"/>
            <a:stCxn id="51" idx="1"/>
            <a:endCxn id="48" idx="5"/>
          </p:cNvCxnSpPr>
          <p:nvPr/>
        </p:nvCxnSpPr>
        <p:spPr bwMode="auto">
          <a:xfrm rot="16200000" flipV="1">
            <a:off x="2625209" y="457366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44"/>
          <p:cNvCxnSpPr>
            <a:cxnSpLocks noChangeShapeType="1"/>
            <a:stCxn id="57" idx="7"/>
            <a:endCxn id="48" idx="3"/>
          </p:cNvCxnSpPr>
          <p:nvPr/>
        </p:nvCxnSpPr>
        <p:spPr bwMode="auto">
          <a:xfrm rot="5400000" flipH="1" flipV="1">
            <a:off x="2232861" y="461018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2816520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52" name="Rectangle 55"/>
          <p:cNvSpPr>
            <a:spLocks noChangeAspect="1" noChangeArrowheads="1"/>
          </p:cNvSpPr>
          <p:nvPr/>
        </p:nvSpPr>
        <p:spPr bwMode="auto">
          <a:xfrm>
            <a:off x="2673644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56"/>
          <p:cNvSpPr>
            <a:spLocks noChangeAspect="1" noChangeArrowheads="1"/>
          </p:cNvSpPr>
          <p:nvPr/>
        </p:nvSpPr>
        <p:spPr bwMode="auto">
          <a:xfrm>
            <a:off x="3102272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54" name="AutoShape 57"/>
          <p:cNvCxnSpPr>
            <a:cxnSpLocks noChangeShapeType="1"/>
            <a:stCxn id="53" idx="0"/>
            <a:endCxn id="51" idx="5"/>
          </p:cNvCxnSpPr>
          <p:nvPr/>
        </p:nvCxnSpPr>
        <p:spPr bwMode="auto">
          <a:xfrm rot="16200000" flipV="1">
            <a:off x="3000108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5" name="AutoShape 58"/>
          <p:cNvCxnSpPr>
            <a:cxnSpLocks noChangeShapeType="1"/>
            <a:stCxn id="52" idx="0"/>
            <a:endCxn id="51" idx="3"/>
          </p:cNvCxnSpPr>
          <p:nvPr/>
        </p:nvCxnSpPr>
        <p:spPr bwMode="auto">
          <a:xfrm rot="5400000" flipH="1" flipV="1">
            <a:off x="2672057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1816388" y="30504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2030702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58" name="Rectangle 55"/>
          <p:cNvSpPr>
            <a:spLocks noChangeAspect="1" noChangeArrowheads="1"/>
          </p:cNvSpPr>
          <p:nvPr/>
        </p:nvSpPr>
        <p:spPr bwMode="auto">
          <a:xfrm>
            <a:off x="1887826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9" name="Rectangle 56"/>
          <p:cNvSpPr>
            <a:spLocks noChangeAspect="1" noChangeArrowheads="1"/>
          </p:cNvSpPr>
          <p:nvPr/>
        </p:nvSpPr>
        <p:spPr bwMode="auto">
          <a:xfrm>
            <a:off x="2316454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0" name="AutoShape 57"/>
          <p:cNvCxnSpPr>
            <a:cxnSpLocks noChangeShapeType="1"/>
            <a:stCxn id="59" idx="0"/>
            <a:endCxn id="57" idx="5"/>
          </p:cNvCxnSpPr>
          <p:nvPr/>
        </p:nvCxnSpPr>
        <p:spPr bwMode="auto">
          <a:xfrm rot="16200000" flipV="1">
            <a:off x="2214290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58"/>
          <p:cNvCxnSpPr>
            <a:cxnSpLocks noChangeShapeType="1"/>
            <a:stCxn id="58" idx="0"/>
            <a:endCxn id="57" idx="3"/>
          </p:cNvCxnSpPr>
          <p:nvPr/>
        </p:nvCxnSpPr>
        <p:spPr bwMode="auto">
          <a:xfrm rot="5400000" flipH="1" flipV="1">
            <a:off x="1886239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3673776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3530900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4" name="Rectangle 56"/>
          <p:cNvSpPr>
            <a:spLocks noChangeAspect="1" noChangeArrowheads="1"/>
          </p:cNvSpPr>
          <p:nvPr/>
        </p:nvSpPr>
        <p:spPr bwMode="auto">
          <a:xfrm>
            <a:off x="3959528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3857364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3529313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1173446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1030570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1459198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1357034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1028983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816256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673380" y="433635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74" name="AutoShape 57"/>
          <p:cNvCxnSpPr>
            <a:cxnSpLocks noChangeShapeType="1"/>
            <a:stCxn id="67" idx="1"/>
            <a:endCxn id="72" idx="5"/>
          </p:cNvCxnSpPr>
          <p:nvPr/>
        </p:nvCxnSpPr>
        <p:spPr bwMode="auto">
          <a:xfrm rot="16200000" flipV="1">
            <a:off x="1018532" y="410999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671793" y="414492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" name="Oval 54"/>
          <p:cNvSpPr>
            <a:spLocks noChangeArrowheads="1"/>
          </p:cNvSpPr>
          <p:nvPr/>
        </p:nvSpPr>
        <p:spPr bwMode="auto">
          <a:xfrm>
            <a:off x="3245148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cxnSp>
        <p:nvCxnSpPr>
          <p:cNvPr id="77" name="AutoShape 57"/>
          <p:cNvCxnSpPr>
            <a:cxnSpLocks noChangeShapeType="1"/>
            <a:stCxn id="62" idx="1"/>
            <a:endCxn id="76" idx="5"/>
          </p:cNvCxnSpPr>
          <p:nvPr/>
        </p:nvCxnSpPr>
        <p:spPr bwMode="auto">
          <a:xfrm rot="16200000" flipV="1">
            <a:off x="3483143" y="407427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58"/>
          <p:cNvCxnSpPr>
            <a:cxnSpLocks noChangeShapeType="1"/>
            <a:stCxn id="48" idx="7"/>
            <a:endCxn id="76" idx="3"/>
          </p:cNvCxnSpPr>
          <p:nvPr/>
        </p:nvCxnSpPr>
        <p:spPr bwMode="auto">
          <a:xfrm rot="5400000" flipH="1" flipV="1">
            <a:off x="2839523" y="385928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1602074" y="326478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80" name="AutoShape 57"/>
          <p:cNvCxnSpPr>
            <a:cxnSpLocks noChangeShapeType="1"/>
            <a:stCxn id="76" idx="1"/>
            <a:endCxn id="79" idx="5"/>
          </p:cNvCxnSpPr>
          <p:nvPr/>
        </p:nvCxnSpPr>
        <p:spPr bwMode="auto">
          <a:xfrm rot="16200000" flipV="1">
            <a:off x="2447292" y="296698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8"/>
          <p:cNvCxnSpPr>
            <a:cxnSpLocks noChangeShapeType="1"/>
            <a:stCxn id="72" idx="7"/>
            <a:endCxn id="79" idx="3"/>
          </p:cNvCxnSpPr>
          <p:nvPr/>
        </p:nvCxnSpPr>
        <p:spPr bwMode="auto">
          <a:xfrm rot="5400000" flipH="1" flipV="1">
            <a:off x="1232845" y="339561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601942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459462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387760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17357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888090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816388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030834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35"/>
          <p:cNvSpPr>
            <a:spLocks noChangeArrowheads="1"/>
          </p:cNvSpPr>
          <p:nvPr/>
        </p:nvSpPr>
        <p:spPr bwMode="auto">
          <a:xfrm>
            <a:off x="6745610" y="426491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109" name="AutoShape 43"/>
          <p:cNvCxnSpPr>
            <a:cxnSpLocks noChangeShapeType="1"/>
            <a:stCxn id="111" idx="1"/>
            <a:endCxn id="108" idx="5"/>
          </p:cNvCxnSpPr>
          <p:nvPr/>
        </p:nvCxnSpPr>
        <p:spPr bwMode="auto">
          <a:xfrm rot="16200000" flipV="1">
            <a:off x="6982927" y="457366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4"/>
          <p:cNvCxnSpPr>
            <a:cxnSpLocks noChangeShapeType="1"/>
            <a:stCxn id="117" idx="7"/>
            <a:endCxn id="108" idx="3"/>
          </p:cNvCxnSpPr>
          <p:nvPr/>
        </p:nvCxnSpPr>
        <p:spPr bwMode="auto">
          <a:xfrm rot="5400000" flipH="1" flipV="1">
            <a:off x="6590579" y="461018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54"/>
          <p:cNvSpPr>
            <a:spLocks noChangeArrowheads="1"/>
          </p:cNvSpPr>
          <p:nvPr/>
        </p:nvSpPr>
        <p:spPr bwMode="auto">
          <a:xfrm>
            <a:off x="7174238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113" name="Rectangle 56"/>
          <p:cNvSpPr>
            <a:spLocks noChangeAspect="1" noChangeArrowheads="1"/>
          </p:cNvSpPr>
          <p:nvPr/>
        </p:nvSpPr>
        <p:spPr bwMode="auto">
          <a:xfrm>
            <a:off x="7459990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4" name="AutoShape 57"/>
          <p:cNvCxnSpPr>
            <a:cxnSpLocks noChangeShapeType="1"/>
            <a:stCxn id="113" idx="0"/>
            <a:endCxn id="111" idx="5"/>
          </p:cNvCxnSpPr>
          <p:nvPr/>
        </p:nvCxnSpPr>
        <p:spPr bwMode="auto">
          <a:xfrm rot="16200000" flipV="1">
            <a:off x="7357826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58"/>
          <p:cNvCxnSpPr>
            <a:cxnSpLocks noChangeShapeType="1"/>
            <a:stCxn id="151" idx="0"/>
            <a:endCxn id="111" idx="3"/>
          </p:cNvCxnSpPr>
          <p:nvPr/>
        </p:nvCxnSpPr>
        <p:spPr bwMode="auto">
          <a:xfrm rot="5400000" flipH="1" flipV="1">
            <a:off x="7057555" y="5101399"/>
            <a:ext cx="226353" cy="100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6174106" y="30504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6388420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18" name="Rectangle 55"/>
          <p:cNvSpPr>
            <a:spLocks noChangeAspect="1" noChangeArrowheads="1"/>
          </p:cNvSpPr>
          <p:nvPr/>
        </p:nvSpPr>
        <p:spPr bwMode="auto">
          <a:xfrm>
            <a:off x="6245544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6"/>
          <p:cNvSpPr>
            <a:spLocks noChangeAspect="1" noChangeArrowheads="1"/>
          </p:cNvSpPr>
          <p:nvPr/>
        </p:nvSpPr>
        <p:spPr bwMode="auto">
          <a:xfrm>
            <a:off x="6674172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6572008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6243957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8031494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888618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8317246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8215082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887031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" name="Oval 54"/>
          <p:cNvSpPr>
            <a:spLocks noChangeArrowheads="1"/>
          </p:cNvSpPr>
          <p:nvPr/>
        </p:nvSpPr>
        <p:spPr bwMode="auto">
          <a:xfrm>
            <a:off x="5531164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28" name="Rectangle 55"/>
          <p:cNvSpPr>
            <a:spLocks noChangeAspect="1" noChangeArrowheads="1"/>
          </p:cNvSpPr>
          <p:nvPr/>
        </p:nvSpPr>
        <p:spPr bwMode="auto">
          <a:xfrm>
            <a:off x="5388288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9" name="Rectangle 56"/>
          <p:cNvSpPr>
            <a:spLocks noChangeAspect="1" noChangeArrowheads="1"/>
          </p:cNvSpPr>
          <p:nvPr/>
        </p:nvSpPr>
        <p:spPr bwMode="auto">
          <a:xfrm>
            <a:off x="5816916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0" name="AutoShape 57"/>
          <p:cNvCxnSpPr>
            <a:cxnSpLocks noChangeShapeType="1"/>
            <a:stCxn id="129" idx="0"/>
            <a:endCxn id="127" idx="5"/>
          </p:cNvCxnSpPr>
          <p:nvPr/>
        </p:nvCxnSpPr>
        <p:spPr bwMode="auto">
          <a:xfrm rot="16200000" flipV="1">
            <a:off x="5714752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" name="AutoShape 58"/>
          <p:cNvCxnSpPr>
            <a:cxnSpLocks noChangeShapeType="1"/>
            <a:stCxn id="128" idx="0"/>
            <a:endCxn id="127" idx="3"/>
          </p:cNvCxnSpPr>
          <p:nvPr/>
        </p:nvCxnSpPr>
        <p:spPr bwMode="auto">
          <a:xfrm rot="5400000" flipH="1" flipV="1">
            <a:off x="5386701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173974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33" name="Rectangle 55"/>
          <p:cNvSpPr>
            <a:spLocks noChangeAspect="1" noChangeArrowheads="1"/>
          </p:cNvSpPr>
          <p:nvPr/>
        </p:nvSpPr>
        <p:spPr bwMode="auto">
          <a:xfrm>
            <a:off x="5031098" y="433635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4" name="AutoShape 57"/>
          <p:cNvCxnSpPr>
            <a:cxnSpLocks noChangeShapeType="1"/>
            <a:stCxn id="127" idx="1"/>
            <a:endCxn id="132" idx="5"/>
          </p:cNvCxnSpPr>
          <p:nvPr/>
        </p:nvCxnSpPr>
        <p:spPr bwMode="auto">
          <a:xfrm rot="16200000" flipV="1">
            <a:off x="5376250" y="410999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133" idx="0"/>
            <a:endCxn id="132" idx="3"/>
          </p:cNvCxnSpPr>
          <p:nvPr/>
        </p:nvCxnSpPr>
        <p:spPr bwMode="auto">
          <a:xfrm rot="5400000" flipH="1" flipV="1">
            <a:off x="5029511" y="414492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602866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cxnSp>
        <p:nvCxnSpPr>
          <p:cNvPr id="137" name="AutoShape 57"/>
          <p:cNvCxnSpPr>
            <a:cxnSpLocks noChangeShapeType="1"/>
            <a:stCxn id="122" idx="1"/>
            <a:endCxn id="136" idx="5"/>
          </p:cNvCxnSpPr>
          <p:nvPr/>
        </p:nvCxnSpPr>
        <p:spPr bwMode="auto">
          <a:xfrm rot="16200000" flipV="1">
            <a:off x="7840861" y="407427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8" name="AutoShape 58"/>
          <p:cNvCxnSpPr>
            <a:cxnSpLocks noChangeShapeType="1"/>
            <a:stCxn id="108" idx="7"/>
            <a:endCxn id="136" idx="3"/>
          </p:cNvCxnSpPr>
          <p:nvPr/>
        </p:nvCxnSpPr>
        <p:spPr bwMode="auto">
          <a:xfrm rot="5400000" flipH="1" flipV="1">
            <a:off x="7197241" y="385928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5959792" y="326478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6805010" y="296698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5590563" y="339561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4959660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817180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74547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531296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24580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4106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388552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Oval 54"/>
          <p:cNvSpPr>
            <a:spLocks noChangeArrowheads="1"/>
          </p:cNvSpPr>
          <p:nvPr/>
        </p:nvSpPr>
        <p:spPr bwMode="auto">
          <a:xfrm>
            <a:off x="6959924" y="52650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52" name="Rectangle 55"/>
          <p:cNvSpPr>
            <a:spLocks noChangeAspect="1" noChangeArrowheads="1"/>
          </p:cNvSpPr>
          <p:nvPr/>
        </p:nvSpPr>
        <p:spPr bwMode="auto">
          <a:xfrm>
            <a:off x="6817048" y="5836548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3" name="Rectangle 56"/>
          <p:cNvSpPr>
            <a:spLocks noChangeAspect="1" noChangeArrowheads="1"/>
          </p:cNvSpPr>
          <p:nvPr/>
        </p:nvSpPr>
        <p:spPr bwMode="auto">
          <a:xfrm>
            <a:off x="7245676" y="5836548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4" name="AutoShape 57"/>
          <p:cNvCxnSpPr>
            <a:cxnSpLocks noChangeShapeType="1"/>
            <a:stCxn id="153" idx="0"/>
            <a:endCxn id="151" idx="5"/>
          </p:cNvCxnSpPr>
          <p:nvPr/>
        </p:nvCxnSpPr>
        <p:spPr bwMode="auto">
          <a:xfrm rot="16200000" flipV="1">
            <a:off x="7143512" y="5628883"/>
            <a:ext cx="297791" cy="11753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5" name="AutoShape 58"/>
          <p:cNvCxnSpPr>
            <a:cxnSpLocks noChangeShapeType="1"/>
            <a:stCxn id="152" idx="0"/>
            <a:endCxn id="151" idx="3"/>
          </p:cNvCxnSpPr>
          <p:nvPr/>
        </p:nvCxnSpPr>
        <p:spPr bwMode="auto">
          <a:xfrm rot="5400000" flipH="1" flipV="1">
            <a:off x="6815461" y="5645123"/>
            <a:ext cx="297791" cy="850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56" name="직사각형 155"/>
          <p:cNvSpPr/>
          <p:nvPr/>
        </p:nvSpPr>
        <p:spPr bwMode="auto">
          <a:xfrm>
            <a:off x="6817048" y="50507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367210" y="3776666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959924" y="5550796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202"/>
          <p:cNvSpPr/>
          <p:nvPr/>
        </p:nvSpPr>
        <p:spPr bwMode="auto">
          <a:xfrm>
            <a:off x="3457303" y="4000635"/>
            <a:ext cx="714103" cy="888274"/>
          </a:xfrm>
          <a:custGeom>
            <a:avLst/>
            <a:gdLst>
              <a:gd name="connsiteX0" fmla="*/ 0 w 714103"/>
              <a:gd name="connsiteY0" fmla="*/ 853440 h 888274"/>
              <a:gd name="connsiteX1" fmla="*/ 0 w 714103"/>
              <a:gd name="connsiteY1" fmla="*/ 635725 h 888274"/>
              <a:gd name="connsiteX2" fmla="*/ 200297 w 714103"/>
              <a:gd name="connsiteY2" fmla="*/ 60960 h 888274"/>
              <a:gd name="connsiteX3" fmla="*/ 339634 w 714103"/>
              <a:gd name="connsiteY3" fmla="*/ 0 h 888274"/>
              <a:gd name="connsiteX4" fmla="*/ 470263 w 714103"/>
              <a:gd name="connsiteY4" fmla="*/ 52251 h 888274"/>
              <a:gd name="connsiteX5" fmla="*/ 714103 w 714103"/>
              <a:gd name="connsiteY5" fmla="*/ 635725 h 888274"/>
              <a:gd name="connsiteX6" fmla="*/ 714103 w 714103"/>
              <a:gd name="connsiteY6" fmla="*/ 853440 h 888274"/>
              <a:gd name="connsiteX7" fmla="*/ 679268 w 714103"/>
              <a:gd name="connsiteY7" fmla="*/ 888274 h 888274"/>
              <a:gd name="connsiteX8" fmla="*/ 43543 w 714103"/>
              <a:gd name="connsiteY8" fmla="*/ 888274 h 888274"/>
              <a:gd name="connsiteX9" fmla="*/ 0 w 714103"/>
              <a:gd name="connsiteY9" fmla="*/ 853440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88274">
                <a:moveTo>
                  <a:pt x="0" y="853440"/>
                </a:moveTo>
                <a:lnTo>
                  <a:pt x="0" y="635725"/>
                </a:lnTo>
                <a:lnTo>
                  <a:pt x="200297" y="60960"/>
                </a:lnTo>
                <a:lnTo>
                  <a:pt x="339634" y="0"/>
                </a:lnTo>
                <a:lnTo>
                  <a:pt x="470263" y="52251"/>
                </a:lnTo>
                <a:lnTo>
                  <a:pt x="714103" y="635725"/>
                </a:lnTo>
                <a:lnTo>
                  <a:pt x="714103" y="853440"/>
                </a:lnTo>
                <a:lnTo>
                  <a:pt x="679268" y="888274"/>
                </a:lnTo>
                <a:lnTo>
                  <a:pt x="43543" y="888274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5" name="자유형 204"/>
          <p:cNvSpPr/>
          <p:nvPr/>
        </p:nvSpPr>
        <p:spPr bwMode="auto">
          <a:xfrm>
            <a:off x="1820091" y="4514440"/>
            <a:ext cx="714103" cy="870857"/>
          </a:xfrm>
          <a:custGeom>
            <a:avLst/>
            <a:gdLst>
              <a:gd name="connsiteX0" fmla="*/ 0 w 714103"/>
              <a:gd name="connsiteY0" fmla="*/ 827315 h 870857"/>
              <a:gd name="connsiteX1" fmla="*/ 0 w 714103"/>
              <a:gd name="connsiteY1" fmla="*/ 627017 h 870857"/>
              <a:gd name="connsiteX2" fmla="*/ 174172 w 714103"/>
              <a:gd name="connsiteY2" fmla="*/ 69669 h 870857"/>
              <a:gd name="connsiteX3" fmla="*/ 339635 w 714103"/>
              <a:gd name="connsiteY3" fmla="*/ 0 h 870857"/>
              <a:gd name="connsiteX4" fmla="*/ 470263 w 714103"/>
              <a:gd name="connsiteY4" fmla="*/ 43543 h 870857"/>
              <a:gd name="connsiteX5" fmla="*/ 714103 w 714103"/>
              <a:gd name="connsiteY5" fmla="*/ 618309 h 870857"/>
              <a:gd name="connsiteX6" fmla="*/ 714103 w 714103"/>
              <a:gd name="connsiteY6" fmla="*/ 836023 h 870857"/>
              <a:gd name="connsiteX7" fmla="*/ 679269 w 714103"/>
              <a:gd name="connsiteY7" fmla="*/ 870857 h 870857"/>
              <a:gd name="connsiteX8" fmla="*/ 34835 w 714103"/>
              <a:gd name="connsiteY8" fmla="*/ 870857 h 870857"/>
              <a:gd name="connsiteX9" fmla="*/ 0 w 714103"/>
              <a:gd name="connsiteY9" fmla="*/ 827315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70857">
                <a:moveTo>
                  <a:pt x="0" y="827315"/>
                </a:moveTo>
                <a:lnTo>
                  <a:pt x="0" y="627017"/>
                </a:lnTo>
                <a:lnTo>
                  <a:pt x="174172" y="69669"/>
                </a:lnTo>
                <a:lnTo>
                  <a:pt x="339635" y="0"/>
                </a:lnTo>
                <a:lnTo>
                  <a:pt x="470263" y="43543"/>
                </a:lnTo>
                <a:lnTo>
                  <a:pt x="714103" y="618309"/>
                </a:lnTo>
                <a:lnTo>
                  <a:pt x="714103" y="836023"/>
                </a:lnTo>
                <a:lnTo>
                  <a:pt x="679269" y="870857"/>
                </a:lnTo>
                <a:lnTo>
                  <a:pt x="34835" y="870857"/>
                </a:lnTo>
                <a:lnTo>
                  <a:pt x="0" y="8273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8" name="자유형 207"/>
          <p:cNvSpPr/>
          <p:nvPr/>
        </p:nvSpPr>
        <p:spPr bwMode="auto">
          <a:xfrm>
            <a:off x="6183086" y="4497023"/>
            <a:ext cx="705394" cy="888274"/>
          </a:xfrm>
          <a:custGeom>
            <a:avLst/>
            <a:gdLst>
              <a:gd name="connsiteX0" fmla="*/ 26125 w 705394"/>
              <a:gd name="connsiteY0" fmla="*/ 888274 h 888274"/>
              <a:gd name="connsiteX1" fmla="*/ 670560 w 705394"/>
              <a:gd name="connsiteY1" fmla="*/ 888274 h 888274"/>
              <a:gd name="connsiteX2" fmla="*/ 705394 w 705394"/>
              <a:gd name="connsiteY2" fmla="*/ 853440 h 888274"/>
              <a:gd name="connsiteX3" fmla="*/ 705394 w 705394"/>
              <a:gd name="connsiteY3" fmla="*/ 644434 h 888274"/>
              <a:gd name="connsiteX4" fmla="*/ 478971 w 705394"/>
              <a:gd name="connsiteY4" fmla="*/ 69669 h 888274"/>
              <a:gd name="connsiteX5" fmla="*/ 330925 w 705394"/>
              <a:gd name="connsiteY5" fmla="*/ 0 h 888274"/>
              <a:gd name="connsiteX6" fmla="*/ 200297 w 705394"/>
              <a:gd name="connsiteY6" fmla="*/ 69669 h 888274"/>
              <a:gd name="connsiteX7" fmla="*/ 0 w 705394"/>
              <a:gd name="connsiteY7" fmla="*/ 644434 h 888274"/>
              <a:gd name="connsiteX8" fmla="*/ 0 w 705394"/>
              <a:gd name="connsiteY8" fmla="*/ 844732 h 888274"/>
              <a:gd name="connsiteX9" fmla="*/ 26125 w 705394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394" h="888274">
                <a:moveTo>
                  <a:pt x="26125" y="888274"/>
                </a:moveTo>
                <a:lnTo>
                  <a:pt x="670560" y="888274"/>
                </a:lnTo>
                <a:lnTo>
                  <a:pt x="705394" y="853440"/>
                </a:lnTo>
                <a:lnTo>
                  <a:pt x="705394" y="644434"/>
                </a:lnTo>
                <a:lnTo>
                  <a:pt x="478971" y="69669"/>
                </a:lnTo>
                <a:lnTo>
                  <a:pt x="330925" y="0"/>
                </a:lnTo>
                <a:lnTo>
                  <a:pt x="200297" y="69669"/>
                </a:lnTo>
                <a:lnTo>
                  <a:pt x="0" y="644434"/>
                </a:lnTo>
                <a:lnTo>
                  <a:pt x="0" y="844732"/>
                </a:lnTo>
                <a:lnTo>
                  <a:pt x="26125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0" name="자유형 209"/>
          <p:cNvSpPr/>
          <p:nvPr/>
        </p:nvSpPr>
        <p:spPr bwMode="auto">
          <a:xfrm>
            <a:off x="6958149" y="4497023"/>
            <a:ext cx="714102" cy="888274"/>
          </a:xfrm>
          <a:custGeom>
            <a:avLst/>
            <a:gdLst>
              <a:gd name="connsiteX0" fmla="*/ 43542 w 714102"/>
              <a:gd name="connsiteY0" fmla="*/ 888274 h 888274"/>
              <a:gd name="connsiteX1" fmla="*/ 679268 w 714102"/>
              <a:gd name="connsiteY1" fmla="*/ 888274 h 888274"/>
              <a:gd name="connsiteX2" fmla="*/ 714102 w 714102"/>
              <a:gd name="connsiteY2" fmla="*/ 853440 h 888274"/>
              <a:gd name="connsiteX3" fmla="*/ 714102 w 714102"/>
              <a:gd name="connsiteY3" fmla="*/ 635726 h 888274"/>
              <a:gd name="connsiteX4" fmla="*/ 505097 w 714102"/>
              <a:gd name="connsiteY4" fmla="*/ 95794 h 888274"/>
              <a:gd name="connsiteX5" fmla="*/ 330925 w 714102"/>
              <a:gd name="connsiteY5" fmla="*/ 0 h 888274"/>
              <a:gd name="connsiteX6" fmla="*/ 182880 w 714102"/>
              <a:gd name="connsiteY6" fmla="*/ 95794 h 888274"/>
              <a:gd name="connsiteX7" fmla="*/ 0 w 714102"/>
              <a:gd name="connsiteY7" fmla="*/ 635726 h 888274"/>
              <a:gd name="connsiteX8" fmla="*/ 0 w 714102"/>
              <a:gd name="connsiteY8" fmla="*/ 853440 h 888274"/>
              <a:gd name="connsiteX9" fmla="*/ 43542 w 714102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2" h="888274">
                <a:moveTo>
                  <a:pt x="43542" y="888274"/>
                </a:moveTo>
                <a:lnTo>
                  <a:pt x="679268" y="888274"/>
                </a:lnTo>
                <a:lnTo>
                  <a:pt x="714102" y="853440"/>
                </a:lnTo>
                <a:lnTo>
                  <a:pt x="714102" y="635726"/>
                </a:lnTo>
                <a:lnTo>
                  <a:pt x="505097" y="95794"/>
                </a:lnTo>
                <a:lnTo>
                  <a:pt x="330925" y="0"/>
                </a:lnTo>
                <a:lnTo>
                  <a:pt x="182880" y="95794"/>
                </a:lnTo>
                <a:lnTo>
                  <a:pt x="0" y="635726"/>
                </a:lnTo>
                <a:lnTo>
                  <a:pt x="0" y="853440"/>
                </a:lnTo>
                <a:lnTo>
                  <a:pt x="43542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2" name="자유형 211"/>
          <p:cNvSpPr/>
          <p:nvPr/>
        </p:nvSpPr>
        <p:spPr bwMode="auto">
          <a:xfrm>
            <a:off x="8159931" y="4514440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자유형 213"/>
          <p:cNvSpPr/>
          <p:nvPr/>
        </p:nvSpPr>
        <p:spPr bwMode="auto">
          <a:xfrm>
            <a:off x="2386149" y="5010829"/>
            <a:ext cx="722811" cy="888274"/>
          </a:xfrm>
          <a:custGeom>
            <a:avLst/>
            <a:gdLst>
              <a:gd name="connsiteX0" fmla="*/ 34834 w 722811"/>
              <a:gd name="connsiteY0" fmla="*/ 888274 h 888274"/>
              <a:gd name="connsiteX1" fmla="*/ 679268 w 722811"/>
              <a:gd name="connsiteY1" fmla="*/ 888274 h 888274"/>
              <a:gd name="connsiteX2" fmla="*/ 722811 w 722811"/>
              <a:gd name="connsiteY2" fmla="*/ 844731 h 888274"/>
              <a:gd name="connsiteX3" fmla="*/ 722811 w 722811"/>
              <a:gd name="connsiteY3" fmla="*/ 627017 h 888274"/>
              <a:gd name="connsiteX4" fmla="*/ 487680 w 722811"/>
              <a:gd name="connsiteY4" fmla="*/ 52251 h 888274"/>
              <a:gd name="connsiteX5" fmla="*/ 348342 w 722811"/>
              <a:gd name="connsiteY5" fmla="*/ 0 h 888274"/>
              <a:gd name="connsiteX6" fmla="*/ 182880 w 722811"/>
              <a:gd name="connsiteY6" fmla="*/ 78377 h 888274"/>
              <a:gd name="connsiteX7" fmla="*/ 0 w 722811"/>
              <a:gd name="connsiteY7" fmla="*/ 627017 h 888274"/>
              <a:gd name="connsiteX8" fmla="*/ 0 w 722811"/>
              <a:gd name="connsiteY8" fmla="*/ 836023 h 888274"/>
              <a:gd name="connsiteX9" fmla="*/ 34834 w 722811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811" h="888274">
                <a:moveTo>
                  <a:pt x="34834" y="888274"/>
                </a:moveTo>
                <a:lnTo>
                  <a:pt x="679268" y="888274"/>
                </a:lnTo>
                <a:lnTo>
                  <a:pt x="722811" y="844731"/>
                </a:lnTo>
                <a:lnTo>
                  <a:pt x="722811" y="627017"/>
                </a:lnTo>
                <a:lnTo>
                  <a:pt x="487680" y="52251"/>
                </a:lnTo>
                <a:lnTo>
                  <a:pt x="348342" y="0"/>
                </a:lnTo>
                <a:lnTo>
                  <a:pt x="182880" y="78377"/>
                </a:lnTo>
                <a:lnTo>
                  <a:pt x="0" y="627017"/>
                </a:lnTo>
                <a:lnTo>
                  <a:pt x="0" y="836023"/>
                </a:lnTo>
                <a:lnTo>
                  <a:pt x="34834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5" name="자유형 214"/>
          <p:cNvSpPr/>
          <p:nvPr/>
        </p:nvSpPr>
        <p:spPr bwMode="auto">
          <a:xfrm>
            <a:off x="3021874" y="5045663"/>
            <a:ext cx="304800" cy="357052"/>
          </a:xfrm>
          <a:custGeom>
            <a:avLst/>
            <a:gdLst>
              <a:gd name="connsiteX0" fmla="*/ 304800 w 304800"/>
              <a:gd name="connsiteY0" fmla="*/ 304800 h 357052"/>
              <a:gd name="connsiteX1" fmla="*/ 304800 w 304800"/>
              <a:gd name="connsiteY1" fmla="*/ 87086 h 357052"/>
              <a:gd name="connsiteX2" fmla="*/ 156755 w 304800"/>
              <a:gd name="connsiteY2" fmla="*/ 0 h 357052"/>
              <a:gd name="connsiteX3" fmla="*/ 0 w 304800"/>
              <a:gd name="connsiteY3" fmla="*/ 87086 h 357052"/>
              <a:gd name="connsiteX4" fmla="*/ 0 w 304800"/>
              <a:gd name="connsiteY4" fmla="*/ 296092 h 357052"/>
              <a:gd name="connsiteX5" fmla="*/ 52252 w 304800"/>
              <a:gd name="connsiteY5" fmla="*/ 357052 h 357052"/>
              <a:gd name="connsiteX6" fmla="*/ 261257 w 304800"/>
              <a:gd name="connsiteY6" fmla="*/ 357052 h 357052"/>
              <a:gd name="connsiteX7" fmla="*/ 304800 w 304800"/>
              <a:gd name="connsiteY7" fmla="*/ 304800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357052">
                <a:moveTo>
                  <a:pt x="304800" y="304800"/>
                </a:moveTo>
                <a:lnTo>
                  <a:pt x="304800" y="87086"/>
                </a:lnTo>
                <a:lnTo>
                  <a:pt x="156755" y="0"/>
                </a:lnTo>
                <a:lnTo>
                  <a:pt x="0" y="87086"/>
                </a:lnTo>
                <a:lnTo>
                  <a:pt x="0" y="296092"/>
                </a:lnTo>
                <a:lnTo>
                  <a:pt x="52252" y="357052"/>
                </a:lnTo>
                <a:lnTo>
                  <a:pt x="261257" y="357052"/>
                </a:lnTo>
                <a:lnTo>
                  <a:pt x="304800" y="304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7" name="자유형 216"/>
          <p:cNvSpPr/>
          <p:nvPr/>
        </p:nvSpPr>
        <p:spPr bwMode="auto">
          <a:xfrm>
            <a:off x="7811589" y="4523149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후 개조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cxnSp>
        <p:nvCxnSpPr>
          <p:cNvPr id="109" name="AutoShape 43"/>
          <p:cNvCxnSpPr>
            <a:cxnSpLocks noChangeShapeType="1"/>
            <a:stCxn id="111" idx="1"/>
            <a:endCxn id="108" idx="5"/>
          </p:cNvCxnSpPr>
          <p:nvPr/>
        </p:nvCxnSpPr>
        <p:spPr bwMode="auto">
          <a:xfrm rot="16200000" flipV="1">
            <a:off x="6952457" y="438069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4"/>
          <p:cNvCxnSpPr>
            <a:cxnSpLocks noChangeShapeType="1"/>
            <a:stCxn id="117" idx="7"/>
            <a:endCxn id="108" idx="3"/>
          </p:cNvCxnSpPr>
          <p:nvPr/>
        </p:nvCxnSpPr>
        <p:spPr bwMode="auto">
          <a:xfrm rot="5400000" flipH="1" flipV="1">
            <a:off x="6560109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54"/>
          <p:cNvSpPr>
            <a:spLocks noChangeArrowheads="1"/>
          </p:cNvSpPr>
          <p:nvPr/>
        </p:nvSpPr>
        <p:spPr bwMode="auto">
          <a:xfrm>
            <a:off x="7143768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13" name="Rectangle 56"/>
          <p:cNvSpPr>
            <a:spLocks noChangeAspect="1" noChangeArrowheads="1"/>
          </p:cNvSpPr>
          <p:nvPr/>
        </p:nvSpPr>
        <p:spPr bwMode="auto">
          <a:xfrm>
            <a:off x="7429520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4" name="AutoShape 57"/>
          <p:cNvCxnSpPr>
            <a:cxnSpLocks noChangeShapeType="1"/>
            <a:stCxn id="113" idx="0"/>
            <a:endCxn id="111" idx="5"/>
          </p:cNvCxnSpPr>
          <p:nvPr/>
        </p:nvCxnSpPr>
        <p:spPr bwMode="auto">
          <a:xfrm rot="16200000" flipV="1">
            <a:off x="7327356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58"/>
          <p:cNvCxnSpPr>
            <a:cxnSpLocks noChangeShapeType="1"/>
            <a:stCxn id="199" idx="0"/>
            <a:endCxn id="111" idx="3"/>
          </p:cNvCxnSpPr>
          <p:nvPr/>
        </p:nvCxnSpPr>
        <p:spPr bwMode="auto">
          <a:xfrm rot="5400000" flipH="1" flipV="1">
            <a:off x="6999666" y="495244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6143636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6357950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18" name="Rectangle 55"/>
          <p:cNvSpPr>
            <a:spLocks noChangeAspect="1" noChangeArrowheads="1"/>
          </p:cNvSpPr>
          <p:nvPr/>
        </p:nvSpPr>
        <p:spPr bwMode="auto">
          <a:xfrm>
            <a:off x="6215074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6"/>
          <p:cNvSpPr>
            <a:spLocks noChangeAspect="1" noChangeArrowheads="1"/>
          </p:cNvSpPr>
          <p:nvPr/>
        </p:nvSpPr>
        <p:spPr bwMode="auto">
          <a:xfrm>
            <a:off x="66437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65415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6213487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85814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89" idx="1"/>
            <a:endCxn id="122" idx="5"/>
          </p:cNvCxnSpPr>
          <p:nvPr/>
        </p:nvCxnSpPr>
        <p:spPr bwMode="auto">
          <a:xfrm rot="16200000" flipV="1">
            <a:off x="8203300" y="441709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85656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" name="Oval 54"/>
          <p:cNvSpPr>
            <a:spLocks noChangeArrowheads="1"/>
          </p:cNvSpPr>
          <p:nvPr/>
        </p:nvSpPr>
        <p:spPr bwMode="auto">
          <a:xfrm>
            <a:off x="5500694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28" name="Rectangle 55"/>
          <p:cNvSpPr>
            <a:spLocks noChangeAspect="1" noChangeArrowheads="1"/>
          </p:cNvSpPr>
          <p:nvPr/>
        </p:nvSpPr>
        <p:spPr bwMode="auto">
          <a:xfrm>
            <a:off x="535781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9" name="Rectangle 56"/>
          <p:cNvSpPr>
            <a:spLocks noChangeAspect="1" noChangeArrowheads="1"/>
          </p:cNvSpPr>
          <p:nvPr/>
        </p:nvSpPr>
        <p:spPr bwMode="auto">
          <a:xfrm>
            <a:off x="5786446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0" name="AutoShape 57"/>
          <p:cNvCxnSpPr>
            <a:cxnSpLocks noChangeShapeType="1"/>
            <a:stCxn id="129" idx="0"/>
            <a:endCxn id="127" idx="5"/>
          </p:cNvCxnSpPr>
          <p:nvPr/>
        </p:nvCxnSpPr>
        <p:spPr bwMode="auto">
          <a:xfrm rot="16200000" flipV="1">
            <a:off x="5684282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" name="AutoShape 58"/>
          <p:cNvCxnSpPr>
            <a:cxnSpLocks noChangeShapeType="1"/>
            <a:stCxn id="128" idx="0"/>
            <a:endCxn id="127" idx="3"/>
          </p:cNvCxnSpPr>
          <p:nvPr/>
        </p:nvCxnSpPr>
        <p:spPr bwMode="auto">
          <a:xfrm rot="5400000" flipH="1" flipV="1">
            <a:off x="535623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143504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33" name="Rectangle 55"/>
          <p:cNvSpPr>
            <a:spLocks noChangeAspect="1" noChangeArrowheads="1"/>
          </p:cNvSpPr>
          <p:nvPr/>
        </p:nvSpPr>
        <p:spPr bwMode="auto">
          <a:xfrm>
            <a:off x="5000628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4" name="AutoShape 57"/>
          <p:cNvCxnSpPr>
            <a:cxnSpLocks noChangeShapeType="1"/>
            <a:stCxn id="127" idx="1"/>
            <a:endCxn id="132" idx="5"/>
          </p:cNvCxnSpPr>
          <p:nvPr/>
        </p:nvCxnSpPr>
        <p:spPr bwMode="auto">
          <a:xfrm rot="16200000" flipV="1">
            <a:off x="5345780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133" idx="0"/>
            <a:endCxn id="132" idx="3"/>
          </p:cNvCxnSpPr>
          <p:nvPr/>
        </p:nvCxnSpPr>
        <p:spPr bwMode="auto">
          <a:xfrm rot="5400000" flipH="1" flipV="1">
            <a:off x="4999041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7"/>
          <p:cNvCxnSpPr>
            <a:cxnSpLocks noChangeShapeType="1"/>
            <a:stCxn id="122" idx="1"/>
            <a:endCxn id="136" idx="5"/>
          </p:cNvCxnSpPr>
          <p:nvPr/>
        </p:nvCxnSpPr>
        <p:spPr bwMode="auto">
          <a:xfrm rot="16200000" flipV="1">
            <a:off x="7810391" y="3881308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38" name="AutoShape 58"/>
          <p:cNvCxnSpPr>
            <a:cxnSpLocks noChangeShapeType="1"/>
            <a:stCxn id="108" idx="7"/>
            <a:endCxn id="136" idx="3"/>
          </p:cNvCxnSpPr>
          <p:nvPr/>
        </p:nvCxnSpPr>
        <p:spPr bwMode="auto">
          <a:xfrm rot="5400000" flipH="1" flipV="1">
            <a:off x="7166771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5929322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6774540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5560093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492919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78671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7150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500826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244780" y="3917027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52834" y="439890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402241" y="440060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336740" y="3583696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43"/>
          <p:cNvCxnSpPr>
            <a:cxnSpLocks noChangeShapeType="1"/>
            <a:stCxn id="99" idx="1"/>
            <a:endCxn id="96" idx="5"/>
          </p:cNvCxnSpPr>
          <p:nvPr/>
        </p:nvCxnSpPr>
        <p:spPr bwMode="auto">
          <a:xfrm rot="16200000" flipV="1">
            <a:off x="2594739" y="4380697"/>
            <a:ext cx="273315" cy="20323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8" name="AutoShape 44"/>
          <p:cNvCxnSpPr>
            <a:cxnSpLocks noChangeShapeType="1"/>
            <a:stCxn id="104" idx="7"/>
            <a:endCxn id="96" idx="3"/>
          </p:cNvCxnSpPr>
          <p:nvPr/>
        </p:nvCxnSpPr>
        <p:spPr bwMode="auto">
          <a:xfrm rot="5400000" flipH="1" flipV="1">
            <a:off x="2202391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Rectangle 56"/>
          <p:cNvSpPr>
            <a:spLocks noChangeAspect="1" noChangeArrowheads="1"/>
          </p:cNvSpPr>
          <p:nvPr/>
        </p:nvSpPr>
        <p:spPr bwMode="auto">
          <a:xfrm>
            <a:off x="30718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1" name="AutoShape 57"/>
          <p:cNvCxnSpPr>
            <a:cxnSpLocks noChangeShapeType="1"/>
            <a:stCxn id="100" idx="0"/>
            <a:endCxn id="99" idx="5"/>
          </p:cNvCxnSpPr>
          <p:nvPr/>
        </p:nvCxnSpPr>
        <p:spPr bwMode="auto">
          <a:xfrm rot="16200000" flipV="1">
            <a:off x="29696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" name="AutoShape 58"/>
          <p:cNvCxnSpPr>
            <a:cxnSpLocks noChangeShapeType="1"/>
            <a:stCxn id="183" idx="0"/>
            <a:endCxn id="99" idx="3"/>
          </p:cNvCxnSpPr>
          <p:nvPr/>
        </p:nvCxnSpPr>
        <p:spPr bwMode="auto">
          <a:xfrm rot="5400000" flipH="1" flipV="1">
            <a:off x="2669367" y="4908429"/>
            <a:ext cx="226353" cy="100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1785918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54"/>
          <p:cNvSpPr>
            <a:spLocks noChangeArrowheads="1"/>
          </p:cNvSpPr>
          <p:nvPr/>
        </p:nvSpPr>
        <p:spPr bwMode="auto">
          <a:xfrm>
            <a:off x="2000232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05" name="Rectangle 55"/>
          <p:cNvSpPr>
            <a:spLocks noChangeAspect="1" noChangeArrowheads="1"/>
          </p:cNvSpPr>
          <p:nvPr/>
        </p:nvSpPr>
        <p:spPr bwMode="auto">
          <a:xfrm>
            <a:off x="1857356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6" name="Rectangle 56"/>
          <p:cNvSpPr>
            <a:spLocks noChangeAspect="1" noChangeArrowheads="1"/>
          </p:cNvSpPr>
          <p:nvPr/>
        </p:nvSpPr>
        <p:spPr bwMode="auto">
          <a:xfrm>
            <a:off x="2285984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7" name="AutoShape 57"/>
          <p:cNvCxnSpPr>
            <a:cxnSpLocks noChangeShapeType="1"/>
            <a:stCxn id="106" idx="0"/>
            <a:endCxn id="104" idx="5"/>
          </p:cNvCxnSpPr>
          <p:nvPr/>
        </p:nvCxnSpPr>
        <p:spPr bwMode="auto">
          <a:xfrm rot="16200000" flipV="1">
            <a:off x="2183820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58"/>
          <p:cNvCxnSpPr>
            <a:cxnSpLocks noChangeShapeType="1"/>
            <a:stCxn id="105" idx="0"/>
            <a:endCxn id="104" idx="3"/>
          </p:cNvCxnSpPr>
          <p:nvPr/>
        </p:nvCxnSpPr>
        <p:spPr bwMode="auto">
          <a:xfrm rot="5400000" flipH="1" flipV="1">
            <a:off x="1855769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364330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50" name="Rectangle 55"/>
          <p:cNvSpPr>
            <a:spLocks noChangeAspect="1" noChangeArrowheads="1"/>
          </p:cNvSpPr>
          <p:nvPr/>
        </p:nvSpPr>
        <p:spPr bwMode="auto">
          <a:xfrm>
            <a:off x="350043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7" name="Rectangle 56"/>
          <p:cNvSpPr>
            <a:spLocks noChangeAspect="1" noChangeArrowheads="1"/>
          </p:cNvSpPr>
          <p:nvPr/>
        </p:nvSpPr>
        <p:spPr bwMode="auto">
          <a:xfrm>
            <a:off x="392905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9" name="AutoShape 57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382689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" name="AutoShape 58"/>
          <p:cNvCxnSpPr>
            <a:cxnSpLocks noChangeShapeType="1"/>
            <a:stCxn id="150" idx="0"/>
            <a:endCxn id="149" idx="3"/>
          </p:cNvCxnSpPr>
          <p:nvPr/>
        </p:nvCxnSpPr>
        <p:spPr bwMode="auto">
          <a:xfrm rot="5400000" flipH="1" flipV="1">
            <a:off x="349884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1" name="Oval 54"/>
          <p:cNvSpPr>
            <a:spLocks noChangeArrowheads="1"/>
          </p:cNvSpPr>
          <p:nvPr/>
        </p:nvSpPr>
        <p:spPr bwMode="auto">
          <a:xfrm>
            <a:off x="114297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62" name="Rectangle 55"/>
          <p:cNvSpPr>
            <a:spLocks noChangeAspect="1" noChangeArrowheads="1"/>
          </p:cNvSpPr>
          <p:nvPr/>
        </p:nvSpPr>
        <p:spPr bwMode="auto">
          <a:xfrm>
            <a:off x="100010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63" name="Rectangle 56"/>
          <p:cNvSpPr>
            <a:spLocks noChangeAspect="1" noChangeArrowheads="1"/>
          </p:cNvSpPr>
          <p:nvPr/>
        </p:nvSpPr>
        <p:spPr bwMode="auto">
          <a:xfrm>
            <a:off x="142872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4" name="AutoShape 57"/>
          <p:cNvCxnSpPr>
            <a:cxnSpLocks noChangeShapeType="1"/>
            <a:stCxn id="163" idx="0"/>
            <a:endCxn id="161" idx="5"/>
          </p:cNvCxnSpPr>
          <p:nvPr/>
        </p:nvCxnSpPr>
        <p:spPr bwMode="auto">
          <a:xfrm rot="16200000" flipV="1">
            <a:off x="132656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5" name="AutoShape 58"/>
          <p:cNvCxnSpPr>
            <a:cxnSpLocks noChangeShapeType="1"/>
            <a:stCxn id="162" idx="0"/>
            <a:endCxn id="161" idx="3"/>
          </p:cNvCxnSpPr>
          <p:nvPr/>
        </p:nvCxnSpPr>
        <p:spPr bwMode="auto">
          <a:xfrm rot="5400000" flipH="1" flipV="1">
            <a:off x="99851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6" name="Oval 54"/>
          <p:cNvSpPr>
            <a:spLocks noChangeArrowheads="1"/>
          </p:cNvSpPr>
          <p:nvPr/>
        </p:nvSpPr>
        <p:spPr bwMode="auto">
          <a:xfrm>
            <a:off x="785786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67" name="Rectangle 55"/>
          <p:cNvSpPr>
            <a:spLocks noChangeAspect="1" noChangeArrowheads="1"/>
          </p:cNvSpPr>
          <p:nvPr/>
        </p:nvSpPr>
        <p:spPr bwMode="auto">
          <a:xfrm>
            <a:off x="642910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8" name="AutoShape 57"/>
          <p:cNvCxnSpPr>
            <a:cxnSpLocks noChangeShapeType="1"/>
            <a:stCxn id="161" idx="1"/>
            <a:endCxn id="166" idx="5"/>
          </p:cNvCxnSpPr>
          <p:nvPr/>
        </p:nvCxnSpPr>
        <p:spPr bwMode="auto">
          <a:xfrm rot="16200000" flipV="1">
            <a:off x="988062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9" name="AutoShape 58"/>
          <p:cNvCxnSpPr>
            <a:cxnSpLocks noChangeShapeType="1"/>
            <a:stCxn id="167" idx="0"/>
            <a:endCxn id="166" idx="3"/>
          </p:cNvCxnSpPr>
          <p:nvPr/>
        </p:nvCxnSpPr>
        <p:spPr bwMode="auto">
          <a:xfrm rot="5400000" flipH="1" flipV="1">
            <a:off x="641323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7"/>
          <p:cNvCxnSpPr>
            <a:cxnSpLocks noChangeShapeType="1"/>
            <a:stCxn id="149" idx="1"/>
            <a:endCxn id="170" idx="5"/>
          </p:cNvCxnSpPr>
          <p:nvPr/>
        </p:nvCxnSpPr>
        <p:spPr bwMode="auto">
          <a:xfrm rot="16200000" flipV="1">
            <a:off x="3452673" y="388130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58"/>
          <p:cNvCxnSpPr>
            <a:cxnSpLocks noChangeShapeType="1"/>
            <a:stCxn id="96" idx="7"/>
            <a:endCxn id="170" idx="3"/>
          </p:cNvCxnSpPr>
          <p:nvPr/>
        </p:nvCxnSpPr>
        <p:spPr bwMode="auto">
          <a:xfrm rot="5400000" flipH="1" flipV="1">
            <a:off x="2809053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73" name="Oval 54"/>
          <p:cNvSpPr>
            <a:spLocks noChangeArrowheads="1"/>
          </p:cNvSpPr>
          <p:nvPr/>
        </p:nvSpPr>
        <p:spPr bwMode="auto">
          <a:xfrm>
            <a:off x="1571604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74" name="AutoShape 57"/>
          <p:cNvCxnSpPr>
            <a:cxnSpLocks noChangeShapeType="1"/>
            <a:stCxn id="170" idx="1"/>
            <a:endCxn id="173" idx="5"/>
          </p:cNvCxnSpPr>
          <p:nvPr/>
        </p:nvCxnSpPr>
        <p:spPr bwMode="auto">
          <a:xfrm rot="16200000" flipV="1">
            <a:off x="2416822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" name="AutoShape 58"/>
          <p:cNvCxnSpPr>
            <a:cxnSpLocks noChangeShapeType="1"/>
            <a:stCxn id="166" idx="7"/>
            <a:endCxn id="173" idx="3"/>
          </p:cNvCxnSpPr>
          <p:nvPr/>
        </p:nvCxnSpPr>
        <p:spPr bwMode="auto">
          <a:xfrm rot="5400000" flipH="1" flipV="1">
            <a:off x="1202375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6" name="직사각형 175"/>
          <p:cNvSpPr/>
          <p:nvPr/>
        </p:nvSpPr>
        <p:spPr bwMode="auto">
          <a:xfrm>
            <a:off x="57147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342899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1357290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1431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3895513" y="39100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1777142" y="439289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022890" y="439890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Oval 54"/>
          <p:cNvSpPr>
            <a:spLocks noChangeArrowheads="1"/>
          </p:cNvSpPr>
          <p:nvPr/>
        </p:nvSpPr>
        <p:spPr bwMode="auto">
          <a:xfrm>
            <a:off x="2571736" y="507207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84" name="Rectangle 55"/>
          <p:cNvSpPr>
            <a:spLocks noChangeAspect="1" noChangeArrowheads="1"/>
          </p:cNvSpPr>
          <p:nvPr/>
        </p:nvSpPr>
        <p:spPr bwMode="auto">
          <a:xfrm>
            <a:off x="2428860" y="5643578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85" name="Rectangle 56"/>
          <p:cNvSpPr>
            <a:spLocks noChangeAspect="1" noChangeArrowheads="1"/>
          </p:cNvSpPr>
          <p:nvPr/>
        </p:nvSpPr>
        <p:spPr bwMode="auto">
          <a:xfrm>
            <a:off x="2857488" y="5643578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6" name="AutoShape 57"/>
          <p:cNvCxnSpPr>
            <a:cxnSpLocks noChangeShapeType="1"/>
            <a:stCxn id="185" idx="0"/>
            <a:endCxn id="183" idx="5"/>
          </p:cNvCxnSpPr>
          <p:nvPr/>
        </p:nvCxnSpPr>
        <p:spPr bwMode="auto">
          <a:xfrm rot="16200000" flipV="1">
            <a:off x="2755324" y="5435913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7" name="AutoShape 58"/>
          <p:cNvCxnSpPr>
            <a:cxnSpLocks noChangeShapeType="1"/>
            <a:stCxn id="184" idx="0"/>
            <a:endCxn id="183" idx="3"/>
          </p:cNvCxnSpPr>
          <p:nvPr/>
        </p:nvCxnSpPr>
        <p:spPr bwMode="auto">
          <a:xfrm rot="5400000" flipH="1" flipV="1">
            <a:off x="2427273" y="5452153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" name="직사각형 187"/>
          <p:cNvSpPr/>
          <p:nvPr/>
        </p:nvSpPr>
        <p:spPr bwMode="auto">
          <a:xfrm>
            <a:off x="2428860" y="482124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8358214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90" name="Rectangle 55"/>
          <p:cNvSpPr>
            <a:spLocks noChangeAspect="1" noChangeArrowheads="1"/>
          </p:cNvSpPr>
          <p:nvPr/>
        </p:nvSpPr>
        <p:spPr bwMode="auto">
          <a:xfrm>
            <a:off x="8215338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8643966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2" name="AutoShape 57"/>
          <p:cNvCxnSpPr>
            <a:cxnSpLocks noChangeShapeType="1"/>
            <a:stCxn id="191" idx="0"/>
            <a:endCxn id="189" idx="5"/>
          </p:cNvCxnSpPr>
          <p:nvPr/>
        </p:nvCxnSpPr>
        <p:spPr bwMode="auto">
          <a:xfrm rot="16200000" flipV="1">
            <a:off x="8541802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3" name="AutoShape 58"/>
          <p:cNvCxnSpPr>
            <a:cxnSpLocks noChangeShapeType="1"/>
            <a:stCxn id="190" idx="0"/>
            <a:endCxn id="189" idx="3"/>
          </p:cNvCxnSpPr>
          <p:nvPr/>
        </p:nvCxnSpPr>
        <p:spPr bwMode="auto">
          <a:xfrm rot="5400000" flipH="1" flipV="1">
            <a:off x="8213751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619101" y="441015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56"/>
          <p:cNvSpPr>
            <a:spLocks noChangeAspect="1" noChangeArrowheads="1"/>
          </p:cNvSpPr>
          <p:nvPr/>
        </p:nvSpPr>
        <p:spPr bwMode="auto">
          <a:xfrm>
            <a:off x="700089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2643174" y="59293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307180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714744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6357950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7143768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7786710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8358214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2786050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2357422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3214678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7572396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715140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8001024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35"/>
          <p:cNvSpPr>
            <a:spLocks noChangeArrowheads="1"/>
          </p:cNvSpPr>
          <p:nvPr/>
        </p:nvSpPr>
        <p:spPr bwMode="auto">
          <a:xfrm>
            <a:off x="6715140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8001024" y="40719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572396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2357422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sp>
        <p:nvSpPr>
          <p:cNvPr id="99" name="Oval 54"/>
          <p:cNvSpPr>
            <a:spLocks noChangeArrowheads="1"/>
          </p:cNvSpPr>
          <p:nvPr/>
        </p:nvSpPr>
        <p:spPr bwMode="auto">
          <a:xfrm>
            <a:off x="2786050" y="45720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3214678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1"/>
            <a:ext cx="4752528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searchAndFixAfterInsertion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801"/>
            <a:ext cx="7632848" cy="317420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628800"/>
            <a:ext cx="3816424" cy="317420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높은 자식을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lang="en-US" altLang="ko-KR" sz="1800" i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일치할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수도 있으며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손자임에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유의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높이는 그의 형제의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높이보다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더 많다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restructure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이제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루트로 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부트리의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모든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노드는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균형을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유지한다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높이균형 속성은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지역적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전역적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으로나 모두 복구된다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3816424" cy="287463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searchAndFixAfterInsertion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루트로 향해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올라가다가 처음 만나는 불균형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노드를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그러한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없다면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altLang="ko-KR" sz="18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).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높은 자식을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조상이 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것에 유의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1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202"/>
          <p:cNvSpPr/>
          <p:nvPr/>
        </p:nvSpPr>
        <p:spPr bwMode="auto">
          <a:xfrm>
            <a:off x="3457303" y="4000635"/>
            <a:ext cx="714103" cy="888274"/>
          </a:xfrm>
          <a:custGeom>
            <a:avLst/>
            <a:gdLst>
              <a:gd name="connsiteX0" fmla="*/ 0 w 714103"/>
              <a:gd name="connsiteY0" fmla="*/ 853440 h 888274"/>
              <a:gd name="connsiteX1" fmla="*/ 0 w 714103"/>
              <a:gd name="connsiteY1" fmla="*/ 635725 h 888274"/>
              <a:gd name="connsiteX2" fmla="*/ 200297 w 714103"/>
              <a:gd name="connsiteY2" fmla="*/ 60960 h 888274"/>
              <a:gd name="connsiteX3" fmla="*/ 339634 w 714103"/>
              <a:gd name="connsiteY3" fmla="*/ 0 h 888274"/>
              <a:gd name="connsiteX4" fmla="*/ 470263 w 714103"/>
              <a:gd name="connsiteY4" fmla="*/ 52251 h 888274"/>
              <a:gd name="connsiteX5" fmla="*/ 714103 w 714103"/>
              <a:gd name="connsiteY5" fmla="*/ 635725 h 888274"/>
              <a:gd name="connsiteX6" fmla="*/ 714103 w 714103"/>
              <a:gd name="connsiteY6" fmla="*/ 853440 h 888274"/>
              <a:gd name="connsiteX7" fmla="*/ 679268 w 714103"/>
              <a:gd name="connsiteY7" fmla="*/ 888274 h 888274"/>
              <a:gd name="connsiteX8" fmla="*/ 43543 w 714103"/>
              <a:gd name="connsiteY8" fmla="*/ 888274 h 888274"/>
              <a:gd name="connsiteX9" fmla="*/ 0 w 714103"/>
              <a:gd name="connsiteY9" fmla="*/ 853440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88274">
                <a:moveTo>
                  <a:pt x="0" y="853440"/>
                </a:moveTo>
                <a:lnTo>
                  <a:pt x="0" y="635725"/>
                </a:lnTo>
                <a:lnTo>
                  <a:pt x="200297" y="60960"/>
                </a:lnTo>
                <a:lnTo>
                  <a:pt x="339634" y="0"/>
                </a:lnTo>
                <a:lnTo>
                  <a:pt x="470263" y="52251"/>
                </a:lnTo>
                <a:lnTo>
                  <a:pt x="714103" y="635725"/>
                </a:lnTo>
                <a:lnTo>
                  <a:pt x="714103" y="853440"/>
                </a:lnTo>
                <a:lnTo>
                  <a:pt x="679268" y="888274"/>
                </a:lnTo>
                <a:lnTo>
                  <a:pt x="43543" y="888274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5" name="자유형 204"/>
          <p:cNvSpPr/>
          <p:nvPr/>
        </p:nvSpPr>
        <p:spPr bwMode="auto">
          <a:xfrm>
            <a:off x="1820091" y="4514440"/>
            <a:ext cx="714103" cy="870857"/>
          </a:xfrm>
          <a:custGeom>
            <a:avLst/>
            <a:gdLst>
              <a:gd name="connsiteX0" fmla="*/ 0 w 714103"/>
              <a:gd name="connsiteY0" fmla="*/ 827315 h 870857"/>
              <a:gd name="connsiteX1" fmla="*/ 0 w 714103"/>
              <a:gd name="connsiteY1" fmla="*/ 627017 h 870857"/>
              <a:gd name="connsiteX2" fmla="*/ 174172 w 714103"/>
              <a:gd name="connsiteY2" fmla="*/ 69669 h 870857"/>
              <a:gd name="connsiteX3" fmla="*/ 339635 w 714103"/>
              <a:gd name="connsiteY3" fmla="*/ 0 h 870857"/>
              <a:gd name="connsiteX4" fmla="*/ 470263 w 714103"/>
              <a:gd name="connsiteY4" fmla="*/ 43543 h 870857"/>
              <a:gd name="connsiteX5" fmla="*/ 714103 w 714103"/>
              <a:gd name="connsiteY5" fmla="*/ 618309 h 870857"/>
              <a:gd name="connsiteX6" fmla="*/ 714103 w 714103"/>
              <a:gd name="connsiteY6" fmla="*/ 836023 h 870857"/>
              <a:gd name="connsiteX7" fmla="*/ 679269 w 714103"/>
              <a:gd name="connsiteY7" fmla="*/ 870857 h 870857"/>
              <a:gd name="connsiteX8" fmla="*/ 34835 w 714103"/>
              <a:gd name="connsiteY8" fmla="*/ 870857 h 870857"/>
              <a:gd name="connsiteX9" fmla="*/ 0 w 714103"/>
              <a:gd name="connsiteY9" fmla="*/ 827315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70857">
                <a:moveTo>
                  <a:pt x="0" y="827315"/>
                </a:moveTo>
                <a:lnTo>
                  <a:pt x="0" y="627017"/>
                </a:lnTo>
                <a:lnTo>
                  <a:pt x="174172" y="69669"/>
                </a:lnTo>
                <a:lnTo>
                  <a:pt x="339635" y="0"/>
                </a:lnTo>
                <a:lnTo>
                  <a:pt x="470263" y="43543"/>
                </a:lnTo>
                <a:lnTo>
                  <a:pt x="714103" y="618309"/>
                </a:lnTo>
                <a:lnTo>
                  <a:pt x="714103" y="836023"/>
                </a:lnTo>
                <a:lnTo>
                  <a:pt x="679269" y="870857"/>
                </a:lnTo>
                <a:lnTo>
                  <a:pt x="34835" y="870857"/>
                </a:lnTo>
                <a:lnTo>
                  <a:pt x="0" y="8273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8" name="자유형 207"/>
          <p:cNvSpPr/>
          <p:nvPr/>
        </p:nvSpPr>
        <p:spPr bwMode="auto">
          <a:xfrm>
            <a:off x="6183086" y="4497023"/>
            <a:ext cx="705394" cy="888274"/>
          </a:xfrm>
          <a:custGeom>
            <a:avLst/>
            <a:gdLst>
              <a:gd name="connsiteX0" fmla="*/ 26125 w 705394"/>
              <a:gd name="connsiteY0" fmla="*/ 888274 h 888274"/>
              <a:gd name="connsiteX1" fmla="*/ 670560 w 705394"/>
              <a:gd name="connsiteY1" fmla="*/ 888274 h 888274"/>
              <a:gd name="connsiteX2" fmla="*/ 705394 w 705394"/>
              <a:gd name="connsiteY2" fmla="*/ 853440 h 888274"/>
              <a:gd name="connsiteX3" fmla="*/ 705394 w 705394"/>
              <a:gd name="connsiteY3" fmla="*/ 644434 h 888274"/>
              <a:gd name="connsiteX4" fmla="*/ 478971 w 705394"/>
              <a:gd name="connsiteY4" fmla="*/ 69669 h 888274"/>
              <a:gd name="connsiteX5" fmla="*/ 330925 w 705394"/>
              <a:gd name="connsiteY5" fmla="*/ 0 h 888274"/>
              <a:gd name="connsiteX6" fmla="*/ 200297 w 705394"/>
              <a:gd name="connsiteY6" fmla="*/ 69669 h 888274"/>
              <a:gd name="connsiteX7" fmla="*/ 0 w 705394"/>
              <a:gd name="connsiteY7" fmla="*/ 644434 h 888274"/>
              <a:gd name="connsiteX8" fmla="*/ 0 w 705394"/>
              <a:gd name="connsiteY8" fmla="*/ 844732 h 888274"/>
              <a:gd name="connsiteX9" fmla="*/ 26125 w 705394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394" h="888274">
                <a:moveTo>
                  <a:pt x="26125" y="888274"/>
                </a:moveTo>
                <a:lnTo>
                  <a:pt x="670560" y="888274"/>
                </a:lnTo>
                <a:lnTo>
                  <a:pt x="705394" y="853440"/>
                </a:lnTo>
                <a:lnTo>
                  <a:pt x="705394" y="644434"/>
                </a:lnTo>
                <a:lnTo>
                  <a:pt x="478971" y="69669"/>
                </a:lnTo>
                <a:lnTo>
                  <a:pt x="330925" y="0"/>
                </a:lnTo>
                <a:lnTo>
                  <a:pt x="200297" y="69669"/>
                </a:lnTo>
                <a:lnTo>
                  <a:pt x="0" y="644434"/>
                </a:lnTo>
                <a:lnTo>
                  <a:pt x="0" y="844732"/>
                </a:lnTo>
                <a:lnTo>
                  <a:pt x="26125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0" name="자유형 209"/>
          <p:cNvSpPr/>
          <p:nvPr/>
        </p:nvSpPr>
        <p:spPr bwMode="auto">
          <a:xfrm>
            <a:off x="6958149" y="4497023"/>
            <a:ext cx="714102" cy="888274"/>
          </a:xfrm>
          <a:custGeom>
            <a:avLst/>
            <a:gdLst>
              <a:gd name="connsiteX0" fmla="*/ 43542 w 714102"/>
              <a:gd name="connsiteY0" fmla="*/ 888274 h 888274"/>
              <a:gd name="connsiteX1" fmla="*/ 679268 w 714102"/>
              <a:gd name="connsiteY1" fmla="*/ 888274 h 888274"/>
              <a:gd name="connsiteX2" fmla="*/ 714102 w 714102"/>
              <a:gd name="connsiteY2" fmla="*/ 853440 h 888274"/>
              <a:gd name="connsiteX3" fmla="*/ 714102 w 714102"/>
              <a:gd name="connsiteY3" fmla="*/ 635726 h 888274"/>
              <a:gd name="connsiteX4" fmla="*/ 505097 w 714102"/>
              <a:gd name="connsiteY4" fmla="*/ 95794 h 888274"/>
              <a:gd name="connsiteX5" fmla="*/ 330925 w 714102"/>
              <a:gd name="connsiteY5" fmla="*/ 0 h 888274"/>
              <a:gd name="connsiteX6" fmla="*/ 182880 w 714102"/>
              <a:gd name="connsiteY6" fmla="*/ 95794 h 888274"/>
              <a:gd name="connsiteX7" fmla="*/ 0 w 714102"/>
              <a:gd name="connsiteY7" fmla="*/ 635726 h 888274"/>
              <a:gd name="connsiteX8" fmla="*/ 0 w 714102"/>
              <a:gd name="connsiteY8" fmla="*/ 853440 h 888274"/>
              <a:gd name="connsiteX9" fmla="*/ 43542 w 714102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2" h="888274">
                <a:moveTo>
                  <a:pt x="43542" y="888274"/>
                </a:moveTo>
                <a:lnTo>
                  <a:pt x="679268" y="888274"/>
                </a:lnTo>
                <a:lnTo>
                  <a:pt x="714102" y="853440"/>
                </a:lnTo>
                <a:lnTo>
                  <a:pt x="714102" y="635726"/>
                </a:lnTo>
                <a:lnTo>
                  <a:pt x="505097" y="95794"/>
                </a:lnTo>
                <a:lnTo>
                  <a:pt x="330925" y="0"/>
                </a:lnTo>
                <a:lnTo>
                  <a:pt x="182880" y="95794"/>
                </a:lnTo>
                <a:lnTo>
                  <a:pt x="0" y="635726"/>
                </a:lnTo>
                <a:lnTo>
                  <a:pt x="0" y="853440"/>
                </a:lnTo>
                <a:lnTo>
                  <a:pt x="43542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2" name="자유형 211"/>
          <p:cNvSpPr/>
          <p:nvPr/>
        </p:nvSpPr>
        <p:spPr bwMode="auto">
          <a:xfrm>
            <a:off x="8159931" y="4514440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자유형 213"/>
          <p:cNvSpPr/>
          <p:nvPr/>
        </p:nvSpPr>
        <p:spPr bwMode="auto">
          <a:xfrm>
            <a:off x="2386149" y="5010829"/>
            <a:ext cx="722811" cy="888274"/>
          </a:xfrm>
          <a:custGeom>
            <a:avLst/>
            <a:gdLst>
              <a:gd name="connsiteX0" fmla="*/ 34834 w 722811"/>
              <a:gd name="connsiteY0" fmla="*/ 888274 h 888274"/>
              <a:gd name="connsiteX1" fmla="*/ 679268 w 722811"/>
              <a:gd name="connsiteY1" fmla="*/ 888274 h 888274"/>
              <a:gd name="connsiteX2" fmla="*/ 722811 w 722811"/>
              <a:gd name="connsiteY2" fmla="*/ 844731 h 888274"/>
              <a:gd name="connsiteX3" fmla="*/ 722811 w 722811"/>
              <a:gd name="connsiteY3" fmla="*/ 627017 h 888274"/>
              <a:gd name="connsiteX4" fmla="*/ 487680 w 722811"/>
              <a:gd name="connsiteY4" fmla="*/ 52251 h 888274"/>
              <a:gd name="connsiteX5" fmla="*/ 348342 w 722811"/>
              <a:gd name="connsiteY5" fmla="*/ 0 h 888274"/>
              <a:gd name="connsiteX6" fmla="*/ 182880 w 722811"/>
              <a:gd name="connsiteY6" fmla="*/ 78377 h 888274"/>
              <a:gd name="connsiteX7" fmla="*/ 0 w 722811"/>
              <a:gd name="connsiteY7" fmla="*/ 627017 h 888274"/>
              <a:gd name="connsiteX8" fmla="*/ 0 w 722811"/>
              <a:gd name="connsiteY8" fmla="*/ 836023 h 888274"/>
              <a:gd name="connsiteX9" fmla="*/ 34834 w 722811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811" h="888274">
                <a:moveTo>
                  <a:pt x="34834" y="888274"/>
                </a:moveTo>
                <a:lnTo>
                  <a:pt x="679268" y="888274"/>
                </a:lnTo>
                <a:lnTo>
                  <a:pt x="722811" y="844731"/>
                </a:lnTo>
                <a:lnTo>
                  <a:pt x="722811" y="627017"/>
                </a:lnTo>
                <a:lnTo>
                  <a:pt x="487680" y="52251"/>
                </a:lnTo>
                <a:lnTo>
                  <a:pt x="348342" y="0"/>
                </a:lnTo>
                <a:lnTo>
                  <a:pt x="182880" y="78377"/>
                </a:lnTo>
                <a:lnTo>
                  <a:pt x="0" y="627017"/>
                </a:lnTo>
                <a:lnTo>
                  <a:pt x="0" y="836023"/>
                </a:lnTo>
                <a:lnTo>
                  <a:pt x="34834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5" name="자유형 214"/>
          <p:cNvSpPr/>
          <p:nvPr/>
        </p:nvSpPr>
        <p:spPr bwMode="auto">
          <a:xfrm>
            <a:off x="3021874" y="5045663"/>
            <a:ext cx="304800" cy="357052"/>
          </a:xfrm>
          <a:custGeom>
            <a:avLst/>
            <a:gdLst>
              <a:gd name="connsiteX0" fmla="*/ 304800 w 304800"/>
              <a:gd name="connsiteY0" fmla="*/ 304800 h 357052"/>
              <a:gd name="connsiteX1" fmla="*/ 304800 w 304800"/>
              <a:gd name="connsiteY1" fmla="*/ 87086 h 357052"/>
              <a:gd name="connsiteX2" fmla="*/ 156755 w 304800"/>
              <a:gd name="connsiteY2" fmla="*/ 0 h 357052"/>
              <a:gd name="connsiteX3" fmla="*/ 0 w 304800"/>
              <a:gd name="connsiteY3" fmla="*/ 87086 h 357052"/>
              <a:gd name="connsiteX4" fmla="*/ 0 w 304800"/>
              <a:gd name="connsiteY4" fmla="*/ 296092 h 357052"/>
              <a:gd name="connsiteX5" fmla="*/ 52252 w 304800"/>
              <a:gd name="connsiteY5" fmla="*/ 357052 h 357052"/>
              <a:gd name="connsiteX6" fmla="*/ 261257 w 304800"/>
              <a:gd name="connsiteY6" fmla="*/ 357052 h 357052"/>
              <a:gd name="connsiteX7" fmla="*/ 304800 w 304800"/>
              <a:gd name="connsiteY7" fmla="*/ 304800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357052">
                <a:moveTo>
                  <a:pt x="304800" y="304800"/>
                </a:moveTo>
                <a:lnTo>
                  <a:pt x="304800" y="87086"/>
                </a:lnTo>
                <a:lnTo>
                  <a:pt x="156755" y="0"/>
                </a:lnTo>
                <a:lnTo>
                  <a:pt x="0" y="87086"/>
                </a:lnTo>
                <a:lnTo>
                  <a:pt x="0" y="296092"/>
                </a:lnTo>
                <a:lnTo>
                  <a:pt x="52252" y="357052"/>
                </a:lnTo>
                <a:lnTo>
                  <a:pt x="261257" y="357052"/>
                </a:lnTo>
                <a:lnTo>
                  <a:pt x="304800" y="304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7" name="자유형 216"/>
          <p:cNvSpPr/>
          <p:nvPr/>
        </p:nvSpPr>
        <p:spPr bwMode="auto">
          <a:xfrm>
            <a:off x="7811589" y="4523149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후 개조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cxnSp>
        <p:nvCxnSpPr>
          <p:cNvPr id="109" name="AutoShape 43"/>
          <p:cNvCxnSpPr>
            <a:cxnSpLocks noChangeShapeType="1"/>
            <a:stCxn id="111" idx="1"/>
            <a:endCxn id="108" idx="5"/>
          </p:cNvCxnSpPr>
          <p:nvPr/>
        </p:nvCxnSpPr>
        <p:spPr bwMode="auto">
          <a:xfrm rot="16200000" flipV="1">
            <a:off x="6952457" y="438069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4"/>
          <p:cNvCxnSpPr>
            <a:cxnSpLocks noChangeShapeType="1"/>
            <a:stCxn id="117" idx="7"/>
            <a:endCxn id="108" idx="3"/>
          </p:cNvCxnSpPr>
          <p:nvPr/>
        </p:nvCxnSpPr>
        <p:spPr bwMode="auto">
          <a:xfrm rot="5400000" flipH="1" flipV="1">
            <a:off x="6560109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54"/>
          <p:cNvSpPr>
            <a:spLocks noChangeArrowheads="1"/>
          </p:cNvSpPr>
          <p:nvPr/>
        </p:nvSpPr>
        <p:spPr bwMode="auto">
          <a:xfrm>
            <a:off x="7143768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13" name="Rectangle 56"/>
          <p:cNvSpPr>
            <a:spLocks noChangeAspect="1" noChangeArrowheads="1"/>
          </p:cNvSpPr>
          <p:nvPr/>
        </p:nvSpPr>
        <p:spPr bwMode="auto">
          <a:xfrm>
            <a:off x="7429520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4" name="AutoShape 57"/>
          <p:cNvCxnSpPr>
            <a:cxnSpLocks noChangeShapeType="1"/>
            <a:stCxn id="113" idx="0"/>
            <a:endCxn id="111" idx="5"/>
          </p:cNvCxnSpPr>
          <p:nvPr/>
        </p:nvCxnSpPr>
        <p:spPr bwMode="auto">
          <a:xfrm rot="16200000" flipV="1">
            <a:off x="7327356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58"/>
          <p:cNvCxnSpPr>
            <a:cxnSpLocks noChangeShapeType="1"/>
            <a:stCxn id="199" idx="0"/>
            <a:endCxn id="111" idx="3"/>
          </p:cNvCxnSpPr>
          <p:nvPr/>
        </p:nvCxnSpPr>
        <p:spPr bwMode="auto">
          <a:xfrm rot="5400000" flipH="1" flipV="1">
            <a:off x="6999666" y="495244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6143636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6357950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18" name="Rectangle 55"/>
          <p:cNvSpPr>
            <a:spLocks noChangeAspect="1" noChangeArrowheads="1"/>
          </p:cNvSpPr>
          <p:nvPr/>
        </p:nvSpPr>
        <p:spPr bwMode="auto">
          <a:xfrm>
            <a:off x="6215074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6"/>
          <p:cNvSpPr>
            <a:spLocks noChangeAspect="1" noChangeArrowheads="1"/>
          </p:cNvSpPr>
          <p:nvPr/>
        </p:nvSpPr>
        <p:spPr bwMode="auto">
          <a:xfrm>
            <a:off x="66437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65415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6213487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85814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89" idx="1"/>
            <a:endCxn id="122" idx="5"/>
          </p:cNvCxnSpPr>
          <p:nvPr/>
        </p:nvCxnSpPr>
        <p:spPr bwMode="auto">
          <a:xfrm rot="16200000" flipV="1">
            <a:off x="8203300" y="441709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85656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" name="Oval 54"/>
          <p:cNvSpPr>
            <a:spLocks noChangeArrowheads="1"/>
          </p:cNvSpPr>
          <p:nvPr/>
        </p:nvSpPr>
        <p:spPr bwMode="auto">
          <a:xfrm>
            <a:off x="5500694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28" name="Rectangle 55"/>
          <p:cNvSpPr>
            <a:spLocks noChangeAspect="1" noChangeArrowheads="1"/>
          </p:cNvSpPr>
          <p:nvPr/>
        </p:nvSpPr>
        <p:spPr bwMode="auto">
          <a:xfrm>
            <a:off x="535781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9" name="Rectangle 56"/>
          <p:cNvSpPr>
            <a:spLocks noChangeAspect="1" noChangeArrowheads="1"/>
          </p:cNvSpPr>
          <p:nvPr/>
        </p:nvSpPr>
        <p:spPr bwMode="auto">
          <a:xfrm>
            <a:off x="5786446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0" name="AutoShape 57"/>
          <p:cNvCxnSpPr>
            <a:cxnSpLocks noChangeShapeType="1"/>
            <a:stCxn id="129" idx="0"/>
            <a:endCxn id="127" idx="5"/>
          </p:cNvCxnSpPr>
          <p:nvPr/>
        </p:nvCxnSpPr>
        <p:spPr bwMode="auto">
          <a:xfrm rot="16200000" flipV="1">
            <a:off x="5684282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" name="AutoShape 58"/>
          <p:cNvCxnSpPr>
            <a:cxnSpLocks noChangeShapeType="1"/>
            <a:stCxn id="128" idx="0"/>
            <a:endCxn id="127" idx="3"/>
          </p:cNvCxnSpPr>
          <p:nvPr/>
        </p:nvCxnSpPr>
        <p:spPr bwMode="auto">
          <a:xfrm rot="5400000" flipH="1" flipV="1">
            <a:off x="535623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143504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33" name="Rectangle 55"/>
          <p:cNvSpPr>
            <a:spLocks noChangeAspect="1" noChangeArrowheads="1"/>
          </p:cNvSpPr>
          <p:nvPr/>
        </p:nvSpPr>
        <p:spPr bwMode="auto">
          <a:xfrm>
            <a:off x="5000628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4" name="AutoShape 57"/>
          <p:cNvCxnSpPr>
            <a:cxnSpLocks noChangeShapeType="1"/>
            <a:stCxn id="127" idx="1"/>
            <a:endCxn id="132" idx="5"/>
          </p:cNvCxnSpPr>
          <p:nvPr/>
        </p:nvCxnSpPr>
        <p:spPr bwMode="auto">
          <a:xfrm rot="16200000" flipV="1">
            <a:off x="5345780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133" idx="0"/>
            <a:endCxn id="132" idx="3"/>
          </p:cNvCxnSpPr>
          <p:nvPr/>
        </p:nvCxnSpPr>
        <p:spPr bwMode="auto">
          <a:xfrm rot="5400000" flipH="1" flipV="1">
            <a:off x="4999041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7"/>
          <p:cNvCxnSpPr>
            <a:cxnSpLocks noChangeShapeType="1"/>
            <a:stCxn id="122" idx="1"/>
            <a:endCxn id="136" idx="5"/>
          </p:cNvCxnSpPr>
          <p:nvPr/>
        </p:nvCxnSpPr>
        <p:spPr bwMode="auto">
          <a:xfrm rot="16200000" flipV="1">
            <a:off x="7810391" y="3881308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38" name="AutoShape 58"/>
          <p:cNvCxnSpPr>
            <a:cxnSpLocks noChangeShapeType="1"/>
            <a:stCxn id="108" idx="7"/>
            <a:endCxn id="136" idx="3"/>
          </p:cNvCxnSpPr>
          <p:nvPr/>
        </p:nvCxnSpPr>
        <p:spPr bwMode="auto">
          <a:xfrm rot="5400000" flipH="1" flipV="1">
            <a:off x="7166771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5929322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6774540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5560093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492919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78671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7150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500826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244780" y="3917027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52834" y="439890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402241" y="440060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336740" y="3583696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43"/>
          <p:cNvCxnSpPr>
            <a:cxnSpLocks noChangeShapeType="1"/>
            <a:stCxn id="99" idx="1"/>
            <a:endCxn id="96" idx="5"/>
          </p:cNvCxnSpPr>
          <p:nvPr/>
        </p:nvCxnSpPr>
        <p:spPr bwMode="auto">
          <a:xfrm rot="16200000" flipV="1">
            <a:off x="2594739" y="4380697"/>
            <a:ext cx="273315" cy="20323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8" name="AutoShape 44"/>
          <p:cNvCxnSpPr>
            <a:cxnSpLocks noChangeShapeType="1"/>
            <a:stCxn id="104" idx="7"/>
            <a:endCxn id="96" idx="3"/>
          </p:cNvCxnSpPr>
          <p:nvPr/>
        </p:nvCxnSpPr>
        <p:spPr bwMode="auto">
          <a:xfrm rot="5400000" flipH="1" flipV="1">
            <a:off x="2202391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Rectangle 56"/>
          <p:cNvSpPr>
            <a:spLocks noChangeAspect="1" noChangeArrowheads="1"/>
          </p:cNvSpPr>
          <p:nvPr/>
        </p:nvSpPr>
        <p:spPr bwMode="auto">
          <a:xfrm>
            <a:off x="30718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1" name="AutoShape 57"/>
          <p:cNvCxnSpPr>
            <a:cxnSpLocks noChangeShapeType="1"/>
            <a:stCxn id="100" idx="0"/>
            <a:endCxn id="99" idx="5"/>
          </p:cNvCxnSpPr>
          <p:nvPr/>
        </p:nvCxnSpPr>
        <p:spPr bwMode="auto">
          <a:xfrm rot="16200000" flipV="1">
            <a:off x="29696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" name="AutoShape 58"/>
          <p:cNvCxnSpPr>
            <a:cxnSpLocks noChangeShapeType="1"/>
            <a:stCxn id="183" idx="0"/>
            <a:endCxn id="99" idx="3"/>
          </p:cNvCxnSpPr>
          <p:nvPr/>
        </p:nvCxnSpPr>
        <p:spPr bwMode="auto">
          <a:xfrm rot="5400000" flipH="1" flipV="1">
            <a:off x="2669367" y="4908429"/>
            <a:ext cx="226353" cy="100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1785918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54"/>
          <p:cNvSpPr>
            <a:spLocks noChangeArrowheads="1"/>
          </p:cNvSpPr>
          <p:nvPr/>
        </p:nvSpPr>
        <p:spPr bwMode="auto">
          <a:xfrm>
            <a:off x="2000232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05" name="Rectangle 55"/>
          <p:cNvSpPr>
            <a:spLocks noChangeAspect="1" noChangeArrowheads="1"/>
          </p:cNvSpPr>
          <p:nvPr/>
        </p:nvSpPr>
        <p:spPr bwMode="auto">
          <a:xfrm>
            <a:off x="1857356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6" name="Rectangle 56"/>
          <p:cNvSpPr>
            <a:spLocks noChangeAspect="1" noChangeArrowheads="1"/>
          </p:cNvSpPr>
          <p:nvPr/>
        </p:nvSpPr>
        <p:spPr bwMode="auto">
          <a:xfrm>
            <a:off x="2285984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7" name="AutoShape 57"/>
          <p:cNvCxnSpPr>
            <a:cxnSpLocks noChangeShapeType="1"/>
            <a:stCxn id="106" idx="0"/>
            <a:endCxn id="104" idx="5"/>
          </p:cNvCxnSpPr>
          <p:nvPr/>
        </p:nvCxnSpPr>
        <p:spPr bwMode="auto">
          <a:xfrm rot="16200000" flipV="1">
            <a:off x="2183820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58"/>
          <p:cNvCxnSpPr>
            <a:cxnSpLocks noChangeShapeType="1"/>
            <a:stCxn id="105" idx="0"/>
            <a:endCxn id="104" idx="3"/>
          </p:cNvCxnSpPr>
          <p:nvPr/>
        </p:nvCxnSpPr>
        <p:spPr bwMode="auto">
          <a:xfrm rot="5400000" flipH="1" flipV="1">
            <a:off x="1855769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364330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50" name="Rectangle 55"/>
          <p:cNvSpPr>
            <a:spLocks noChangeAspect="1" noChangeArrowheads="1"/>
          </p:cNvSpPr>
          <p:nvPr/>
        </p:nvSpPr>
        <p:spPr bwMode="auto">
          <a:xfrm>
            <a:off x="350043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7" name="Rectangle 56"/>
          <p:cNvSpPr>
            <a:spLocks noChangeAspect="1" noChangeArrowheads="1"/>
          </p:cNvSpPr>
          <p:nvPr/>
        </p:nvSpPr>
        <p:spPr bwMode="auto">
          <a:xfrm>
            <a:off x="392905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9" name="AutoShape 57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382689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" name="AutoShape 58"/>
          <p:cNvCxnSpPr>
            <a:cxnSpLocks noChangeShapeType="1"/>
            <a:stCxn id="150" idx="0"/>
            <a:endCxn id="149" idx="3"/>
          </p:cNvCxnSpPr>
          <p:nvPr/>
        </p:nvCxnSpPr>
        <p:spPr bwMode="auto">
          <a:xfrm rot="5400000" flipH="1" flipV="1">
            <a:off x="349884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1" name="Oval 54"/>
          <p:cNvSpPr>
            <a:spLocks noChangeArrowheads="1"/>
          </p:cNvSpPr>
          <p:nvPr/>
        </p:nvSpPr>
        <p:spPr bwMode="auto">
          <a:xfrm>
            <a:off x="114297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62" name="Rectangle 55"/>
          <p:cNvSpPr>
            <a:spLocks noChangeAspect="1" noChangeArrowheads="1"/>
          </p:cNvSpPr>
          <p:nvPr/>
        </p:nvSpPr>
        <p:spPr bwMode="auto">
          <a:xfrm>
            <a:off x="100010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63" name="Rectangle 56"/>
          <p:cNvSpPr>
            <a:spLocks noChangeAspect="1" noChangeArrowheads="1"/>
          </p:cNvSpPr>
          <p:nvPr/>
        </p:nvSpPr>
        <p:spPr bwMode="auto">
          <a:xfrm>
            <a:off x="142872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4" name="AutoShape 57"/>
          <p:cNvCxnSpPr>
            <a:cxnSpLocks noChangeShapeType="1"/>
            <a:stCxn id="163" idx="0"/>
            <a:endCxn id="161" idx="5"/>
          </p:cNvCxnSpPr>
          <p:nvPr/>
        </p:nvCxnSpPr>
        <p:spPr bwMode="auto">
          <a:xfrm rot="16200000" flipV="1">
            <a:off x="132656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5" name="AutoShape 58"/>
          <p:cNvCxnSpPr>
            <a:cxnSpLocks noChangeShapeType="1"/>
            <a:stCxn id="162" idx="0"/>
            <a:endCxn id="161" idx="3"/>
          </p:cNvCxnSpPr>
          <p:nvPr/>
        </p:nvCxnSpPr>
        <p:spPr bwMode="auto">
          <a:xfrm rot="5400000" flipH="1" flipV="1">
            <a:off x="99851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6" name="Oval 54"/>
          <p:cNvSpPr>
            <a:spLocks noChangeArrowheads="1"/>
          </p:cNvSpPr>
          <p:nvPr/>
        </p:nvSpPr>
        <p:spPr bwMode="auto">
          <a:xfrm>
            <a:off x="785786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67" name="Rectangle 55"/>
          <p:cNvSpPr>
            <a:spLocks noChangeAspect="1" noChangeArrowheads="1"/>
          </p:cNvSpPr>
          <p:nvPr/>
        </p:nvSpPr>
        <p:spPr bwMode="auto">
          <a:xfrm>
            <a:off x="642910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8" name="AutoShape 57"/>
          <p:cNvCxnSpPr>
            <a:cxnSpLocks noChangeShapeType="1"/>
            <a:stCxn id="161" idx="1"/>
            <a:endCxn id="166" idx="5"/>
          </p:cNvCxnSpPr>
          <p:nvPr/>
        </p:nvCxnSpPr>
        <p:spPr bwMode="auto">
          <a:xfrm rot="16200000" flipV="1">
            <a:off x="988062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9" name="AutoShape 58"/>
          <p:cNvCxnSpPr>
            <a:cxnSpLocks noChangeShapeType="1"/>
            <a:stCxn id="167" idx="0"/>
            <a:endCxn id="166" idx="3"/>
          </p:cNvCxnSpPr>
          <p:nvPr/>
        </p:nvCxnSpPr>
        <p:spPr bwMode="auto">
          <a:xfrm rot="5400000" flipH="1" flipV="1">
            <a:off x="641323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7"/>
          <p:cNvCxnSpPr>
            <a:cxnSpLocks noChangeShapeType="1"/>
            <a:stCxn id="149" idx="1"/>
            <a:endCxn id="170" idx="5"/>
          </p:cNvCxnSpPr>
          <p:nvPr/>
        </p:nvCxnSpPr>
        <p:spPr bwMode="auto">
          <a:xfrm rot="16200000" flipV="1">
            <a:off x="3452673" y="388130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58"/>
          <p:cNvCxnSpPr>
            <a:cxnSpLocks noChangeShapeType="1"/>
            <a:stCxn id="96" idx="7"/>
            <a:endCxn id="170" idx="3"/>
          </p:cNvCxnSpPr>
          <p:nvPr/>
        </p:nvCxnSpPr>
        <p:spPr bwMode="auto">
          <a:xfrm rot="5400000" flipH="1" flipV="1">
            <a:off x="2809053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73" name="Oval 54"/>
          <p:cNvSpPr>
            <a:spLocks noChangeArrowheads="1"/>
          </p:cNvSpPr>
          <p:nvPr/>
        </p:nvSpPr>
        <p:spPr bwMode="auto">
          <a:xfrm>
            <a:off x="1571604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74" name="AutoShape 57"/>
          <p:cNvCxnSpPr>
            <a:cxnSpLocks noChangeShapeType="1"/>
            <a:stCxn id="170" idx="1"/>
            <a:endCxn id="173" idx="5"/>
          </p:cNvCxnSpPr>
          <p:nvPr/>
        </p:nvCxnSpPr>
        <p:spPr bwMode="auto">
          <a:xfrm rot="16200000" flipV="1">
            <a:off x="2416822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" name="AutoShape 58"/>
          <p:cNvCxnSpPr>
            <a:cxnSpLocks noChangeShapeType="1"/>
            <a:stCxn id="166" idx="7"/>
            <a:endCxn id="173" idx="3"/>
          </p:cNvCxnSpPr>
          <p:nvPr/>
        </p:nvCxnSpPr>
        <p:spPr bwMode="auto">
          <a:xfrm rot="5400000" flipH="1" flipV="1">
            <a:off x="1202375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6" name="직사각형 175"/>
          <p:cNvSpPr/>
          <p:nvPr/>
        </p:nvSpPr>
        <p:spPr bwMode="auto">
          <a:xfrm>
            <a:off x="57147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342899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1357290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1431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3895513" y="39100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1777142" y="439289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022890" y="439890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Oval 54"/>
          <p:cNvSpPr>
            <a:spLocks noChangeArrowheads="1"/>
          </p:cNvSpPr>
          <p:nvPr/>
        </p:nvSpPr>
        <p:spPr bwMode="auto">
          <a:xfrm>
            <a:off x="2571736" y="507207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84" name="Rectangle 55"/>
          <p:cNvSpPr>
            <a:spLocks noChangeAspect="1" noChangeArrowheads="1"/>
          </p:cNvSpPr>
          <p:nvPr/>
        </p:nvSpPr>
        <p:spPr bwMode="auto">
          <a:xfrm>
            <a:off x="2428860" y="5643578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85" name="Rectangle 56"/>
          <p:cNvSpPr>
            <a:spLocks noChangeAspect="1" noChangeArrowheads="1"/>
          </p:cNvSpPr>
          <p:nvPr/>
        </p:nvSpPr>
        <p:spPr bwMode="auto">
          <a:xfrm>
            <a:off x="2857488" y="5643578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6" name="AutoShape 57"/>
          <p:cNvCxnSpPr>
            <a:cxnSpLocks noChangeShapeType="1"/>
            <a:stCxn id="185" idx="0"/>
            <a:endCxn id="183" idx="5"/>
          </p:cNvCxnSpPr>
          <p:nvPr/>
        </p:nvCxnSpPr>
        <p:spPr bwMode="auto">
          <a:xfrm rot="16200000" flipV="1">
            <a:off x="2755324" y="5435913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7" name="AutoShape 58"/>
          <p:cNvCxnSpPr>
            <a:cxnSpLocks noChangeShapeType="1"/>
            <a:stCxn id="184" idx="0"/>
            <a:endCxn id="183" idx="3"/>
          </p:cNvCxnSpPr>
          <p:nvPr/>
        </p:nvCxnSpPr>
        <p:spPr bwMode="auto">
          <a:xfrm rot="5400000" flipH="1" flipV="1">
            <a:off x="2427273" y="5452153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" name="직사각형 187"/>
          <p:cNvSpPr/>
          <p:nvPr/>
        </p:nvSpPr>
        <p:spPr bwMode="auto">
          <a:xfrm>
            <a:off x="2428860" y="482124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8358214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90" name="Rectangle 55"/>
          <p:cNvSpPr>
            <a:spLocks noChangeAspect="1" noChangeArrowheads="1"/>
          </p:cNvSpPr>
          <p:nvPr/>
        </p:nvSpPr>
        <p:spPr bwMode="auto">
          <a:xfrm>
            <a:off x="8215338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8643966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2" name="AutoShape 57"/>
          <p:cNvCxnSpPr>
            <a:cxnSpLocks noChangeShapeType="1"/>
            <a:stCxn id="191" idx="0"/>
            <a:endCxn id="189" idx="5"/>
          </p:cNvCxnSpPr>
          <p:nvPr/>
        </p:nvCxnSpPr>
        <p:spPr bwMode="auto">
          <a:xfrm rot="16200000" flipV="1">
            <a:off x="8541802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3" name="AutoShape 58"/>
          <p:cNvCxnSpPr>
            <a:cxnSpLocks noChangeShapeType="1"/>
            <a:stCxn id="190" idx="0"/>
            <a:endCxn id="189" idx="3"/>
          </p:cNvCxnSpPr>
          <p:nvPr/>
        </p:nvCxnSpPr>
        <p:spPr bwMode="auto">
          <a:xfrm rot="5400000" flipH="1" flipV="1">
            <a:off x="8213751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619101" y="441015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56"/>
          <p:cNvSpPr>
            <a:spLocks noChangeAspect="1" noChangeArrowheads="1"/>
          </p:cNvSpPr>
          <p:nvPr/>
        </p:nvSpPr>
        <p:spPr bwMode="auto">
          <a:xfrm>
            <a:off x="700089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2643174" y="59293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307180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714744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6357950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7143768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7786710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8358214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2786050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2357422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3214678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7572396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715140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8001024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35"/>
          <p:cNvSpPr>
            <a:spLocks noChangeArrowheads="1"/>
          </p:cNvSpPr>
          <p:nvPr/>
        </p:nvSpPr>
        <p:spPr bwMode="auto">
          <a:xfrm>
            <a:off x="6715140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8001024" y="40719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572396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2357422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sp>
        <p:nvSpPr>
          <p:cNvPr id="99" name="Oval 54"/>
          <p:cNvSpPr>
            <a:spLocks noChangeArrowheads="1"/>
          </p:cNvSpPr>
          <p:nvPr/>
        </p:nvSpPr>
        <p:spPr bwMode="auto">
          <a:xfrm>
            <a:off x="2786050" y="45720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3214678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8659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11.1 </a:t>
            </a:r>
            <a:r>
              <a:rPr lang="ko-KR" altLang="en-US" b="1" dirty="0" err="1"/>
              <a:t>이진탐색트리</a:t>
            </a:r>
            <a:endParaRPr lang="en-US" altLang="ko-KR" dirty="0"/>
          </a:p>
          <a:p>
            <a:r>
              <a:rPr lang="en-US" altLang="ko-KR" b="1" dirty="0"/>
              <a:t>11.2 AVL </a:t>
            </a:r>
            <a:r>
              <a:rPr lang="ko-KR" altLang="en-US" b="1" dirty="0"/>
              <a:t>트리</a:t>
            </a:r>
            <a:endParaRPr lang="en-US" altLang="ko-KR" b="1" dirty="0"/>
          </a:p>
          <a:p>
            <a:r>
              <a:rPr lang="en-US" altLang="ko-KR" b="1" dirty="0"/>
              <a:t>11.3 </a:t>
            </a:r>
            <a:r>
              <a:rPr lang="ko-KR" altLang="en-US" b="1" dirty="0" err="1"/>
              <a:t>스플레이</a:t>
            </a:r>
            <a:r>
              <a:rPr lang="en-US" altLang="ko-KR" b="1" dirty="0"/>
              <a:t> </a:t>
            </a:r>
            <a:r>
              <a:rPr lang="ko-KR" altLang="en-US" b="1" dirty="0"/>
              <a:t>트리</a:t>
            </a:r>
            <a:endParaRPr lang="en-US" altLang="ko-KR" dirty="0"/>
          </a:p>
          <a:p>
            <a:r>
              <a:rPr lang="en-US" altLang="ko-KR" b="1" dirty="0"/>
              <a:t>11.4 </a:t>
            </a:r>
            <a:r>
              <a:rPr lang="ko-KR" altLang="en-US" b="1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394562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개조는 종종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ko-KR" altLang="en-US" b="1" dirty="0">
                <a:ea typeface="맑은 고딕" pitchFamily="50" charset="-127"/>
              </a:rPr>
              <a:t>회전</a:t>
            </a:r>
            <a:r>
              <a:rPr lang="en-US" altLang="ko-KR" dirty="0">
                <a:ea typeface="맑은 고딕" pitchFamily="50" charset="-127"/>
              </a:rPr>
              <a:t>(rotation)”</a:t>
            </a:r>
            <a:r>
              <a:rPr lang="ko-KR" altLang="en-US" dirty="0">
                <a:ea typeface="맑은 고딕" pitchFamily="50" charset="-127"/>
              </a:rPr>
              <a:t>이라고도 불린다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en-US" altLang="ko-KR" b="1" dirty="0">
                <a:ea typeface="맑은 고딕" pitchFamily="50" charset="-127"/>
              </a:rPr>
              <a:t>3-</a:t>
            </a:r>
            <a:r>
              <a:rPr lang="ko-KR" altLang="en-US" b="1" dirty="0">
                <a:ea typeface="맑은 고딕" pitchFamily="50" charset="-127"/>
              </a:rPr>
              <a:t>노드 개조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trinode</a:t>
            </a:r>
            <a:r>
              <a:rPr lang="en-US" altLang="ko-KR" dirty="0">
                <a:ea typeface="맑은 고딕" pitchFamily="50" charset="-127"/>
              </a:rPr>
              <a:t> restructure)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3</a:t>
            </a:r>
            <a:r>
              <a:rPr lang="ko-KR" altLang="en-US" dirty="0">
                <a:ea typeface="맑은 고딕" pitchFamily="50" charset="-127"/>
              </a:rPr>
              <a:t>대의 직계 노드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의 부모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의 부모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 err="1">
                <a:ea typeface="맑은 고딕" pitchFamily="50" charset="-127"/>
              </a:rPr>
              <a:t>중위순회</a:t>
            </a:r>
            <a:r>
              <a:rPr lang="ko-KR" altLang="en-US" b="1" dirty="0">
                <a:ea typeface="맑은 고딕" pitchFamily="50" charset="-127"/>
              </a:rPr>
              <a:t> 순서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를 회전축으로 하여 수행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단일회전</a:t>
            </a:r>
            <a:r>
              <a:rPr lang="en-US" altLang="ko-KR" dirty="0">
                <a:ea typeface="맑은 고딕" pitchFamily="50" charset="-127"/>
              </a:rPr>
              <a:t>(single rotation)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만약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를 중심으로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을 회전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이중회전</a:t>
            </a:r>
            <a:r>
              <a:rPr lang="en-US" altLang="ko-KR" dirty="0">
                <a:ea typeface="맑은 고딕" pitchFamily="50" charset="-127"/>
              </a:rPr>
              <a:t>(double rotation)</a:t>
            </a: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만약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를 중심으로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를 회전한 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다시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를 중심으로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을 회전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좌우대칭 포함하여 모두 </a:t>
            </a:r>
            <a:r>
              <a:rPr lang="en-US" altLang="ko-KR" dirty="0">
                <a:ea typeface="맑은 고딕" pitchFamily="50" charset="-127"/>
              </a:rPr>
              <a:t>4</a:t>
            </a:r>
            <a:r>
              <a:rPr lang="ko-KR" altLang="en-US" dirty="0">
                <a:ea typeface="맑은 고딕" pitchFamily="50" charset="-127"/>
              </a:rPr>
              <a:t>종류의 회전 유형 존재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그룹 413"/>
          <p:cNvGrpSpPr/>
          <p:nvPr/>
        </p:nvGrpSpPr>
        <p:grpSpPr>
          <a:xfrm>
            <a:off x="7236234" y="188635"/>
            <a:ext cx="1510834" cy="1512176"/>
            <a:chOff x="7236234" y="188635"/>
            <a:chExt cx="1510834" cy="1512176"/>
          </a:xfrm>
        </p:grpSpPr>
        <p:sp>
          <p:nvSpPr>
            <p:cNvPr id="9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236234" y="188640"/>
              <a:ext cx="1510831" cy="151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14"/>
            <p:cNvSpPr>
              <a:spLocks/>
            </p:cNvSpPr>
            <p:nvPr/>
          </p:nvSpPr>
          <p:spPr bwMode="auto">
            <a:xfrm>
              <a:off x="8288470" y="682002"/>
              <a:ext cx="50807" cy="140387"/>
            </a:xfrm>
            <a:custGeom>
              <a:avLst/>
              <a:gdLst/>
              <a:ahLst/>
              <a:cxnLst>
                <a:cxn ang="0">
                  <a:pos x="281" y="1141"/>
                </a:cxn>
                <a:cxn ang="0">
                  <a:pos x="356" y="1250"/>
                </a:cxn>
                <a:cxn ang="0">
                  <a:pos x="435" y="1369"/>
                </a:cxn>
                <a:cxn ang="0">
                  <a:pos x="516" y="1498"/>
                </a:cxn>
                <a:cxn ang="0">
                  <a:pos x="563" y="1531"/>
                </a:cxn>
                <a:cxn ang="0">
                  <a:pos x="569" y="1463"/>
                </a:cxn>
                <a:cxn ang="0">
                  <a:pos x="569" y="1398"/>
                </a:cxn>
                <a:cxn ang="0">
                  <a:pos x="563" y="1334"/>
                </a:cxn>
                <a:cxn ang="0">
                  <a:pos x="550" y="1264"/>
                </a:cxn>
                <a:cxn ang="0">
                  <a:pos x="532" y="1188"/>
                </a:cxn>
                <a:cxn ang="0">
                  <a:pos x="509" y="1109"/>
                </a:cxn>
                <a:cxn ang="0">
                  <a:pos x="483" y="1026"/>
                </a:cxn>
                <a:cxn ang="0">
                  <a:pos x="437" y="898"/>
                </a:cxn>
                <a:cxn ang="0">
                  <a:pos x="370" y="728"/>
                </a:cxn>
                <a:cxn ang="0">
                  <a:pos x="299" y="566"/>
                </a:cxn>
                <a:cxn ang="0">
                  <a:pos x="232" y="422"/>
                </a:cxn>
                <a:cxn ang="0">
                  <a:pos x="174" y="304"/>
                </a:cxn>
                <a:cxn ang="0">
                  <a:pos x="83" y="128"/>
                </a:cxn>
                <a:cxn ang="0">
                  <a:pos x="117" y="92"/>
                </a:cxn>
                <a:cxn ang="0">
                  <a:pos x="40" y="33"/>
                </a:cxn>
                <a:cxn ang="0">
                  <a:pos x="0" y="48"/>
                </a:cxn>
                <a:cxn ang="0">
                  <a:pos x="2" y="146"/>
                </a:cxn>
                <a:cxn ang="0">
                  <a:pos x="3" y="244"/>
                </a:cxn>
                <a:cxn ang="0">
                  <a:pos x="4" y="342"/>
                </a:cxn>
                <a:cxn ang="0">
                  <a:pos x="5" y="440"/>
                </a:cxn>
                <a:cxn ang="0">
                  <a:pos x="5" y="540"/>
                </a:cxn>
                <a:cxn ang="0">
                  <a:pos x="6" y="639"/>
                </a:cxn>
                <a:cxn ang="0">
                  <a:pos x="6" y="739"/>
                </a:cxn>
                <a:cxn ang="0">
                  <a:pos x="46" y="836"/>
                </a:cxn>
                <a:cxn ang="0">
                  <a:pos x="117" y="924"/>
                </a:cxn>
                <a:cxn ang="0">
                  <a:pos x="178" y="1001"/>
                </a:cxn>
                <a:cxn ang="0">
                  <a:pos x="227" y="1065"/>
                </a:cxn>
              </a:cxnLst>
              <a:rect l="0" t="0" r="r" b="b"/>
              <a:pathLst>
                <a:path w="570" h="1564">
                  <a:moveTo>
                    <a:pt x="246" y="1092"/>
                  </a:moveTo>
                  <a:lnTo>
                    <a:pt x="281" y="1141"/>
                  </a:lnTo>
                  <a:lnTo>
                    <a:pt x="318" y="1194"/>
                  </a:lnTo>
                  <a:lnTo>
                    <a:pt x="356" y="1250"/>
                  </a:lnTo>
                  <a:lnTo>
                    <a:pt x="395" y="1308"/>
                  </a:lnTo>
                  <a:lnTo>
                    <a:pt x="435" y="1369"/>
                  </a:lnTo>
                  <a:lnTo>
                    <a:pt x="475" y="1433"/>
                  </a:lnTo>
                  <a:lnTo>
                    <a:pt x="516" y="1498"/>
                  </a:lnTo>
                  <a:lnTo>
                    <a:pt x="558" y="1564"/>
                  </a:lnTo>
                  <a:lnTo>
                    <a:pt x="563" y="1531"/>
                  </a:lnTo>
                  <a:lnTo>
                    <a:pt x="567" y="1496"/>
                  </a:lnTo>
                  <a:lnTo>
                    <a:pt x="569" y="1463"/>
                  </a:lnTo>
                  <a:lnTo>
                    <a:pt x="570" y="1428"/>
                  </a:lnTo>
                  <a:lnTo>
                    <a:pt x="569" y="1398"/>
                  </a:lnTo>
                  <a:lnTo>
                    <a:pt x="567" y="1367"/>
                  </a:lnTo>
                  <a:lnTo>
                    <a:pt x="563" y="1334"/>
                  </a:lnTo>
                  <a:lnTo>
                    <a:pt x="558" y="1301"/>
                  </a:lnTo>
                  <a:lnTo>
                    <a:pt x="550" y="1264"/>
                  </a:lnTo>
                  <a:lnTo>
                    <a:pt x="542" y="1226"/>
                  </a:lnTo>
                  <a:lnTo>
                    <a:pt x="532" y="1188"/>
                  </a:lnTo>
                  <a:lnTo>
                    <a:pt x="522" y="1149"/>
                  </a:lnTo>
                  <a:lnTo>
                    <a:pt x="509" y="1109"/>
                  </a:lnTo>
                  <a:lnTo>
                    <a:pt x="496" y="1067"/>
                  </a:lnTo>
                  <a:lnTo>
                    <a:pt x="483" y="1026"/>
                  </a:lnTo>
                  <a:lnTo>
                    <a:pt x="469" y="984"/>
                  </a:lnTo>
                  <a:lnTo>
                    <a:pt x="437" y="898"/>
                  </a:lnTo>
                  <a:lnTo>
                    <a:pt x="404" y="813"/>
                  </a:lnTo>
                  <a:lnTo>
                    <a:pt x="370" y="728"/>
                  </a:lnTo>
                  <a:lnTo>
                    <a:pt x="334" y="646"/>
                  </a:lnTo>
                  <a:lnTo>
                    <a:pt x="299" y="566"/>
                  </a:lnTo>
                  <a:lnTo>
                    <a:pt x="265" y="491"/>
                  </a:lnTo>
                  <a:lnTo>
                    <a:pt x="232" y="422"/>
                  </a:lnTo>
                  <a:lnTo>
                    <a:pt x="202" y="359"/>
                  </a:lnTo>
                  <a:lnTo>
                    <a:pt x="174" y="304"/>
                  </a:lnTo>
                  <a:lnTo>
                    <a:pt x="150" y="256"/>
                  </a:lnTo>
                  <a:lnTo>
                    <a:pt x="83" y="128"/>
                  </a:lnTo>
                  <a:lnTo>
                    <a:pt x="154" y="117"/>
                  </a:lnTo>
                  <a:lnTo>
                    <a:pt x="117" y="92"/>
                  </a:lnTo>
                  <a:lnTo>
                    <a:pt x="79" y="64"/>
                  </a:lnTo>
                  <a:lnTo>
                    <a:pt x="40" y="33"/>
                  </a:lnTo>
                  <a:lnTo>
                    <a:pt x="0" y="0"/>
                  </a:lnTo>
                  <a:lnTo>
                    <a:pt x="0" y="48"/>
                  </a:lnTo>
                  <a:lnTo>
                    <a:pt x="2" y="97"/>
                  </a:lnTo>
                  <a:lnTo>
                    <a:pt x="2" y="146"/>
                  </a:lnTo>
                  <a:lnTo>
                    <a:pt x="3" y="195"/>
                  </a:lnTo>
                  <a:lnTo>
                    <a:pt x="3" y="244"/>
                  </a:lnTo>
                  <a:lnTo>
                    <a:pt x="4" y="293"/>
                  </a:lnTo>
                  <a:lnTo>
                    <a:pt x="4" y="342"/>
                  </a:lnTo>
                  <a:lnTo>
                    <a:pt x="4" y="392"/>
                  </a:lnTo>
                  <a:lnTo>
                    <a:pt x="5" y="440"/>
                  </a:lnTo>
                  <a:lnTo>
                    <a:pt x="5" y="490"/>
                  </a:lnTo>
                  <a:lnTo>
                    <a:pt x="5" y="540"/>
                  </a:lnTo>
                  <a:lnTo>
                    <a:pt x="6" y="590"/>
                  </a:lnTo>
                  <a:lnTo>
                    <a:pt x="6" y="639"/>
                  </a:lnTo>
                  <a:lnTo>
                    <a:pt x="6" y="689"/>
                  </a:lnTo>
                  <a:lnTo>
                    <a:pt x="6" y="739"/>
                  </a:lnTo>
                  <a:lnTo>
                    <a:pt x="7" y="789"/>
                  </a:lnTo>
                  <a:lnTo>
                    <a:pt x="46" y="836"/>
                  </a:lnTo>
                  <a:lnTo>
                    <a:pt x="83" y="881"/>
                  </a:lnTo>
                  <a:lnTo>
                    <a:pt x="117" y="924"/>
                  </a:lnTo>
                  <a:lnTo>
                    <a:pt x="149" y="964"/>
                  </a:lnTo>
                  <a:lnTo>
                    <a:pt x="178" y="1001"/>
                  </a:lnTo>
                  <a:lnTo>
                    <a:pt x="204" y="1035"/>
                  </a:lnTo>
                  <a:lnTo>
                    <a:pt x="227" y="1065"/>
                  </a:lnTo>
                  <a:lnTo>
                    <a:pt x="246" y="1092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15"/>
            <p:cNvSpPr>
              <a:spLocks/>
            </p:cNvSpPr>
            <p:nvPr/>
          </p:nvSpPr>
          <p:spPr bwMode="auto">
            <a:xfrm>
              <a:off x="8090591" y="663284"/>
              <a:ext cx="18718" cy="1604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3" y="115"/>
                </a:cxn>
                <a:cxn ang="0">
                  <a:pos x="46" y="137"/>
                </a:cxn>
                <a:cxn ang="0">
                  <a:pos x="68" y="158"/>
                </a:cxn>
                <a:cxn ang="0">
                  <a:pos x="90" y="179"/>
                </a:cxn>
                <a:cxn ang="0">
                  <a:pos x="116" y="167"/>
                </a:cxn>
                <a:cxn ang="0">
                  <a:pos x="145" y="153"/>
                </a:cxn>
                <a:cxn ang="0">
                  <a:pos x="177" y="138"/>
                </a:cxn>
                <a:cxn ang="0">
                  <a:pos x="211" y="122"/>
                </a:cxn>
                <a:cxn ang="0">
                  <a:pos x="188" y="110"/>
                </a:cxn>
                <a:cxn ang="0">
                  <a:pos x="165" y="97"/>
                </a:cxn>
                <a:cxn ang="0">
                  <a:pos x="140" y="82"/>
                </a:cxn>
                <a:cxn ang="0">
                  <a:pos x="117" y="68"/>
                </a:cxn>
                <a:cxn ang="0">
                  <a:pos x="93" y="52"/>
                </a:cxn>
                <a:cxn ang="0">
                  <a:pos x="68" y="35"/>
                </a:cxn>
                <a:cxn ang="0">
                  <a:pos x="44" y="18"/>
                </a:cxn>
                <a:cxn ang="0">
                  <a:pos x="20" y="0"/>
                </a:cxn>
                <a:cxn ang="0">
                  <a:pos x="19" y="5"/>
                </a:cxn>
                <a:cxn ang="0">
                  <a:pos x="19" y="9"/>
                </a:cxn>
                <a:cxn ang="0">
                  <a:pos x="15" y="31"/>
                </a:cxn>
                <a:cxn ang="0">
                  <a:pos x="10" y="52"/>
                </a:cxn>
                <a:cxn ang="0">
                  <a:pos x="6" y="74"/>
                </a:cxn>
                <a:cxn ang="0">
                  <a:pos x="0" y="94"/>
                </a:cxn>
              </a:cxnLst>
              <a:rect l="0" t="0" r="r" b="b"/>
              <a:pathLst>
                <a:path w="211" h="179">
                  <a:moveTo>
                    <a:pt x="0" y="94"/>
                  </a:moveTo>
                  <a:lnTo>
                    <a:pt x="23" y="115"/>
                  </a:lnTo>
                  <a:lnTo>
                    <a:pt x="46" y="137"/>
                  </a:lnTo>
                  <a:lnTo>
                    <a:pt x="68" y="158"/>
                  </a:lnTo>
                  <a:lnTo>
                    <a:pt x="90" y="179"/>
                  </a:lnTo>
                  <a:lnTo>
                    <a:pt x="116" y="167"/>
                  </a:lnTo>
                  <a:lnTo>
                    <a:pt x="145" y="153"/>
                  </a:lnTo>
                  <a:lnTo>
                    <a:pt x="177" y="138"/>
                  </a:lnTo>
                  <a:lnTo>
                    <a:pt x="211" y="122"/>
                  </a:lnTo>
                  <a:lnTo>
                    <a:pt x="188" y="110"/>
                  </a:lnTo>
                  <a:lnTo>
                    <a:pt x="165" y="97"/>
                  </a:lnTo>
                  <a:lnTo>
                    <a:pt x="140" y="82"/>
                  </a:lnTo>
                  <a:lnTo>
                    <a:pt x="117" y="68"/>
                  </a:lnTo>
                  <a:lnTo>
                    <a:pt x="93" y="52"/>
                  </a:lnTo>
                  <a:lnTo>
                    <a:pt x="68" y="35"/>
                  </a:lnTo>
                  <a:lnTo>
                    <a:pt x="44" y="18"/>
                  </a:lnTo>
                  <a:lnTo>
                    <a:pt x="20" y="0"/>
                  </a:lnTo>
                  <a:lnTo>
                    <a:pt x="19" y="5"/>
                  </a:lnTo>
                  <a:lnTo>
                    <a:pt x="19" y="9"/>
                  </a:lnTo>
                  <a:lnTo>
                    <a:pt x="15" y="31"/>
                  </a:lnTo>
                  <a:lnTo>
                    <a:pt x="10" y="52"/>
                  </a:lnTo>
                  <a:lnTo>
                    <a:pt x="6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16"/>
            <p:cNvSpPr>
              <a:spLocks/>
            </p:cNvSpPr>
            <p:nvPr/>
          </p:nvSpPr>
          <p:spPr bwMode="auto">
            <a:xfrm>
              <a:off x="8188194" y="647240"/>
              <a:ext cx="66851" cy="68188"/>
            </a:xfrm>
            <a:custGeom>
              <a:avLst/>
              <a:gdLst/>
              <a:ahLst/>
              <a:cxnLst>
                <a:cxn ang="0">
                  <a:pos x="22" y="207"/>
                </a:cxn>
                <a:cxn ang="0">
                  <a:pos x="65" y="228"/>
                </a:cxn>
                <a:cxn ang="0">
                  <a:pos x="133" y="265"/>
                </a:cxn>
                <a:cxn ang="0">
                  <a:pos x="226" y="323"/>
                </a:cxn>
                <a:cxn ang="0">
                  <a:pos x="321" y="391"/>
                </a:cxn>
                <a:cxn ang="0">
                  <a:pos x="416" y="466"/>
                </a:cxn>
                <a:cxn ang="0">
                  <a:pos x="511" y="548"/>
                </a:cxn>
                <a:cxn ang="0">
                  <a:pos x="607" y="635"/>
                </a:cxn>
                <a:cxn ang="0">
                  <a:pos x="700" y="725"/>
                </a:cxn>
                <a:cxn ang="0">
                  <a:pos x="745" y="724"/>
                </a:cxn>
                <a:cxn ang="0">
                  <a:pos x="745" y="629"/>
                </a:cxn>
                <a:cxn ang="0">
                  <a:pos x="744" y="536"/>
                </a:cxn>
                <a:cxn ang="0">
                  <a:pos x="743" y="443"/>
                </a:cxn>
                <a:cxn ang="0">
                  <a:pos x="742" y="350"/>
                </a:cxn>
                <a:cxn ang="0">
                  <a:pos x="740" y="258"/>
                </a:cxn>
                <a:cxn ang="0">
                  <a:pos x="739" y="165"/>
                </a:cxn>
                <a:cxn ang="0">
                  <a:pos x="738" y="74"/>
                </a:cxn>
                <a:cxn ang="0">
                  <a:pos x="726" y="19"/>
                </a:cxn>
                <a:cxn ang="0">
                  <a:pos x="708" y="6"/>
                </a:cxn>
                <a:cxn ang="0">
                  <a:pos x="688" y="3"/>
                </a:cxn>
                <a:cxn ang="0">
                  <a:pos x="649" y="17"/>
                </a:cxn>
                <a:cxn ang="0">
                  <a:pos x="602" y="37"/>
                </a:cxn>
                <a:cxn ang="0">
                  <a:pos x="557" y="60"/>
                </a:cxn>
                <a:cxn ang="0">
                  <a:pos x="496" y="89"/>
                </a:cxn>
                <a:cxn ang="0">
                  <a:pos x="437" y="118"/>
                </a:cxn>
                <a:cxn ang="0">
                  <a:pos x="399" y="133"/>
                </a:cxn>
                <a:cxn ang="0">
                  <a:pos x="362" y="144"/>
                </a:cxn>
                <a:cxn ang="0">
                  <a:pos x="327" y="151"/>
                </a:cxn>
                <a:cxn ang="0">
                  <a:pos x="293" y="152"/>
                </a:cxn>
                <a:cxn ang="0">
                  <a:pos x="260" y="145"/>
                </a:cxn>
                <a:cxn ang="0">
                  <a:pos x="231" y="126"/>
                </a:cxn>
                <a:cxn ang="0">
                  <a:pos x="174" y="65"/>
                </a:cxn>
                <a:cxn ang="0">
                  <a:pos x="160" y="44"/>
                </a:cxn>
                <a:cxn ang="0">
                  <a:pos x="139" y="57"/>
                </a:cxn>
                <a:cxn ang="0">
                  <a:pos x="102" y="99"/>
                </a:cxn>
                <a:cxn ang="0">
                  <a:pos x="63" y="139"/>
                </a:cxn>
                <a:cxn ang="0">
                  <a:pos x="22" y="178"/>
                </a:cxn>
              </a:cxnLst>
              <a:rect l="0" t="0" r="r" b="b"/>
              <a:pathLst>
                <a:path w="746" h="771">
                  <a:moveTo>
                    <a:pt x="0" y="197"/>
                  </a:moveTo>
                  <a:lnTo>
                    <a:pt x="22" y="207"/>
                  </a:lnTo>
                  <a:lnTo>
                    <a:pt x="43" y="216"/>
                  </a:lnTo>
                  <a:lnTo>
                    <a:pt x="65" y="228"/>
                  </a:lnTo>
                  <a:lnTo>
                    <a:pt x="89" y="240"/>
                  </a:lnTo>
                  <a:lnTo>
                    <a:pt x="133" y="265"/>
                  </a:lnTo>
                  <a:lnTo>
                    <a:pt x="180" y="293"/>
                  </a:lnTo>
                  <a:lnTo>
                    <a:pt x="226" y="323"/>
                  </a:lnTo>
                  <a:lnTo>
                    <a:pt x="273" y="356"/>
                  </a:lnTo>
                  <a:lnTo>
                    <a:pt x="321" y="391"/>
                  </a:lnTo>
                  <a:lnTo>
                    <a:pt x="368" y="427"/>
                  </a:lnTo>
                  <a:lnTo>
                    <a:pt x="416" y="466"/>
                  </a:lnTo>
                  <a:lnTo>
                    <a:pt x="464" y="507"/>
                  </a:lnTo>
                  <a:lnTo>
                    <a:pt x="511" y="548"/>
                  </a:lnTo>
                  <a:lnTo>
                    <a:pt x="559" y="590"/>
                  </a:lnTo>
                  <a:lnTo>
                    <a:pt x="607" y="635"/>
                  </a:lnTo>
                  <a:lnTo>
                    <a:pt x="653" y="679"/>
                  </a:lnTo>
                  <a:lnTo>
                    <a:pt x="700" y="725"/>
                  </a:lnTo>
                  <a:lnTo>
                    <a:pt x="746" y="771"/>
                  </a:lnTo>
                  <a:lnTo>
                    <a:pt x="745" y="724"/>
                  </a:lnTo>
                  <a:lnTo>
                    <a:pt x="745" y="677"/>
                  </a:lnTo>
                  <a:lnTo>
                    <a:pt x="745" y="629"/>
                  </a:lnTo>
                  <a:lnTo>
                    <a:pt x="744" y="583"/>
                  </a:lnTo>
                  <a:lnTo>
                    <a:pt x="744" y="536"/>
                  </a:lnTo>
                  <a:lnTo>
                    <a:pt x="743" y="490"/>
                  </a:lnTo>
                  <a:lnTo>
                    <a:pt x="743" y="443"/>
                  </a:lnTo>
                  <a:lnTo>
                    <a:pt x="742" y="396"/>
                  </a:lnTo>
                  <a:lnTo>
                    <a:pt x="742" y="350"/>
                  </a:lnTo>
                  <a:lnTo>
                    <a:pt x="741" y="304"/>
                  </a:lnTo>
                  <a:lnTo>
                    <a:pt x="740" y="258"/>
                  </a:lnTo>
                  <a:lnTo>
                    <a:pt x="740" y="212"/>
                  </a:lnTo>
                  <a:lnTo>
                    <a:pt x="739" y="165"/>
                  </a:lnTo>
                  <a:lnTo>
                    <a:pt x="738" y="120"/>
                  </a:lnTo>
                  <a:lnTo>
                    <a:pt x="738" y="74"/>
                  </a:lnTo>
                  <a:lnTo>
                    <a:pt x="737" y="29"/>
                  </a:lnTo>
                  <a:lnTo>
                    <a:pt x="726" y="19"/>
                  </a:lnTo>
                  <a:lnTo>
                    <a:pt x="717" y="12"/>
                  </a:lnTo>
                  <a:lnTo>
                    <a:pt x="708" y="6"/>
                  </a:lnTo>
                  <a:lnTo>
                    <a:pt x="702" y="0"/>
                  </a:lnTo>
                  <a:lnTo>
                    <a:pt x="688" y="3"/>
                  </a:lnTo>
                  <a:lnTo>
                    <a:pt x="669" y="9"/>
                  </a:lnTo>
                  <a:lnTo>
                    <a:pt x="649" y="17"/>
                  </a:lnTo>
                  <a:lnTo>
                    <a:pt x="626" y="27"/>
                  </a:lnTo>
                  <a:lnTo>
                    <a:pt x="602" y="37"/>
                  </a:lnTo>
                  <a:lnTo>
                    <a:pt x="579" y="49"/>
                  </a:lnTo>
                  <a:lnTo>
                    <a:pt x="557" y="60"/>
                  </a:lnTo>
                  <a:lnTo>
                    <a:pt x="538" y="69"/>
                  </a:lnTo>
                  <a:lnTo>
                    <a:pt x="496" y="89"/>
                  </a:lnTo>
                  <a:lnTo>
                    <a:pt x="456" y="109"/>
                  </a:lnTo>
                  <a:lnTo>
                    <a:pt x="437" y="118"/>
                  </a:lnTo>
                  <a:lnTo>
                    <a:pt x="418" y="125"/>
                  </a:lnTo>
                  <a:lnTo>
                    <a:pt x="399" y="133"/>
                  </a:lnTo>
                  <a:lnTo>
                    <a:pt x="380" y="139"/>
                  </a:lnTo>
                  <a:lnTo>
                    <a:pt x="362" y="144"/>
                  </a:lnTo>
                  <a:lnTo>
                    <a:pt x="344" y="147"/>
                  </a:lnTo>
                  <a:lnTo>
                    <a:pt x="327" y="151"/>
                  </a:lnTo>
                  <a:lnTo>
                    <a:pt x="310" y="152"/>
                  </a:lnTo>
                  <a:lnTo>
                    <a:pt x="293" y="152"/>
                  </a:lnTo>
                  <a:lnTo>
                    <a:pt x="276" y="150"/>
                  </a:lnTo>
                  <a:lnTo>
                    <a:pt x="260" y="145"/>
                  </a:lnTo>
                  <a:lnTo>
                    <a:pt x="243" y="140"/>
                  </a:lnTo>
                  <a:lnTo>
                    <a:pt x="231" y="126"/>
                  </a:lnTo>
                  <a:lnTo>
                    <a:pt x="203" y="96"/>
                  </a:lnTo>
                  <a:lnTo>
                    <a:pt x="174" y="65"/>
                  </a:lnTo>
                  <a:lnTo>
                    <a:pt x="162" y="51"/>
                  </a:lnTo>
                  <a:lnTo>
                    <a:pt x="160" y="44"/>
                  </a:lnTo>
                  <a:lnTo>
                    <a:pt x="157" y="36"/>
                  </a:lnTo>
                  <a:lnTo>
                    <a:pt x="139" y="57"/>
                  </a:lnTo>
                  <a:lnTo>
                    <a:pt x="121" y="78"/>
                  </a:lnTo>
                  <a:lnTo>
                    <a:pt x="102" y="99"/>
                  </a:lnTo>
                  <a:lnTo>
                    <a:pt x="83" y="119"/>
                  </a:lnTo>
                  <a:lnTo>
                    <a:pt x="63" y="139"/>
                  </a:lnTo>
                  <a:lnTo>
                    <a:pt x="42" y="159"/>
                  </a:lnTo>
                  <a:lnTo>
                    <a:pt x="22" y="17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7583861" y="450698"/>
              <a:ext cx="17381" cy="21392"/>
            </a:xfrm>
            <a:custGeom>
              <a:avLst/>
              <a:gdLst/>
              <a:ahLst/>
              <a:cxnLst>
                <a:cxn ang="0">
                  <a:pos x="0" y="244"/>
                </a:cxn>
                <a:cxn ang="0">
                  <a:pos x="24" y="237"/>
                </a:cxn>
                <a:cxn ang="0">
                  <a:pos x="49" y="231"/>
                </a:cxn>
                <a:cxn ang="0">
                  <a:pos x="73" y="226"/>
                </a:cxn>
                <a:cxn ang="0">
                  <a:pos x="98" y="219"/>
                </a:cxn>
                <a:cxn ang="0">
                  <a:pos x="122" y="212"/>
                </a:cxn>
                <a:cxn ang="0">
                  <a:pos x="147" y="205"/>
                </a:cxn>
                <a:cxn ang="0">
                  <a:pos x="173" y="199"/>
                </a:cxn>
                <a:cxn ang="0">
                  <a:pos x="197" y="192"/>
                </a:cxn>
                <a:cxn ang="0">
                  <a:pos x="192" y="167"/>
                </a:cxn>
                <a:cxn ang="0">
                  <a:pos x="188" y="143"/>
                </a:cxn>
                <a:cxn ang="0">
                  <a:pos x="182" y="120"/>
                </a:cxn>
                <a:cxn ang="0">
                  <a:pos x="178" y="95"/>
                </a:cxn>
                <a:cxn ang="0">
                  <a:pos x="175" y="71"/>
                </a:cxn>
                <a:cxn ang="0">
                  <a:pos x="171" y="48"/>
                </a:cxn>
                <a:cxn ang="0">
                  <a:pos x="167" y="23"/>
                </a:cxn>
                <a:cxn ang="0">
                  <a:pos x="164" y="0"/>
                </a:cxn>
                <a:cxn ang="0">
                  <a:pos x="143" y="33"/>
                </a:cxn>
                <a:cxn ang="0">
                  <a:pos x="122" y="66"/>
                </a:cxn>
                <a:cxn ang="0">
                  <a:pos x="102" y="97"/>
                </a:cxn>
                <a:cxn ang="0">
                  <a:pos x="81" y="128"/>
                </a:cxn>
                <a:cxn ang="0">
                  <a:pos x="60" y="158"/>
                </a:cxn>
                <a:cxn ang="0">
                  <a:pos x="40" y="187"/>
                </a:cxn>
                <a:cxn ang="0">
                  <a:pos x="20" y="216"/>
                </a:cxn>
                <a:cxn ang="0">
                  <a:pos x="0" y="244"/>
                </a:cxn>
              </a:cxnLst>
              <a:rect l="0" t="0" r="r" b="b"/>
              <a:pathLst>
                <a:path w="197" h="244">
                  <a:moveTo>
                    <a:pt x="0" y="244"/>
                  </a:moveTo>
                  <a:lnTo>
                    <a:pt x="24" y="237"/>
                  </a:lnTo>
                  <a:lnTo>
                    <a:pt x="49" y="231"/>
                  </a:lnTo>
                  <a:lnTo>
                    <a:pt x="73" y="226"/>
                  </a:lnTo>
                  <a:lnTo>
                    <a:pt x="98" y="219"/>
                  </a:lnTo>
                  <a:lnTo>
                    <a:pt x="122" y="212"/>
                  </a:lnTo>
                  <a:lnTo>
                    <a:pt x="147" y="205"/>
                  </a:lnTo>
                  <a:lnTo>
                    <a:pt x="173" y="199"/>
                  </a:lnTo>
                  <a:lnTo>
                    <a:pt x="197" y="192"/>
                  </a:lnTo>
                  <a:lnTo>
                    <a:pt x="192" y="167"/>
                  </a:lnTo>
                  <a:lnTo>
                    <a:pt x="188" y="143"/>
                  </a:lnTo>
                  <a:lnTo>
                    <a:pt x="182" y="120"/>
                  </a:lnTo>
                  <a:lnTo>
                    <a:pt x="178" y="95"/>
                  </a:lnTo>
                  <a:lnTo>
                    <a:pt x="175" y="71"/>
                  </a:lnTo>
                  <a:lnTo>
                    <a:pt x="171" y="48"/>
                  </a:lnTo>
                  <a:lnTo>
                    <a:pt x="167" y="23"/>
                  </a:lnTo>
                  <a:lnTo>
                    <a:pt x="164" y="0"/>
                  </a:lnTo>
                  <a:lnTo>
                    <a:pt x="143" y="33"/>
                  </a:lnTo>
                  <a:lnTo>
                    <a:pt x="122" y="66"/>
                  </a:lnTo>
                  <a:lnTo>
                    <a:pt x="102" y="97"/>
                  </a:lnTo>
                  <a:lnTo>
                    <a:pt x="81" y="128"/>
                  </a:lnTo>
                  <a:lnTo>
                    <a:pt x="60" y="158"/>
                  </a:lnTo>
                  <a:lnTo>
                    <a:pt x="40" y="187"/>
                  </a:lnTo>
                  <a:lnTo>
                    <a:pt x="20" y="21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5FAC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7236236" y="188642"/>
              <a:ext cx="482664" cy="1510832"/>
            </a:xfrm>
            <a:custGeom>
              <a:avLst/>
              <a:gdLst/>
              <a:ahLst/>
              <a:cxnLst>
                <a:cxn ang="0">
                  <a:pos x="3674" y="9923"/>
                </a:cxn>
                <a:cxn ang="0">
                  <a:pos x="3649" y="9301"/>
                </a:cxn>
                <a:cxn ang="0">
                  <a:pos x="3642" y="8477"/>
                </a:cxn>
                <a:cxn ang="0">
                  <a:pos x="3650" y="7539"/>
                </a:cxn>
                <a:cxn ang="0">
                  <a:pos x="3679" y="5885"/>
                </a:cxn>
                <a:cxn ang="0">
                  <a:pos x="3708" y="4501"/>
                </a:cxn>
                <a:cxn ang="0">
                  <a:pos x="3704" y="4202"/>
                </a:cxn>
                <a:cxn ang="0">
                  <a:pos x="3679" y="4033"/>
                </a:cxn>
                <a:cxn ang="0">
                  <a:pos x="3639" y="3848"/>
                </a:cxn>
                <a:cxn ang="0">
                  <a:pos x="3584" y="3649"/>
                </a:cxn>
                <a:cxn ang="0">
                  <a:pos x="3446" y="3230"/>
                </a:cxn>
                <a:cxn ang="0">
                  <a:pos x="3249" y="2699"/>
                </a:cxn>
                <a:cxn ang="0">
                  <a:pos x="3035" y="2134"/>
                </a:cxn>
                <a:cxn ang="0">
                  <a:pos x="2827" y="1551"/>
                </a:cxn>
                <a:cxn ang="0">
                  <a:pos x="2895" y="1099"/>
                </a:cxn>
                <a:cxn ang="0">
                  <a:pos x="3046" y="755"/>
                </a:cxn>
                <a:cxn ang="0">
                  <a:pos x="3138" y="570"/>
                </a:cxn>
                <a:cxn ang="0">
                  <a:pos x="3236" y="397"/>
                </a:cxn>
                <a:cxn ang="0">
                  <a:pos x="3337" y="237"/>
                </a:cxn>
                <a:cxn ang="0">
                  <a:pos x="3443" y="94"/>
                </a:cxn>
                <a:cxn ang="0">
                  <a:pos x="0" y="0"/>
                </a:cxn>
                <a:cxn ang="0">
                  <a:pos x="172" y="2925"/>
                </a:cxn>
                <a:cxn ang="0">
                  <a:pos x="405" y="3488"/>
                </a:cxn>
                <a:cxn ang="0">
                  <a:pos x="616" y="4037"/>
                </a:cxn>
                <a:cxn ang="0">
                  <a:pos x="724" y="4360"/>
                </a:cxn>
                <a:cxn ang="0">
                  <a:pos x="790" y="4602"/>
                </a:cxn>
                <a:cxn ang="0">
                  <a:pos x="837" y="4828"/>
                </a:cxn>
                <a:cxn ang="0">
                  <a:pos x="858" y="5030"/>
                </a:cxn>
                <a:cxn ang="0">
                  <a:pos x="867" y="5636"/>
                </a:cxn>
                <a:cxn ang="0">
                  <a:pos x="890" y="6776"/>
                </a:cxn>
                <a:cxn ang="0">
                  <a:pos x="917" y="8041"/>
                </a:cxn>
                <a:cxn ang="0">
                  <a:pos x="933" y="9075"/>
                </a:cxn>
                <a:cxn ang="0">
                  <a:pos x="925" y="9965"/>
                </a:cxn>
                <a:cxn ang="0">
                  <a:pos x="917" y="10843"/>
                </a:cxn>
                <a:cxn ang="0">
                  <a:pos x="928" y="11680"/>
                </a:cxn>
                <a:cxn ang="0">
                  <a:pos x="964" y="12593"/>
                </a:cxn>
                <a:cxn ang="0">
                  <a:pos x="1036" y="13543"/>
                </a:cxn>
                <a:cxn ang="0">
                  <a:pos x="1155" y="14492"/>
                </a:cxn>
                <a:cxn ang="0">
                  <a:pos x="1331" y="15401"/>
                </a:cxn>
                <a:cxn ang="0">
                  <a:pos x="1460" y="15890"/>
                </a:cxn>
                <a:cxn ang="0">
                  <a:pos x="1568" y="16237"/>
                </a:cxn>
                <a:cxn ang="0">
                  <a:pos x="1682" y="16566"/>
                </a:cxn>
                <a:cxn ang="0">
                  <a:pos x="1802" y="16875"/>
                </a:cxn>
                <a:cxn ang="0">
                  <a:pos x="5321" y="16799"/>
                </a:cxn>
                <a:cxn ang="0">
                  <a:pos x="5139" y="16507"/>
                </a:cxn>
                <a:cxn ang="0">
                  <a:pos x="4971" y="16234"/>
                </a:cxn>
                <a:cxn ang="0">
                  <a:pos x="4820" y="15986"/>
                </a:cxn>
                <a:cxn ang="0">
                  <a:pos x="4632" y="15629"/>
                </a:cxn>
                <a:cxn ang="0">
                  <a:pos x="4419" y="14984"/>
                </a:cxn>
                <a:cxn ang="0">
                  <a:pos x="4242" y="14187"/>
                </a:cxn>
                <a:cxn ang="0">
                  <a:pos x="4097" y="13309"/>
                </a:cxn>
                <a:cxn ang="0">
                  <a:pos x="3978" y="12418"/>
                </a:cxn>
                <a:cxn ang="0">
                  <a:pos x="3840" y="11210"/>
                </a:cxn>
                <a:cxn ang="0">
                  <a:pos x="3769" y="10592"/>
                </a:cxn>
                <a:cxn ang="0">
                  <a:pos x="3709" y="10205"/>
                </a:cxn>
              </a:cxnLst>
              <a:rect l="0" t="0" r="r" b="b"/>
              <a:pathLst>
                <a:path w="5415" h="16949">
                  <a:moveTo>
                    <a:pt x="3709" y="10205"/>
                  </a:moveTo>
                  <a:lnTo>
                    <a:pt x="3696" y="10131"/>
                  </a:lnTo>
                  <a:lnTo>
                    <a:pt x="3685" y="10038"/>
                  </a:lnTo>
                  <a:lnTo>
                    <a:pt x="3674" y="9923"/>
                  </a:lnTo>
                  <a:lnTo>
                    <a:pt x="3666" y="9792"/>
                  </a:lnTo>
                  <a:lnTo>
                    <a:pt x="3659" y="9644"/>
                  </a:lnTo>
                  <a:lnTo>
                    <a:pt x="3654" y="9479"/>
                  </a:lnTo>
                  <a:lnTo>
                    <a:pt x="3649" y="9301"/>
                  </a:lnTo>
                  <a:lnTo>
                    <a:pt x="3646" y="9111"/>
                  </a:lnTo>
                  <a:lnTo>
                    <a:pt x="3643" y="8909"/>
                  </a:lnTo>
                  <a:lnTo>
                    <a:pt x="3642" y="8698"/>
                  </a:lnTo>
                  <a:lnTo>
                    <a:pt x="3642" y="8477"/>
                  </a:lnTo>
                  <a:lnTo>
                    <a:pt x="3643" y="8249"/>
                  </a:lnTo>
                  <a:lnTo>
                    <a:pt x="3644" y="8016"/>
                  </a:lnTo>
                  <a:lnTo>
                    <a:pt x="3647" y="7779"/>
                  </a:lnTo>
                  <a:lnTo>
                    <a:pt x="3650" y="7539"/>
                  </a:lnTo>
                  <a:lnTo>
                    <a:pt x="3653" y="7296"/>
                  </a:lnTo>
                  <a:lnTo>
                    <a:pt x="3660" y="6813"/>
                  </a:lnTo>
                  <a:lnTo>
                    <a:pt x="3670" y="6338"/>
                  </a:lnTo>
                  <a:lnTo>
                    <a:pt x="3679" y="5885"/>
                  </a:lnTo>
                  <a:lnTo>
                    <a:pt x="3688" y="5464"/>
                  </a:lnTo>
                  <a:lnTo>
                    <a:pt x="3696" y="5085"/>
                  </a:lnTo>
                  <a:lnTo>
                    <a:pt x="3703" y="4761"/>
                  </a:lnTo>
                  <a:lnTo>
                    <a:pt x="3708" y="4501"/>
                  </a:lnTo>
                  <a:lnTo>
                    <a:pt x="3709" y="4317"/>
                  </a:lnTo>
                  <a:lnTo>
                    <a:pt x="3709" y="4280"/>
                  </a:lnTo>
                  <a:lnTo>
                    <a:pt x="3707" y="4242"/>
                  </a:lnTo>
                  <a:lnTo>
                    <a:pt x="3704" y="4202"/>
                  </a:lnTo>
                  <a:lnTo>
                    <a:pt x="3700" y="4161"/>
                  </a:lnTo>
                  <a:lnTo>
                    <a:pt x="3694" y="4120"/>
                  </a:lnTo>
                  <a:lnTo>
                    <a:pt x="3688" y="4077"/>
                  </a:lnTo>
                  <a:lnTo>
                    <a:pt x="3679" y="4033"/>
                  </a:lnTo>
                  <a:lnTo>
                    <a:pt x="3671" y="3989"/>
                  </a:lnTo>
                  <a:lnTo>
                    <a:pt x="3661" y="3943"/>
                  </a:lnTo>
                  <a:lnTo>
                    <a:pt x="3651" y="3895"/>
                  </a:lnTo>
                  <a:lnTo>
                    <a:pt x="3639" y="3848"/>
                  </a:lnTo>
                  <a:lnTo>
                    <a:pt x="3626" y="3799"/>
                  </a:lnTo>
                  <a:lnTo>
                    <a:pt x="3614" y="3750"/>
                  </a:lnTo>
                  <a:lnTo>
                    <a:pt x="3599" y="3699"/>
                  </a:lnTo>
                  <a:lnTo>
                    <a:pt x="3584" y="3649"/>
                  </a:lnTo>
                  <a:lnTo>
                    <a:pt x="3568" y="3597"/>
                  </a:lnTo>
                  <a:lnTo>
                    <a:pt x="3531" y="3478"/>
                  </a:lnTo>
                  <a:lnTo>
                    <a:pt x="3490" y="3356"/>
                  </a:lnTo>
                  <a:lnTo>
                    <a:pt x="3446" y="3230"/>
                  </a:lnTo>
                  <a:lnTo>
                    <a:pt x="3400" y="3102"/>
                  </a:lnTo>
                  <a:lnTo>
                    <a:pt x="3351" y="2969"/>
                  </a:lnTo>
                  <a:lnTo>
                    <a:pt x="3301" y="2836"/>
                  </a:lnTo>
                  <a:lnTo>
                    <a:pt x="3249" y="2699"/>
                  </a:lnTo>
                  <a:lnTo>
                    <a:pt x="3196" y="2561"/>
                  </a:lnTo>
                  <a:lnTo>
                    <a:pt x="3142" y="2420"/>
                  </a:lnTo>
                  <a:lnTo>
                    <a:pt x="3088" y="2277"/>
                  </a:lnTo>
                  <a:lnTo>
                    <a:pt x="3035" y="2134"/>
                  </a:lnTo>
                  <a:lnTo>
                    <a:pt x="2981" y="1989"/>
                  </a:lnTo>
                  <a:lnTo>
                    <a:pt x="2928" y="1843"/>
                  </a:lnTo>
                  <a:lnTo>
                    <a:pt x="2876" y="1697"/>
                  </a:lnTo>
                  <a:lnTo>
                    <a:pt x="2827" y="1551"/>
                  </a:lnTo>
                  <a:lnTo>
                    <a:pt x="2779" y="1404"/>
                  </a:lnTo>
                  <a:lnTo>
                    <a:pt x="2816" y="1302"/>
                  </a:lnTo>
                  <a:lnTo>
                    <a:pt x="2855" y="1199"/>
                  </a:lnTo>
                  <a:lnTo>
                    <a:pt x="2895" y="1099"/>
                  </a:lnTo>
                  <a:lnTo>
                    <a:pt x="2937" y="998"/>
                  </a:lnTo>
                  <a:lnTo>
                    <a:pt x="2979" y="899"/>
                  </a:lnTo>
                  <a:lnTo>
                    <a:pt x="3024" y="803"/>
                  </a:lnTo>
                  <a:lnTo>
                    <a:pt x="3046" y="755"/>
                  </a:lnTo>
                  <a:lnTo>
                    <a:pt x="3068" y="708"/>
                  </a:lnTo>
                  <a:lnTo>
                    <a:pt x="3091" y="661"/>
                  </a:lnTo>
                  <a:lnTo>
                    <a:pt x="3115" y="616"/>
                  </a:lnTo>
                  <a:lnTo>
                    <a:pt x="3138" y="570"/>
                  </a:lnTo>
                  <a:lnTo>
                    <a:pt x="3162" y="526"/>
                  </a:lnTo>
                  <a:lnTo>
                    <a:pt x="3186" y="482"/>
                  </a:lnTo>
                  <a:lnTo>
                    <a:pt x="3210" y="439"/>
                  </a:lnTo>
                  <a:lnTo>
                    <a:pt x="3236" y="397"/>
                  </a:lnTo>
                  <a:lnTo>
                    <a:pt x="3260" y="356"/>
                  </a:lnTo>
                  <a:lnTo>
                    <a:pt x="3285" y="316"/>
                  </a:lnTo>
                  <a:lnTo>
                    <a:pt x="3311" y="275"/>
                  </a:lnTo>
                  <a:lnTo>
                    <a:pt x="3337" y="237"/>
                  </a:lnTo>
                  <a:lnTo>
                    <a:pt x="3364" y="200"/>
                  </a:lnTo>
                  <a:lnTo>
                    <a:pt x="3389" y="164"/>
                  </a:lnTo>
                  <a:lnTo>
                    <a:pt x="3417" y="129"/>
                  </a:lnTo>
                  <a:lnTo>
                    <a:pt x="3443" y="94"/>
                  </a:lnTo>
                  <a:lnTo>
                    <a:pt x="3471" y="63"/>
                  </a:lnTo>
                  <a:lnTo>
                    <a:pt x="3498" y="31"/>
                  </a:lnTo>
                  <a:lnTo>
                    <a:pt x="3526" y="0"/>
                  </a:lnTo>
                  <a:lnTo>
                    <a:pt x="0" y="0"/>
                  </a:lnTo>
                  <a:lnTo>
                    <a:pt x="0" y="2512"/>
                  </a:lnTo>
                  <a:lnTo>
                    <a:pt x="56" y="2647"/>
                  </a:lnTo>
                  <a:lnTo>
                    <a:pt x="113" y="2785"/>
                  </a:lnTo>
                  <a:lnTo>
                    <a:pt x="172" y="2925"/>
                  </a:lnTo>
                  <a:lnTo>
                    <a:pt x="231" y="3065"/>
                  </a:lnTo>
                  <a:lnTo>
                    <a:pt x="289" y="3206"/>
                  </a:lnTo>
                  <a:lnTo>
                    <a:pt x="347" y="3347"/>
                  </a:lnTo>
                  <a:lnTo>
                    <a:pt x="405" y="3488"/>
                  </a:lnTo>
                  <a:lnTo>
                    <a:pt x="461" y="3627"/>
                  </a:lnTo>
                  <a:lnTo>
                    <a:pt x="515" y="3766"/>
                  </a:lnTo>
                  <a:lnTo>
                    <a:pt x="567" y="3903"/>
                  </a:lnTo>
                  <a:lnTo>
                    <a:pt x="616" y="4037"/>
                  </a:lnTo>
                  <a:lnTo>
                    <a:pt x="662" y="4169"/>
                  </a:lnTo>
                  <a:lnTo>
                    <a:pt x="683" y="4233"/>
                  </a:lnTo>
                  <a:lnTo>
                    <a:pt x="703" y="4298"/>
                  </a:lnTo>
                  <a:lnTo>
                    <a:pt x="724" y="4360"/>
                  </a:lnTo>
                  <a:lnTo>
                    <a:pt x="742" y="4423"/>
                  </a:lnTo>
                  <a:lnTo>
                    <a:pt x="760" y="4483"/>
                  </a:lnTo>
                  <a:lnTo>
                    <a:pt x="776" y="4544"/>
                  </a:lnTo>
                  <a:lnTo>
                    <a:pt x="790" y="4602"/>
                  </a:lnTo>
                  <a:lnTo>
                    <a:pt x="804" y="4660"/>
                  </a:lnTo>
                  <a:lnTo>
                    <a:pt x="817" y="4717"/>
                  </a:lnTo>
                  <a:lnTo>
                    <a:pt x="827" y="4774"/>
                  </a:lnTo>
                  <a:lnTo>
                    <a:pt x="837" y="4828"/>
                  </a:lnTo>
                  <a:lnTo>
                    <a:pt x="845" y="4881"/>
                  </a:lnTo>
                  <a:lnTo>
                    <a:pt x="851" y="4933"/>
                  </a:lnTo>
                  <a:lnTo>
                    <a:pt x="856" y="4982"/>
                  </a:lnTo>
                  <a:lnTo>
                    <a:pt x="858" y="5030"/>
                  </a:lnTo>
                  <a:lnTo>
                    <a:pt x="859" y="5077"/>
                  </a:lnTo>
                  <a:lnTo>
                    <a:pt x="860" y="5224"/>
                  </a:lnTo>
                  <a:lnTo>
                    <a:pt x="862" y="5412"/>
                  </a:lnTo>
                  <a:lnTo>
                    <a:pt x="867" y="5636"/>
                  </a:lnTo>
                  <a:lnTo>
                    <a:pt x="871" y="5890"/>
                  </a:lnTo>
                  <a:lnTo>
                    <a:pt x="877" y="6168"/>
                  </a:lnTo>
                  <a:lnTo>
                    <a:pt x="884" y="6465"/>
                  </a:lnTo>
                  <a:lnTo>
                    <a:pt x="890" y="6776"/>
                  </a:lnTo>
                  <a:lnTo>
                    <a:pt x="897" y="7095"/>
                  </a:lnTo>
                  <a:lnTo>
                    <a:pt x="904" y="7416"/>
                  </a:lnTo>
                  <a:lnTo>
                    <a:pt x="911" y="7732"/>
                  </a:lnTo>
                  <a:lnTo>
                    <a:pt x="917" y="8041"/>
                  </a:lnTo>
                  <a:lnTo>
                    <a:pt x="923" y="8335"/>
                  </a:lnTo>
                  <a:lnTo>
                    <a:pt x="928" y="8610"/>
                  </a:lnTo>
                  <a:lnTo>
                    <a:pt x="931" y="8857"/>
                  </a:lnTo>
                  <a:lnTo>
                    <a:pt x="933" y="9075"/>
                  </a:lnTo>
                  <a:lnTo>
                    <a:pt x="934" y="9255"/>
                  </a:lnTo>
                  <a:lnTo>
                    <a:pt x="933" y="9442"/>
                  </a:lnTo>
                  <a:lnTo>
                    <a:pt x="929" y="9681"/>
                  </a:lnTo>
                  <a:lnTo>
                    <a:pt x="925" y="9965"/>
                  </a:lnTo>
                  <a:lnTo>
                    <a:pt x="921" y="10289"/>
                  </a:lnTo>
                  <a:lnTo>
                    <a:pt x="919" y="10466"/>
                  </a:lnTo>
                  <a:lnTo>
                    <a:pt x="919" y="10650"/>
                  </a:lnTo>
                  <a:lnTo>
                    <a:pt x="917" y="10843"/>
                  </a:lnTo>
                  <a:lnTo>
                    <a:pt x="919" y="11043"/>
                  </a:lnTo>
                  <a:lnTo>
                    <a:pt x="921" y="11250"/>
                  </a:lnTo>
                  <a:lnTo>
                    <a:pt x="924" y="11461"/>
                  </a:lnTo>
                  <a:lnTo>
                    <a:pt x="928" y="11680"/>
                  </a:lnTo>
                  <a:lnTo>
                    <a:pt x="934" y="11902"/>
                  </a:lnTo>
                  <a:lnTo>
                    <a:pt x="943" y="12129"/>
                  </a:lnTo>
                  <a:lnTo>
                    <a:pt x="952" y="12359"/>
                  </a:lnTo>
                  <a:lnTo>
                    <a:pt x="964" y="12593"/>
                  </a:lnTo>
                  <a:lnTo>
                    <a:pt x="979" y="12828"/>
                  </a:lnTo>
                  <a:lnTo>
                    <a:pt x="995" y="13065"/>
                  </a:lnTo>
                  <a:lnTo>
                    <a:pt x="1014" y="13304"/>
                  </a:lnTo>
                  <a:lnTo>
                    <a:pt x="1036" y="13543"/>
                  </a:lnTo>
                  <a:lnTo>
                    <a:pt x="1062" y="13781"/>
                  </a:lnTo>
                  <a:lnTo>
                    <a:pt x="1089" y="14020"/>
                  </a:lnTo>
                  <a:lnTo>
                    <a:pt x="1120" y="14257"/>
                  </a:lnTo>
                  <a:lnTo>
                    <a:pt x="1155" y="14492"/>
                  </a:lnTo>
                  <a:lnTo>
                    <a:pt x="1193" y="14724"/>
                  </a:lnTo>
                  <a:lnTo>
                    <a:pt x="1235" y="14954"/>
                  </a:lnTo>
                  <a:lnTo>
                    <a:pt x="1281" y="15180"/>
                  </a:lnTo>
                  <a:lnTo>
                    <a:pt x="1331" y="15401"/>
                  </a:lnTo>
                  <a:lnTo>
                    <a:pt x="1385" y="15617"/>
                  </a:lnTo>
                  <a:lnTo>
                    <a:pt x="1409" y="15710"/>
                  </a:lnTo>
                  <a:lnTo>
                    <a:pt x="1434" y="15801"/>
                  </a:lnTo>
                  <a:lnTo>
                    <a:pt x="1460" y="15890"/>
                  </a:lnTo>
                  <a:lnTo>
                    <a:pt x="1486" y="15979"/>
                  </a:lnTo>
                  <a:lnTo>
                    <a:pt x="1513" y="16065"/>
                  </a:lnTo>
                  <a:lnTo>
                    <a:pt x="1540" y="16152"/>
                  </a:lnTo>
                  <a:lnTo>
                    <a:pt x="1568" y="16237"/>
                  </a:lnTo>
                  <a:lnTo>
                    <a:pt x="1597" y="16321"/>
                  </a:lnTo>
                  <a:lnTo>
                    <a:pt x="1624" y="16403"/>
                  </a:lnTo>
                  <a:lnTo>
                    <a:pt x="1654" y="16485"/>
                  </a:lnTo>
                  <a:lnTo>
                    <a:pt x="1682" y="16566"/>
                  </a:lnTo>
                  <a:lnTo>
                    <a:pt x="1712" y="16644"/>
                  </a:lnTo>
                  <a:lnTo>
                    <a:pt x="1742" y="16722"/>
                  </a:lnTo>
                  <a:lnTo>
                    <a:pt x="1771" y="16799"/>
                  </a:lnTo>
                  <a:lnTo>
                    <a:pt x="1802" y="16875"/>
                  </a:lnTo>
                  <a:lnTo>
                    <a:pt x="1833" y="16949"/>
                  </a:lnTo>
                  <a:lnTo>
                    <a:pt x="5415" y="16949"/>
                  </a:lnTo>
                  <a:lnTo>
                    <a:pt x="5367" y="16874"/>
                  </a:lnTo>
                  <a:lnTo>
                    <a:pt x="5321" y="16799"/>
                  </a:lnTo>
                  <a:lnTo>
                    <a:pt x="5274" y="16724"/>
                  </a:lnTo>
                  <a:lnTo>
                    <a:pt x="5228" y="16650"/>
                  </a:lnTo>
                  <a:lnTo>
                    <a:pt x="5184" y="16578"/>
                  </a:lnTo>
                  <a:lnTo>
                    <a:pt x="5139" y="16507"/>
                  </a:lnTo>
                  <a:lnTo>
                    <a:pt x="5096" y="16437"/>
                  </a:lnTo>
                  <a:lnTo>
                    <a:pt x="5054" y="16367"/>
                  </a:lnTo>
                  <a:lnTo>
                    <a:pt x="5011" y="16301"/>
                  </a:lnTo>
                  <a:lnTo>
                    <a:pt x="4971" y="16234"/>
                  </a:lnTo>
                  <a:lnTo>
                    <a:pt x="4932" y="16169"/>
                  </a:lnTo>
                  <a:lnTo>
                    <a:pt x="4894" y="16107"/>
                  </a:lnTo>
                  <a:lnTo>
                    <a:pt x="4856" y="16045"/>
                  </a:lnTo>
                  <a:lnTo>
                    <a:pt x="4820" y="15986"/>
                  </a:lnTo>
                  <a:lnTo>
                    <a:pt x="4787" y="15929"/>
                  </a:lnTo>
                  <a:lnTo>
                    <a:pt x="4754" y="15874"/>
                  </a:lnTo>
                  <a:lnTo>
                    <a:pt x="4691" y="15759"/>
                  </a:lnTo>
                  <a:lnTo>
                    <a:pt x="4632" y="15629"/>
                  </a:lnTo>
                  <a:lnTo>
                    <a:pt x="4576" y="15486"/>
                  </a:lnTo>
                  <a:lnTo>
                    <a:pt x="4521" y="15330"/>
                  </a:lnTo>
                  <a:lnTo>
                    <a:pt x="4469" y="15162"/>
                  </a:lnTo>
                  <a:lnTo>
                    <a:pt x="4419" y="14984"/>
                  </a:lnTo>
                  <a:lnTo>
                    <a:pt x="4372" y="14796"/>
                  </a:lnTo>
                  <a:lnTo>
                    <a:pt x="4327" y="14600"/>
                  </a:lnTo>
                  <a:lnTo>
                    <a:pt x="4283" y="14397"/>
                  </a:lnTo>
                  <a:lnTo>
                    <a:pt x="4242" y="14187"/>
                  </a:lnTo>
                  <a:lnTo>
                    <a:pt x="4204" y="13973"/>
                  </a:lnTo>
                  <a:lnTo>
                    <a:pt x="4166" y="13754"/>
                  </a:lnTo>
                  <a:lnTo>
                    <a:pt x="4131" y="13533"/>
                  </a:lnTo>
                  <a:lnTo>
                    <a:pt x="4097" y="13309"/>
                  </a:lnTo>
                  <a:lnTo>
                    <a:pt x="4065" y="13084"/>
                  </a:lnTo>
                  <a:lnTo>
                    <a:pt x="4034" y="12861"/>
                  </a:lnTo>
                  <a:lnTo>
                    <a:pt x="4006" y="12638"/>
                  </a:lnTo>
                  <a:lnTo>
                    <a:pt x="3978" y="12418"/>
                  </a:lnTo>
                  <a:lnTo>
                    <a:pt x="3953" y="12202"/>
                  </a:lnTo>
                  <a:lnTo>
                    <a:pt x="3927" y="11990"/>
                  </a:lnTo>
                  <a:lnTo>
                    <a:pt x="3882" y="11584"/>
                  </a:lnTo>
                  <a:lnTo>
                    <a:pt x="3840" y="11210"/>
                  </a:lnTo>
                  <a:lnTo>
                    <a:pt x="3821" y="11038"/>
                  </a:lnTo>
                  <a:lnTo>
                    <a:pt x="3803" y="10877"/>
                  </a:lnTo>
                  <a:lnTo>
                    <a:pt x="3786" y="10728"/>
                  </a:lnTo>
                  <a:lnTo>
                    <a:pt x="3769" y="10592"/>
                  </a:lnTo>
                  <a:lnTo>
                    <a:pt x="3754" y="10471"/>
                  </a:lnTo>
                  <a:lnTo>
                    <a:pt x="3739" y="10365"/>
                  </a:lnTo>
                  <a:lnTo>
                    <a:pt x="3724" y="10276"/>
                  </a:lnTo>
                  <a:lnTo>
                    <a:pt x="3709" y="10205"/>
                  </a:lnTo>
                  <a:close/>
                </a:path>
              </a:pathLst>
            </a:custGeom>
            <a:solidFill>
              <a:srgbClr val="6D54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7997000" y="1650004"/>
              <a:ext cx="49470" cy="49470"/>
            </a:xfrm>
            <a:custGeom>
              <a:avLst/>
              <a:gdLst/>
              <a:ahLst/>
              <a:cxnLst>
                <a:cxn ang="0">
                  <a:pos x="481" y="10"/>
                </a:cxn>
                <a:cxn ang="0">
                  <a:pos x="383" y="0"/>
                </a:cxn>
                <a:cxn ang="0">
                  <a:pos x="357" y="0"/>
                </a:cxn>
                <a:cxn ang="0">
                  <a:pos x="332" y="0"/>
                </a:cxn>
                <a:cxn ang="0">
                  <a:pos x="306" y="1"/>
                </a:cxn>
                <a:cxn ang="0">
                  <a:pos x="283" y="3"/>
                </a:cxn>
                <a:cxn ang="0">
                  <a:pos x="259" y="5"/>
                </a:cxn>
                <a:cxn ang="0">
                  <a:pos x="235" y="8"/>
                </a:cxn>
                <a:cxn ang="0">
                  <a:pos x="213" y="11"/>
                </a:cxn>
                <a:cxn ang="0">
                  <a:pos x="190" y="14"/>
                </a:cxn>
                <a:cxn ang="0">
                  <a:pos x="0" y="204"/>
                </a:cxn>
                <a:cxn ang="0">
                  <a:pos x="358" y="153"/>
                </a:cxn>
                <a:cxn ang="0">
                  <a:pos x="103" y="485"/>
                </a:cxn>
                <a:cxn ang="0">
                  <a:pos x="436" y="447"/>
                </a:cxn>
                <a:cxn ang="0">
                  <a:pos x="372" y="560"/>
                </a:cxn>
                <a:cxn ang="0">
                  <a:pos x="549" y="560"/>
                </a:cxn>
                <a:cxn ang="0">
                  <a:pos x="533" y="521"/>
                </a:cxn>
                <a:cxn ang="0">
                  <a:pos x="518" y="485"/>
                </a:cxn>
                <a:cxn ang="0">
                  <a:pos x="505" y="452"/>
                </a:cxn>
                <a:cxn ang="0">
                  <a:pos x="493" y="421"/>
                </a:cxn>
                <a:cxn ang="0">
                  <a:pos x="483" y="394"/>
                </a:cxn>
                <a:cxn ang="0">
                  <a:pos x="476" y="369"/>
                </a:cxn>
                <a:cxn ang="0">
                  <a:pos x="471" y="349"/>
                </a:cxn>
                <a:cxn ang="0">
                  <a:pos x="466" y="332"/>
                </a:cxn>
                <a:cxn ang="0">
                  <a:pos x="464" y="310"/>
                </a:cxn>
                <a:cxn ang="0">
                  <a:pos x="463" y="281"/>
                </a:cxn>
                <a:cxn ang="0">
                  <a:pos x="463" y="247"/>
                </a:cxn>
                <a:cxn ang="0">
                  <a:pos x="465" y="209"/>
                </a:cxn>
                <a:cxn ang="0">
                  <a:pos x="467" y="166"/>
                </a:cxn>
                <a:cxn ang="0">
                  <a:pos x="471" y="117"/>
                </a:cxn>
                <a:cxn ang="0">
                  <a:pos x="476" y="65"/>
                </a:cxn>
                <a:cxn ang="0">
                  <a:pos x="481" y="10"/>
                </a:cxn>
              </a:cxnLst>
              <a:rect l="0" t="0" r="r" b="b"/>
              <a:pathLst>
                <a:path w="549" h="560">
                  <a:moveTo>
                    <a:pt x="481" y="10"/>
                  </a:moveTo>
                  <a:lnTo>
                    <a:pt x="383" y="0"/>
                  </a:lnTo>
                  <a:lnTo>
                    <a:pt x="357" y="0"/>
                  </a:lnTo>
                  <a:lnTo>
                    <a:pt x="332" y="0"/>
                  </a:lnTo>
                  <a:lnTo>
                    <a:pt x="306" y="1"/>
                  </a:lnTo>
                  <a:lnTo>
                    <a:pt x="283" y="3"/>
                  </a:lnTo>
                  <a:lnTo>
                    <a:pt x="259" y="5"/>
                  </a:lnTo>
                  <a:lnTo>
                    <a:pt x="235" y="8"/>
                  </a:lnTo>
                  <a:lnTo>
                    <a:pt x="213" y="11"/>
                  </a:lnTo>
                  <a:lnTo>
                    <a:pt x="190" y="14"/>
                  </a:lnTo>
                  <a:lnTo>
                    <a:pt x="0" y="204"/>
                  </a:lnTo>
                  <a:lnTo>
                    <a:pt x="358" y="153"/>
                  </a:lnTo>
                  <a:lnTo>
                    <a:pt x="103" y="485"/>
                  </a:lnTo>
                  <a:lnTo>
                    <a:pt x="436" y="447"/>
                  </a:lnTo>
                  <a:lnTo>
                    <a:pt x="372" y="560"/>
                  </a:lnTo>
                  <a:lnTo>
                    <a:pt x="549" y="560"/>
                  </a:lnTo>
                  <a:lnTo>
                    <a:pt x="533" y="521"/>
                  </a:lnTo>
                  <a:lnTo>
                    <a:pt x="518" y="485"/>
                  </a:lnTo>
                  <a:lnTo>
                    <a:pt x="505" y="452"/>
                  </a:lnTo>
                  <a:lnTo>
                    <a:pt x="493" y="421"/>
                  </a:lnTo>
                  <a:lnTo>
                    <a:pt x="483" y="394"/>
                  </a:lnTo>
                  <a:lnTo>
                    <a:pt x="476" y="369"/>
                  </a:lnTo>
                  <a:lnTo>
                    <a:pt x="471" y="349"/>
                  </a:lnTo>
                  <a:lnTo>
                    <a:pt x="466" y="332"/>
                  </a:lnTo>
                  <a:lnTo>
                    <a:pt x="464" y="310"/>
                  </a:lnTo>
                  <a:lnTo>
                    <a:pt x="463" y="281"/>
                  </a:lnTo>
                  <a:lnTo>
                    <a:pt x="463" y="247"/>
                  </a:lnTo>
                  <a:lnTo>
                    <a:pt x="465" y="209"/>
                  </a:lnTo>
                  <a:lnTo>
                    <a:pt x="467" y="166"/>
                  </a:lnTo>
                  <a:lnTo>
                    <a:pt x="471" y="117"/>
                  </a:lnTo>
                  <a:lnTo>
                    <a:pt x="476" y="65"/>
                  </a:lnTo>
                  <a:lnTo>
                    <a:pt x="481" y="10"/>
                  </a:lnTo>
                  <a:close/>
                </a:path>
              </a:pathLst>
            </a:custGeom>
            <a:solidFill>
              <a:srgbClr val="B4BB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7975608" y="1667386"/>
              <a:ext cx="20055" cy="320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0" y="8"/>
                </a:cxn>
                <a:cxn ang="0">
                  <a:pos x="0" y="16"/>
                </a:cxn>
                <a:cxn ang="0">
                  <a:pos x="10" y="39"/>
                </a:cxn>
                <a:cxn ang="0">
                  <a:pos x="23" y="67"/>
                </a:cxn>
                <a:cxn ang="0">
                  <a:pos x="40" y="101"/>
                </a:cxn>
                <a:cxn ang="0">
                  <a:pos x="61" y="141"/>
                </a:cxn>
                <a:cxn ang="0">
                  <a:pos x="86" y="186"/>
                </a:cxn>
                <a:cxn ang="0">
                  <a:pos x="117" y="238"/>
                </a:cxn>
                <a:cxn ang="0">
                  <a:pos x="153" y="296"/>
                </a:cxn>
                <a:cxn ang="0">
                  <a:pos x="195" y="362"/>
                </a:cxn>
                <a:cxn ang="0">
                  <a:pos x="224" y="362"/>
                </a:cxn>
                <a:cxn ang="0">
                  <a:pos x="176" y="288"/>
                </a:cxn>
                <a:cxn ang="0">
                  <a:pos x="134" y="222"/>
                </a:cxn>
                <a:cxn ang="0">
                  <a:pos x="97" y="163"/>
                </a:cxn>
                <a:cxn ang="0">
                  <a:pos x="65" y="113"/>
                </a:cxn>
                <a:cxn ang="0">
                  <a:pos x="39" y="74"/>
                </a:cxn>
                <a:cxn ang="0">
                  <a:pos x="20" y="44"/>
                </a:cxn>
                <a:cxn ang="0">
                  <a:pos x="9" y="25"/>
                </a:cxn>
                <a:cxn ang="0">
                  <a:pos x="5" y="19"/>
                </a:cxn>
                <a:cxn ang="0">
                  <a:pos x="12" y="9"/>
                </a:cxn>
                <a:cxn ang="0">
                  <a:pos x="20" y="0"/>
                </a:cxn>
              </a:cxnLst>
              <a:rect l="0" t="0" r="r" b="b"/>
              <a:pathLst>
                <a:path w="224" h="362">
                  <a:moveTo>
                    <a:pt x="20" y="0"/>
                  </a:moveTo>
                  <a:lnTo>
                    <a:pt x="10" y="8"/>
                  </a:lnTo>
                  <a:lnTo>
                    <a:pt x="0" y="16"/>
                  </a:lnTo>
                  <a:lnTo>
                    <a:pt x="10" y="39"/>
                  </a:lnTo>
                  <a:lnTo>
                    <a:pt x="23" y="67"/>
                  </a:lnTo>
                  <a:lnTo>
                    <a:pt x="40" y="101"/>
                  </a:lnTo>
                  <a:lnTo>
                    <a:pt x="61" y="141"/>
                  </a:lnTo>
                  <a:lnTo>
                    <a:pt x="86" y="186"/>
                  </a:lnTo>
                  <a:lnTo>
                    <a:pt x="117" y="238"/>
                  </a:lnTo>
                  <a:lnTo>
                    <a:pt x="153" y="296"/>
                  </a:lnTo>
                  <a:lnTo>
                    <a:pt x="195" y="362"/>
                  </a:lnTo>
                  <a:lnTo>
                    <a:pt x="224" y="362"/>
                  </a:lnTo>
                  <a:lnTo>
                    <a:pt x="176" y="288"/>
                  </a:lnTo>
                  <a:lnTo>
                    <a:pt x="134" y="222"/>
                  </a:lnTo>
                  <a:lnTo>
                    <a:pt x="97" y="163"/>
                  </a:lnTo>
                  <a:lnTo>
                    <a:pt x="65" y="113"/>
                  </a:lnTo>
                  <a:lnTo>
                    <a:pt x="39" y="74"/>
                  </a:lnTo>
                  <a:lnTo>
                    <a:pt x="20" y="44"/>
                  </a:lnTo>
                  <a:lnTo>
                    <a:pt x="9" y="25"/>
                  </a:lnTo>
                  <a:lnTo>
                    <a:pt x="5" y="19"/>
                  </a:lnTo>
                  <a:lnTo>
                    <a:pt x="12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4BB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7962238" y="1668723"/>
              <a:ext cx="30751" cy="30751"/>
            </a:xfrm>
            <a:custGeom>
              <a:avLst/>
              <a:gdLst/>
              <a:ahLst/>
              <a:cxnLst>
                <a:cxn ang="0">
                  <a:pos x="94" y="54"/>
                </a:cxn>
                <a:cxn ang="0">
                  <a:pos x="0" y="164"/>
                </a:cxn>
                <a:cxn ang="0">
                  <a:pos x="9" y="183"/>
                </a:cxn>
                <a:cxn ang="0">
                  <a:pos x="20" y="203"/>
                </a:cxn>
                <a:cxn ang="0">
                  <a:pos x="31" y="224"/>
                </a:cxn>
                <a:cxn ang="0">
                  <a:pos x="43" y="246"/>
                </a:cxn>
                <a:cxn ang="0">
                  <a:pos x="56" y="270"/>
                </a:cxn>
                <a:cxn ang="0">
                  <a:pos x="70" y="294"/>
                </a:cxn>
                <a:cxn ang="0">
                  <a:pos x="86" y="320"/>
                </a:cxn>
                <a:cxn ang="0">
                  <a:pos x="102" y="346"/>
                </a:cxn>
                <a:cxn ang="0">
                  <a:pos x="346" y="346"/>
                </a:cxn>
                <a:cxn ang="0">
                  <a:pos x="304" y="280"/>
                </a:cxn>
                <a:cxn ang="0">
                  <a:pos x="268" y="222"/>
                </a:cxn>
                <a:cxn ang="0">
                  <a:pos x="237" y="170"/>
                </a:cxn>
                <a:cxn ang="0">
                  <a:pos x="212" y="125"/>
                </a:cxn>
                <a:cxn ang="0">
                  <a:pos x="191" y="85"/>
                </a:cxn>
                <a:cxn ang="0">
                  <a:pos x="174" y="51"/>
                </a:cxn>
                <a:cxn ang="0">
                  <a:pos x="161" y="23"/>
                </a:cxn>
                <a:cxn ang="0">
                  <a:pos x="151" y="0"/>
                </a:cxn>
                <a:cxn ang="0">
                  <a:pos x="128" y="20"/>
                </a:cxn>
                <a:cxn ang="0">
                  <a:pos x="111" y="37"/>
                </a:cxn>
                <a:cxn ang="0">
                  <a:pos x="99" y="48"/>
                </a:cxn>
                <a:cxn ang="0">
                  <a:pos x="94" y="54"/>
                </a:cxn>
              </a:cxnLst>
              <a:rect l="0" t="0" r="r" b="b"/>
              <a:pathLst>
                <a:path w="346" h="346">
                  <a:moveTo>
                    <a:pt x="94" y="54"/>
                  </a:moveTo>
                  <a:lnTo>
                    <a:pt x="0" y="164"/>
                  </a:lnTo>
                  <a:lnTo>
                    <a:pt x="9" y="183"/>
                  </a:lnTo>
                  <a:lnTo>
                    <a:pt x="20" y="203"/>
                  </a:lnTo>
                  <a:lnTo>
                    <a:pt x="31" y="224"/>
                  </a:lnTo>
                  <a:lnTo>
                    <a:pt x="43" y="246"/>
                  </a:lnTo>
                  <a:lnTo>
                    <a:pt x="56" y="270"/>
                  </a:lnTo>
                  <a:lnTo>
                    <a:pt x="70" y="294"/>
                  </a:lnTo>
                  <a:lnTo>
                    <a:pt x="86" y="320"/>
                  </a:lnTo>
                  <a:lnTo>
                    <a:pt x="102" y="346"/>
                  </a:lnTo>
                  <a:lnTo>
                    <a:pt x="346" y="346"/>
                  </a:lnTo>
                  <a:lnTo>
                    <a:pt x="304" y="280"/>
                  </a:lnTo>
                  <a:lnTo>
                    <a:pt x="268" y="222"/>
                  </a:lnTo>
                  <a:lnTo>
                    <a:pt x="237" y="170"/>
                  </a:lnTo>
                  <a:lnTo>
                    <a:pt x="212" y="125"/>
                  </a:lnTo>
                  <a:lnTo>
                    <a:pt x="191" y="85"/>
                  </a:lnTo>
                  <a:lnTo>
                    <a:pt x="174" y="51"/>
                  </a:lnTo>
                  <a:lnTo>
                    <a:pt x="161" y="23"/>
                  </a:lnTo>
                  <a:lnTo>
                    <a:pt x="151" y="0"/>
                  </a:lnTo>
                  <a:lnTo>
                    <a:pt x="128" y="20"/>
                  </a:lnTo>
                  <a:lnTo>
                    <a:pt x="111" y="37"/>
                  </a:lnTo>
                  <a:lnTo>
                    <a:pt x="99" y="48"/>
                  </a:lnTo>
                  <a:lnTo>
                    <a:pt x="94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8289807" y="782279"/>
              <a:ext cx="1337" cy="25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"/>
                </a:cxn>
                <a:cxn ang="0">
                  <a:pos x="0" y="71"/>
                </a:cxn>
                <a:cxn ang="0">
                  <a:pos x="0" y="106"/>
                </a:cxn>
                <a:cxn ang="0">
                  <a:pos x="0" y="141"/>
                </a:cxn>
                <a:cxn ang="0">
                  <a:pos x="0" y="176"/>
                </a:cxn>
                <a:cxn ang="0">
                  <a:pos x="0" y="212"/>
                </a:cxn>
                <a:cxn ang="0">
                  <a:pos x="0" y="247"/>
                </a:cxn>
                <a:cxn ang="0">
                  <a:pos x="0" y="282"/>
                </a:cxn>
                <a:cxn ang="0">
                  <a:pos x="5" y="7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5" h="282">
                  <a:moveTo>
                    <a:pt x="0" y="0"/>
                  </a:moveTo>
                  <a:lnTo>
                    <a:pt x="0" y="36"/>
                  </a:lnTo>
                  <a:lnTo>
                    <a:pt x="0" y="71"/>
                  </a:lnTo>
                  <a:lnTo>
                    <a:pt x="0" y="106"/>
                  </a:lnTo>
                  <a:lnTo>
                    <a:pt x="0" y="141"/>
                  </a:lnTo>
                  <a:lnTo>
                    <a:pt x="0" y="176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0" y="282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8126691" y="702057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7627983" y="275548"/>
              <a:ext cx="169801" cy="348962"/>
            </a:xfrm>
            <a:custGeom>
              <a:avLst/>
              <a:gdLst/>
              <a:ahLst/>
              <a:cxnLst>
                <a:cxn ang="0">
                  <a:pos x="1709" y="1868"/>
                </a:cxn>
                <a:cxn ang="0">
                  <a:pos x="1677" y="1881"/>
                </a:cxn>
                <a:cxn ang="0">
                  <a:pos x="832" y="2470"/>
                </a:cxn>
                <a:cxn ang="0">
                  <a:pos x="1130" y="2187"/>
                </a:cxn>
                <a:cxn ang="0">
                  <a:pos x="1030" y="1838"/>
                </a:cxn>
                <a:cxn ang="0">
                  <a:pos x="907" y="1834"/>
                </a:cxn>
                <a:cxn ang="0">
                  <a:pos x="795" y="1819"/>
                </a:cxn>
                <a:cxn ang="0">
                  <a:pos x="1114" y="1385"/>
                </a:cxn>
                <a:cxn ang="0">
                  <a:pos x="1462" y="604"/>
                </a:cxn>
                <a:cxn ang="0">
                  <a:pos x="1779" y="1190"/>
                </a:cxn>
                <a:cxn ang="0">
                  <a:pos x="1843" y="875"/>
                </a:cxn>
                <a:cxn ang="0">
                  <a:pos x="1833" y="621"/>
                </a:cxn>
                <a:cxn ang="0">
                  <a:pos x="1631" y="584"/>
                </a:cxn>
                <a:cxn ang="0">
                  <a:pos x="1449" y="534"/>
                </a:cxn>
                <a:cxn ang="0">
                  <a:pos x="1297" y="475"/>
                </a:cxn>
                <a:cxn ang="0">
                  <a:pos x="1217" y="431"/>
                </a:cxn>
                <a:cxn ang="0">
                  <a:pos x="1142" y="376"/>
                </a:cxn>
                <a:cxn ang="0">
                  <a:pos x="1077" y="316"/>
                </a:cxn>
                <a:cxn ang="0">
                  <a:pos x="1013" y="236"/>
                </a:cxn>
                <a:cxn ang="0">
                  <a:pos x="939" y="113"/>
                </a:cxn>
                <a:cxn ang="0">
                  <a:pos x="898" y="17"/>
                </a:cxn>
                <a:cxn ang="0">
                  <a:pos x="907" y="80"/>
                </a:cxn>
                <a:cxn ang="0">
                  <a:pos x="943" y="194"/>
                </a:cxn>
                <a:cxn ang="0">
                  <a:pos x="993" y="310"/>
                </a:cxn>
                <a:cxn ang="0">
                  <a:pos x="1092" y="498"/>
                </a:cxn>
                <a:cxn ang="0">
                  <a:pos x="1201" y="672"/>
                </a:cxn>
                <a:cxn ang="0">
                  <a:pos x="310" y="902"/>
                </a:cxn>
                <a:cxn ang="0">
                  <a:pos x="0" y="1792"/>
                </a:cxn>
                <a:cxn ang="0">
                  <a:pos x="149" y="2548"/>
                </a:cxn>
                <a:cxn ang="0">
                  <a:pos x="459" y="2994"/>
                </a:cxn>
                <a:cxn ang="0">
                  <a:pos x="855" y="3329"/>
                </a:cxn>
                <a:cxn ang="0">
                  <a:pos x="832" y="3436"/>
                </a:cxn>
                <a:cxn ang="0">
                  <a:pos x="834" y="3539"/>
                </a:cxn>
                <a:cxn ang="0">
                  <a:pos x="853" y="3638"/>
                </a:cxn>
                <a:cxn ang="0">
                  <a:pos x="882" y="3726"/>
                </a:cxn>
                <a:cxn ang="0">
                  <a:pos x="950" y="3859"/>
                </a:cxn>
                <a:cxn ang="0">
                  <a:pos x="971" y="3883"/>
                </a:cxn>
                <a:cxn ang="0">
                  <a:pos x="919" y="3758"/>
                </a:cxn>
                <a:cxn ang="0">
                  <a:pos x="883" y="3635"/>
                </a:cxn>
                <a:cxn ang="0">
                  <a:pos x="861" y="3495"/>
                </a:cxn>
                <a:cxn ang="0">
                  <a:pos x="866" y="3351"/>
                </a:cxn>
                <a:cxn ang="0">
                  <a:pos x="911" y="3212"/>
                </a:cxn>
                <a:cxn ang="0">
                  <a:pos x="1008" y="3091"/>
                </a:cxn>
                <a:cxn ang="0">
                  <a:pos x="1128" y="3013"/>
                </a:cxn>
                <a:cxn ang="0">
                  <a:pos x="1213" y="2944"/>
                </a:cxn>
                <a:cxn ang="0">
                  <a:pos x="1252" y="2843"/>
                </a:cxn>
                <a:cxn ang="0">
                  <a:pos x="1270" y="2709"/>
                </a:cxn>
                <a:cxn ang="0">
                  <a:pos x="1303" y="2603"/>
                </a:cxn>
                <a:cxn ang="0">
                  <a:pos x="1338" y="2532"/>
                </a:cxn>
                <a:cxn ang="0">
                  <a:pos x="1382" y="2464"/>
                </a:cxn>
                <a:cxn ang="0">
                  <a:pos x="1441" y="2398"/>
                </a:cxn>
              </a:cxnLst>
              <a:rect l="0" t="0" r="r" b="b"/>
              <a:pathLst>
                <a:path w="1896" h="3910">
                  <a:moveTo>
                    <a:pt x="1475" y="2368"/>
                  </a:moveTo>
                  <a:lnTo>
                    <a:pt x="1586" y="2152"/>
                  </a:lnTo>
                  <a:lnTo>
                    <a:pt x="1214" y="2301"/>
                  </a:lnTo>
                  <a:lnTo>
                    <a:pt x="1709" y="1868"/>
                  </a:lnTo>
                  <a:lnTo>
                    <a:pt x="1707" y="1857"/>
                  </a:lnTo>
                  <a:lnTo>
                    <a:pt x="1705" y="1845"/>
                  </a:lnTo>
                  <a:lnTo>
                    <a:pt x="1691" y="1863"/>
                  </a:lnTo>
                  <a:lnTo>
                    <a:pt x="1677" y="1881"/>
                  </a:lnTo>
                  <a:lnTo>
                    <a:pt x="1662" y="1898"/>
                  </a:lnTo>
                  <a:lnTo>
                    <a:pt x="1646" y="1914"/>
                  </a:lnTo>
                  <a:lnTo>
                    <a:pt x="1091" y="2407"/>
                  </a:lnTo>
                  <a:lnTo>
                    <a:pt x="832" y="2470"/>
                  </a:lnTo>
                  <a:lnTo>
                    <a:pt x="1171" y="2151"/>
                  </a:lnTo>
                  <a:lnTo>
                    <a:pt x="1153" y="2166"/>
                  </a:lnTo>
                  <a:lnTo>
                    <a:pt x="1139" y="2179"/>
                  </a:lnTo>
                  <a:lnTo>
                    <a:pt x="1130" y="2187"/>
                  </a:lnTo>
                  <a:lnTo>
                    <a:pt x="1127" y="2189"/>
                  </a:lnTo>
                  <a:lnTo>
                    <a:pt x="1227" y="1905"/>
                  </a:lnTo>
                  <a:lnTo>
                    <a:pt x="1059" y="1837"/>
                  </a:lnTo>
                  <a:lnTo>
                    <a:pt x="1030" y="1838"/>
                  </a:lnTo>
                  <a:lnTo>
                    <a:pt x="1003" y="1838"/>
                  </a:lnTo>
                  <a:lnTo>
                    <a:pt x="977" y="1837"/>
                  </a:lnTo>
                  <a:lnTo>
                    <a:pt x="952" y="1837"/>
                  </a:lnTo>
                  <a:lnTo>
                    <a:pt x="907" y="1834"/>
                  </a:lnTo>
                  <a:lnTo>
                    <a:pt x="869" y="1830"/>
                  </a:lnTo>
                  <a:lnTo>
                    <a:pt x="837" y="1825"/>
                  </a:lnTo>
                  <a:lnTo>
                    <a:pt x="812" y="1821"/>
                  </a:lnTo>
                  <a:lnTo>
                    <a:pt x="795" y="1819"/>
                  </a:lnTo>
                  <a:lnTo>
                    <a:pt x="788" y="1817"/>
                  </a:lnTo>
                  <a:lnTo>
                    <a:pt x="1069" y="1701"/>
                  </a:lnTo>
                  <a:lnTo>
                    <a:pt x="1597" y="1372"/>
                  </a:lnTo>
                  <a:lnTo>
                    <a:pt x="1114" y="1385"/>
                  </a:lnTo>
                  <a:lnTo>
                    <a:pt x="1684" y="1111"/>
                  </a:lnTo>
                  <a:lnTo>
                    <a:pt x="1264" y="950"/>
                  </a:lnTo>
                  <a:lnTo>
                    <a:pt x="1697" y="876"/>
                  </a:lnTo>
                  <a:lnTo>
                    <a:pt x="1462" y="604"/>
                  </a:lnTo>
                  <a:lnTo>
                    <a:pt x="1882" y="628"/>
                  </a:lnTo>
                  <a:lnTo>
                    <a:pt x="1752" y="1262"/>
                  </a:lnTo>
                  <a:lnTo>
                    <a:pt x="1764" y="1263"/>
                  </a:lnTo>
                  <a:lnTo>
                    <a:pt x="1779" y="1190"/>
                  </a:lnTo>
                  <a:lnTo>
                    <a:pt x="1793" y="1113"/>
                  </a:lnTo>
                  <a:lnTo>
                    <a:pt x="1810" y="1036"/>
                  </a:lnTo>
                  <a:lnTo>
                    <a:pt x="1826" y="956"/>
                  </a:lnTo>
                  <a:lnTo>
                    <a:pt x="1843" y="875"/>
                  </a:lnTo>
                  <a:lnTo>
                    <a:pt x="1861" y="793"/>
                  </a:lnTo>
                  <a:lnTo>
                    <a:pt x="1878" y="712"/>
                  </a:lnTo>
                  <a:lnTo>
                    <a:pt x="1896" y="630"/>
                  </a:lnTo>
                  <a:lnTo>
                    <a:pt x="1833" y="621"/>
                  </a:lnTo>
                  <a:lnTo>
                    <a:pt x="1759" y="609"/>
                  </a:lnTo>
                  <a:lnTo>
                    <a:pt x="1717" y="602"/>
                  </a:lnTo>
                  <a:lnTo>
                    <a:pt x="1675" y="593"/>
                  </a:lnTo>
                  <a:lnTo>
                    <a:pt x="1631" y="584"/>
                  </a:lnTo>
                  <a:lnTo>
                    <a:pt x="1586" y="573"/>
                  </a:lnTo>
                  <a:lnTo>
                    <a:pt x="1541" y="561"/>
                  </a:lnTo>
                  <a:lnTo>
                    <a:pt x="1495" y="548"/>
                  </a:lnTo>
                  <a:lnTo>
                    <a:pt x="1449" y="534"/>
                  </a:lnTo>
                  <a:lnTo>
                    <a:pt x="1405" y="518"/>
                  </a:lnTo>
                  <a:lnTo>
                    <a:pt x="1360" y="502"/>
                  </a:lnTo>
                  <a:lnTo>
                    <a:pt x="1318" y="484"/>
                  </a:lnTo>
                  <a:lnTo>
                    <a:pt x="1297" y="475"/>
                  </a:lnTo>
                  <a:lnTo>
                    <a:pt x="1276" y="464"/>
                  </a:lnTo>
                  <a:lnTo>
                    <a:pt x="1257" y="454"/>
                  </a:lnTo>
                  <a:lnTo>
                    <a:pt x="1237" y="444"/>
                  </a:lnTo>
                  <a:lnTo>
                    <a:pt x="1217" y="431"/>
                  </a:lnTo>
                  <a:lnTo>
                    <a:pt x="1197" y="418"/>
                  </a:lnTo>
                  <a:lnTo>
                    <a:pt x="1178" y="405"/>
                  </a:lnTo>
                  <a:lnTo>
                    <a:pt x="1159" y="391"/>
                  </a:lnTo>
                  <a:lnTo>
                    <a:pt x="1142" y="376"/>
                  </a:lnTo>
                  <a:lnTo>
                    <a:pt x="1125" y="362"/>
                  </a:lnTo>
                  <a:lnTo>
                    <a:pt x="1108" y="346"/>
                  </a:lnTo>
                  <a:lnTo>
                    <a:pt x="1092" y="332"/>
                  </a:lnTo>
                  <a:lnTo>
                    <a:pt x="1077" y="316"/>
                  </a:lnTo>
                  <a:lnTo>
                    <a:pt x="1064" y="300"/>
                  </a:lnTo>
                  <a:lnTo>
                    <a:pt x="1050" y="284"/>
                  </a:lnTo>
                  <a:lnTo>
                    <a:pt x="1037" y="268"/>
                  </a:lnTo>
                  <a:lnTo>
                    <a:pt x="1013" y="236"/>
                  </a:lnTo>
                  <a:lnTo>
                    <a:pt x="990" y="204"/>
                  </a:lnTo>
                  <a:lnTo>
                    <a:pt x="971" y="173"/>
                  </a:lnTo>
                  <a:lnTo>
                    <a:pt x="954" y="142"/>
                  </a:lnTo>
                  <a:lnTo>
                    <a:pt x="939" y="113"/>
                  </a:lnTo>
                  <a:lnTo>
                    <a:pt x="926" y="86"/>
                  </a:lnTo>
                  <a:lnTo>
                    <a:pt x="915" y="60"/>
                  </a:lnTo>
                  <a:lnTo>
                    <a:pt x="906" y="37"/>
                  </a:lnTo>
                  <a:lnTo>
                    <a:pt x="898" y="17"/>
                  </a:lnTo>
                  <a:lnTo>
                    <a:pt x="892" y="0"/>
                  </a:lnTo>
                  <a:lnTo>
                    <a:pt x="896" y="26"/>
                  </a:lnTo>
                  <a:lnTo>
                    <a:pt x="900" y="53"/>
                  </a:lnTo>
                  <a:lnTo>
                    <a:pt x="907" y="80"/>
                  </a:lnTo>
                  <a:lnTo>
                    <a:pt x="914" y="108"/>
                  </a:lnTo>
                  <a:lnTo>
                    <a:pt x="923" y="137"/>
                  </a:lnTo>
                  <a:lnTo>
                    <a:pt x="932" y="165"/>
                  </a:lnTo>
                  <a:lnTo>
                    <a:pt x="943" y="194"/>
                  </a:lnTo>
                  <a:lnTo>
                    <a:pt x="953" y="224"/>
                  </a:lnTo>
                  <a:lnTo>
                    <a:pt x="966" y="252"/>
                  </a:lnTo>
                  <a:lnTo>
                    <a:pt x="979" y="282"/>
                  </a:lnTo>
                  <a:lnTo>
                    <a:pt x="993" y="310"/>
                  </a:lnTo>
                  <a:lnTo>
                    <a:pt x="1006" y="339"/>
                  </a:lnTo>
                  <a:lnTo>
                    <a:pt x="1034" y="394"/>
                  </a:lnTo>
                  <a:lnTo>
                    <a:pt x="1064" y="448"/>
                  </a:lnTo>
                  <a:lnTo>
                    <a:pt x="1092" y="498"/>
                  </a:lnTo>
                  <a:lnTo>
                    <a:pt x="1120" y="545"/>
                  </a:lnTo>
                  <a:lnTo>
                    <a:pt x="1145" y="586"/>
                  </a:lnTo>
                  <a:lnTo>
                    <a:pt x="1167" y="621"/>
                  </a:lnTo>
                  <a:lnTo>
                    <a:pt x="1201" y="672"/>
                  </a:lnTo>
                  <a:lnTo>
                    <a:pt x="1214" y="691"/>
                  </a:lnTo>
                  <a:lnTo>
                    <a:pt x="594" y="579"/>
                  </a:lnTo>
                  <a:lnTo>
                    <a:pt x="905" y="939"/>
                  </a:lnTo>
                  <a:lnTo>
                    <a:pt x="310" y="902"/>
                  </a:lnTo>
                  <a:lnTo>
                    <a:pt x="707" y="1248"/>
                  </a:lnTo>
                  <a:lnTo>
                    <a:pt x="75" y="1322"/>
                  </a:lnTo>
                  <a:lnTo>
                    <a:pt x="632" y="1594"/>
                  </a:lnTo>
                  <a:lnTo>
                    <a:pt x="0" y="1792"/>
                  </a:lnTo>
                  <a:lnTo>
                    <a:pt x="570" y="1879"/>
                  </a:lnTo>
                  <a:lnTo>
                    <a:pt x="62" y="2201"/>
                  </a:lnTo>
                  <a:lnTo>
                    <a:pt x="681" y="2189"/>
                  </a:lnTo>
                  <a:lnTo>
                    <a:pt x="149" y="2548"/>
                  </a:lnTo>
                  <a:lnTo>
                    <a:pt x="707" y="2399"/>
                  </a:lnTo>
                  <a:lnTo>
                    <a:pt x="298" y="2734"/>
                  </a:lnTo>
                  <a:lnTo>
                    <a:pt x="731" y="2647"/>
                  </a:lnTo>
                  <a:lnTo>
                    <a:pt x="459" y="2994"/>
                  </a:lnTo>
                  <a:lnTo>
                    <a:pt x="905" y="2821"/>
                  </a:lnTo>
                  <a:lnTo>
                    <a:pt x="644" y="3254"/>
                  </a:lnTo>
                  <a:lnTo>
                    <a:pt x="954" y="3006"/>
                  </a:lnTo>
                  <a:lnTo>
                    <a:pt x="855" y="3329"/>
                  </a:lnTo>
                  <a:lnTo>
                    <a:pt x="846" y="3355"/>
                  </a:lnTo>
                  <a:lnTo>
                    <a:pt x="840" y="3382"/>
                  </a:lnTo>
                  <a:lnTo>
                    <a:pt x="835" y="3409"/>
                  </a:lnTo>
                  <a:lnTo>
                    <a:pt x="832" y="3436"/>
                  </a:lnTo>
                  <a:lnTo>
                    <a:pt x="830" y="3462"/>
                  </a:lnTo>
                  <a:lnTo>
                    <a:pt x="830" y="3487"/>
                  </a:lnTo>
                  <a:lnTo>
                    <a:pt x="830" y="3514"/>
                  </a:lnTo>
                  <a:lnTo>
                    <a:pt x="834" y="3539"/>
                  </a:lnTo>
                  <a:lnTo>
                    <a:pt x="837" y="3565"/>
                  </a:lnTo>
                  <a:lnTo>
                    <a:pt x="841" y="3589"/>
                  </a:lnTo>
                  <a:lnTo>
                    <a:pt x="846" y="3614"/>
                  </a:lnTo>
                  <a:lnTo>
                    <a:pt x="853" y="3638"/>
                  </a:lnTo>
                  <a:lnTo>
                    <a:pt x="859" y="3661"/>
                  </a:lnTo>
                  <a:lnTo>
                    <a:pt x="866" y="3683"/>
                  </a:lnTo>
                  <a:lnTo>
                    <a:pt x="874" y="3706"/>
                  </a:lnTo>
                  <a:lnTo>
                    <a:pt x="882" y="3726"/>
                  </a:lnTo>
                  <a:lnTo>
                    <a:pt x="900" y="3766"/>
                  </a:lnTo>
                  <a:lnTo>
                    <a:pt x="917" y="3801"/>
                  </a:lnTo>
                  <a:lnTo>
                    <a:pt x="934" y="3833"/>
                  </a:lnTo>
                  <a:lnTo>
                    <a:pt x="950" y="3859"/>
                  </a:lnTo>
                  <a:lnTo>
                    <a:pt x="976" y="3897"/>
                  </a:lnTo>
                  <a:lnTo>
                    <a:pt x="985" y="3910"/>
                  </a:lnTo>
                  <a:lnTo>
                    <a:pt x="981" y="3903"/>
                  </a:lnTo>
                  <a:lnTo>
                    <a:pt x="971" y="3883"/>
                  </a:lnTo>
                  <a:lnTo>
                    <a:pt x="957" y="3851"/>
                  </a:lnTo>
                  <a:lnTo>
                    <a:pt x="939" y="3808"/>
                  </a:lnTo>
                  <a:lnTo>
                    <a:pt x="929" y="3784"/>
                  </a:lnTo>
                  <a:lnTo>
                    <a:pt x="919" y="3758"/>
                  </a:lnTo>
                  <a:lnTo>
                    <a:pt x="910" y="3729"/>
                  </a:lnTo>
                  <a:lnTo>
                    <a:pt x="900" y="3699"/>
                  </a:lnTo>
                  <a:lnTo>
                    <a:pt x="892" y="3668"/>
                  </a:lnTo>
                  <a:lnTo>
                    <a:pt x="883" y="3635"/>
                  </a:lnTo>
                  <a:lnTo>
                    <a:pt x="876" y="3601"/>
                  </a:lnTo>
                  <a:lnTo>
                    <a:pt x="871" y="3567"/>
                  </a:lnTo>
                  <a:lnTo>
                    <a:pt x="865" y="3531"/>
                  </a:lnTo>
                  <a:lnTo>
                    <a:pt x="861" y="3495"/>
                  </a:lnTo>
                  <a:lnTo>
                    <a:pt x="860" y="3459"/>
                  </a:lnTo>
                  <a:lnTo>
                    <a:pt x="860" y="3423"/>
                  </a:lnTo>
                  <a:lnTo>
                    <a:pt x="862" y="3387"/>
                  </a:lnTo>
                  <a:lnTo>
                    <a:pt x="866" y="3351"/>
                  </a:lnTo>
                  <a:lnTo>
                    <a:pt x="874" y="3315"/>
                  </a:lnTo>
                  <a:lnTo>
                    <a:pt x="883" y="3280"/>
                  </a:lnTo>
                  <a:lnTo>
                    <a:pt x="895" y="3245"/>
                  </a:lnTo>
                  <a:lnTo>
                    <a:pt x="911" y="3212"/>
                  </a:lnTo>
                  <a:lnTo>
                    <a:pt x="930" y="3179"/>
                  </a:lnTo>
                  <a:lnTo>
                    <a:pt x="952" y="3148"/>
                  </a:lnTo>
                  <a:lnTo>
                    <a:pt x="979" y="3119"/>
                  </a:lnTo>
                  <a:lnTo>
                    <a:pt x="1008" y="3091"/>
                  </a:lnTo>
                  <a:lnTo>
                    <a:pt x="1042" y="3066"/>
                  </a:lnTo>
                  <a:lnTo>
                    <a:pt x="1082" y="3041"/>
                  </a:lnTo>
                  <a:lnTo>
                    <a:pt x="1106" y="3028"/>
                  </a:lnTo>
                  <a:lnTo>
                    <a:pt x="1128" y="3013"/>
                  </a:lnTo>
                  <a:lnTo>
                    <a:pt x="1150" y="2997"/>
                  </a:lnTo>
                  <a:lnTo>
                    <a:pt x="1173" y="2980"/>
                  </a:lnTo>
                  <a:lnTo>
                    <a:pt x="1193" y="2962"/>
                  </a:lnTo>
                  <a:lnTo>
                    <a:pt x="1213" y="2944"/>
                  </a:lnTo>
                  <a:lnTo>
                    <a:pt x="1232" y="2925"/>
                  </a:lnTo>
                  <a:lnTo>
                    <a:pt x="1251" y="2906"/>
                  </a:lnTo>
                  <a:lnTo>
                    <a:pt x="1251" y="2875"/>
                  </a:lnTo>
                  <a:lnTo>
                    <a:pt x="1252" y="2843"/>
                  </a:lnTo>
                  <a:lnTo>
                    <a:pt x="1254" y="2811"/>
                  </a:lnTo>
                  <a:lnTo>
                    <a:pt x="1257" y="2778"/>
                  </a:lnTo>
                  <a:lnTo>
                    <a:pt x="1263" y="2743"/>
                  </a:lnTo>
                  <a:lnTo>
                    <a:pt x="1270" y="2709"/>
                  </a:lnTo>
                  <a:lnTo>
                    <a:pt x="1279" y="2673"/>
                  </a:lnTo>
                  <a:lnTo>
                    <a:pt x="1290" y="2638"/>
                  </a:lnTo>
                  <a:lnTo>
                    <a:pt x="1297" y="2620"/>
                  </a:lnTo>
                  <a:lnTo>
                    <a:pt x="1303" y="2603"/>
                  </a:lnTo>
                  <a:lnTo>
                    <a:pt x="1310" y="2585"/>
                  </a:lnTo>
                  <a:lnTo>
                    <a:pt x="1319" y="2567"/>
                  </a:lnTo>
                  <a:lnTo>
                    <a:pt x="1328" y="2550"/>
                  </a:lnTo>
                  <a:lnTo>
                    <a:pt x="1338" y="2532"/>
                  </a:lnTo>
                  <a:lnTo>
                    <a:pt x="1347" y="2515"/>
                  </a:lnTo>
                  <a:lnTo>
                    <a:pt x="1359" y="2498"/>
                  </a:lnTo>
                  <a:lnTo>
                    <a:pt x="1371" y="2481"/>
                  </a:lnTo>
                  <a:lnTo>
                    <a:pt x="1382" y="2464"/>
                  </a:lnTo>
                  <a:lnTo>
                    <a:pt x="1396" y="2447"/>
                  </a:lnTo>
                  <a:lnTo>
                    <a:pt x="1410" y="2430"/>
                  </a:lnTo>
                  <a:lnTo>
                    <a:pt x="1425" y="2414"/>
                  </a:lnTo>
                  <a:lnTo>
                    <a:pt x="1441" y="2398"/>
                  </a:lnTo>
                  <a:lnTo>
                    <a:pt x="1457" y="2383"/>
                  </a:lnTo>
                  <a:lnTo>
                    <a:pt x="1475" y="2368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7771044" y="427968"/>
              <a:ext cx="1337" cy="1337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8" y="9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3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</a:cxnLst>
              <a:rect l="0" t="0" r="r" b="b"/>
              <a:pathLst>
                <a:path w="13" h="17">
                  <a:moveTo>
                    <a:pt x="3" y="17"/>
                  </a:moveTo>
                  <a:lnTo>
                    <a:pt x="8" y="9"/>
                  </a:lnTo>
                  <a:lnTo>
                    <a:pt x="13" y="0"/>
                  </a:lnTo>
                  <a:lnTo>
                    <a:pt x="7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8288470" y="822389"/>
              <a:ext cx="28077" cy="160442"/>
            </a:xfrm>
            <a:custGeom>
              <a:avLst/>
              <a:gdLst/>
              <a:ahLst/>
              <a:cxnLst>
                <a:cxn ang="0">
                  <a:pos x="132" y="459"/>
                </a:cxn>
                <a:cxn ang="0">
                  <a:pos x="207" y="0"/>
                </a:cxn>
                <a:cxn ang="0">
                  <a:pos x="15" y="253"/>
                </a:cxn>
                <a:cxn ang="0">
                  <a:pos x="14" y="349"/>
                </a:cxn>
                <a:cxn ang="0">
                  <a:pos x="14" y="446"/>
                </a:cxn>
                <a:cxn ang="0">
                  <a:pos x="13" y="543"/>
                </a:cxn>
                <a:cxn ang="0">
                  <a:pos x="13" y="639"/>
                </a:cxn>
                <a:cxn ang="0">
                  <a:pos x="12" y="737"/>
                </a:cxn>
                <a:cxn ang="0">
                  <a:pos x="11" y="833"/>
                </a:cxn>
                <a:cxn ang="0">
                  <a:pos x="9" y="929"/>
                </a:cxn>
                <a:cxn ang="0">
                  <a:pos x="9" y="1027"/>
                </a:cxn>
                <a:cxn ang="0">
                  <a:pos x="8" y="1123"/>
                </a:cxn>
                <a:cxn ang="0">
                  <a:pos x="7" y="1220"/>
                </a:cxn>
                <a:cxn ang="0">
                  <a:pos x="6" y="1316"/>
                </a:cxn>
                <a:cxn ang="0">
                  <a:pos x="5" y="1413"/>
                </a:cxn>
                <a:cxn ang="0">
                  <a:pos x="4" y="1509"/>
                </a:cxn>
                <a:cxn ang="0">
                  <a:pos x="2" y="1604"/>
                </a:cxn>
                <a:cxn ang="0">
                  <a:pos x="1" y="1701"/>
                </a:cxn>
                <a:cxn ang="0">
                  <a:pos x="0" y="1796"/>
                </a:cxn>
                <a:cxn ang="0">
                  <a:pos x="18" y="1777"/>
                </a:cxn>
                <a:cxn ang="0">
                  <a:pos x="37" y="1753"/>
                </a:cxn>
                <a:cxn ang="0">
                  <a:pos x="58" y="1726"/>
                </a:cxn>
                <a:cxn ang="0">
                  <a:pos x="79" y="1694"/>
                </a:cxn>
                <a:cxn ang="0">
                  <a:pos x="103" y="1660"/>
                </a:cxn>
                <a:cxn ang="0">
                  <a:pos x="126" y="1622"/>
                </a:cxn>
                <a:cxn ang="0">
                  <a:pos x="151" y="1581"/>
                </a:cxn>
                <a:cxn ang="0">
                  <a:pos x="177" y="1537"/>
                </a:cxn>
                <a:cxn ang="0">
                  <a:pos x="177" y="1490"/>
                </a:cxn>
                <a:cxn ang="0">
                  <a:pos x="178" y="1442"/>
                </a:cxn>
                <a:cxn ang="0">
                  <a:pos x="180" y="1396"/>
                </a:cxn>
                <a:cxn ang="0">
                  <a:pos x="182" y="1350"/>
                </a:cxn>
                <a:cxn ang="0">
                  <a:pos x="189" y="1260"/>
                </a:cxn>
                <a:cxn ang="0">
                  <a:pos x="197" y="1172"/>
                </a:cxn>
                <a:cxn ang="0">
                  <a:pos x="205" y="1088"/>
                </a:cxn>
                <a:cxn ang="0">
                  <a:pos x="216" y="1008"/>
                </a:cxn>
                <a:cxn ang="0">
                  <a:pos x="228" y="933"/>
                </a:cxn>
                <a:cxn ang="0">
                  <a:pos x="239" y="862"/>
                </a:cxn>
                <a:cxn ang="0">
                  <a:pos x="251" y="797"/>
                </a:cxn>
                <a:cxn ang="0">
                  <a:pos x="263" y="738"/>
                </a:cxn>
                <a:cxn ang="0">
                  <a:pos x="274" y="685"/>
                </a:cxn>
                <a:cxn ang="0">
                  <a:pos x="284" y="640"/>
                </a:cxn>
                <a:cxn ang="0">
                  <a:pos x="293" y="602"/>
                </a:cxn>
                <a:cxn ang="0">
                  <a:pos x="300" y="574"/>
                </a:cxn>
                <a:cxn ang="0">
                  <a:pos x="305" y="553"/>
                </a:cxn>
                <a:cxn ang="0">
                  <a:pos x="308" y="542"/>
                </a:cxn>
                <a:cxn ang="0">
                  <a:pos x="315" y="520"/>
                </a:cxn>
                <a:cxn ang="0">
                  <a:pos x="329" y="501"/>
                </a:cxn>
                <a:cxn ang="0">
                  <a:pos x="306" y="211"/>
                </a:cxn>
                <a:cxn ang="0">
                  <a:pos x="132" y="459"/>
                </a:cxn>
              </a:cxnLst>
              <a:rect l="0" t="0" r="r" b="b"/>
              <a:pathLst>
                <a:path w="329" h="1796">
                  <a:moveTo>
                    <a:pt x="132" y="459"/>
                  </a:moveTo>
                  <a:lnTo>
                    <a:pt x="207" y="0"/>
                  </a:lnTo>
                  <a:lnTo>
                    <a:pt x="15" y="253"/>
                  </a:lnTo>
                  <a:lnTo>
                    <a:pt x="14" y="349"/>
                  </a:lnTo>
                  <a:lnTo>
                    <a:pt x="14" y="446"/>
                  </a:lnTo>
                  <a:lnTo>
                    <a:pt x="13" y="543"/>
                  </a:lnTo>
                  <a:lnTo>
                    <a:pt x="13" y="639"/>
                  </a:lnTo>
                  <a:lnTo>
                    <a:pt x="12" y="737"/>
                  </a:lnTo>
                  <a:lnTo>
                    <a:pt x="11" y="833"/>
                  </a:lnTo>
                  <a:lnTo>
                    <a:pt x="9" y="929"/>
                  </a:lnTo>
                  <a:lnTo>
                    <a:pt x="9" y="1027"/>
                  </a:lnTo>
                  <a:lnTo>
                    <a:pt x="8" y="1123"/>
                  </a:lnTo>
                  <a:lnTo>
                    <a:pt x="7" y="1220"/>
                  </a:lnTo>
                  <a:lnTo>
                    <a:pt x="6" y="1316"/>
                  </a:lnTo>
                  <a:lnTo>
                    <a:pt x="5" y="1413"/>
                  </a:lnTo>
                  <a:lnTo>
                    <a:pt x="4" y="1509"/>
                  </a:lnTo>
                  <a:lnTo>
                    <a:pt x="2" y="1604"/>
                  </a:lnTo>
                  <a:lnTo>
                    <a:pt x="1" y="1701"/>
                  </a:lnTo>
                  <a:lnTo>
                    <a:pt x="0" y="1796"/>
                  </a:lnTo>
                  <a:lnTo>
                    <a:pt x="18" y="1777"/>
                  </a:lnTo>
                  <a:lnTo>
                    <a:pt x="37" y="1753"/>
                  </a:lnTo>
                  <a:lnTo>
                    <a:pt x="58" y="1726"/>
                  </a:lnTo>
                  <a:lnTo>
                    <a:pt x="79" y="1694"/>
                  </a:lnTo>
                  <a:lnTo>
                    <a:pt x="103" y="1660"/>
                  </a:lnTo>
                  <a:lnTo>
                    <a:pt x="126" y="1622"/>
                  </a:lnTo>
                  <a:lnTo>
                    <a:pt x="151" y="1581"/>
                  </a:lnTo>
                  <a:lnTo>
                    <a:pt x="177" y="1537"/>
                  </a:lnTo>
                  <a:lnTo>
                    <a:pt x="177" y="1490"/>
                  </a:lnTo>
                  <a:lnTo>
                    <a:pt x="178" y="1442"/>
                  </a:lnTo>
                  <a:lnTo>
                    <a:pt x="180" y="1396"/>
                  </a:lnTo>
                  <a:lnTo>
                    <a:pt x="182" y="1350"/>
                  </a:lnTo>
                  <a:lnTo>
                    <a:pt x="189" y="1260"/>
                  </a:lnTo>
                  <a:lnTo>
                    <a:pt x="197" y="1172"/>
                  </a:lnTo>
                  <a:lnTo>
                    <a:pt x="205" y="1088"/>
                  </a:lnTo>
                  <a:lnTo>
                    <a:pt x="216" y="1008"/>
                  </a:lnTo>
                  <a:lnTo>
                    <a:pt x="228" y="933"/>
                  </a:lnTo>
                  <a:lnTo>
                    <a:pt x="239" y="862"/>
                  </a:lnTo>
                  <a:lnTo>
                    <a:pt x="251" y="797"/>
                  </a:lnTo>
                  <a:lnTo>
                    <a:pt x="263" y="738"/>
                  </a:lnTo>
                  <a:lnTo>
                    <a:pt x="274" y="685"/>
                  </a:lnTo>
                  <a:lnTo>
                    <a:pt x="284" y="640"/>
                  </a:lnTo>
                  <a:lnTo>
                    <a:pt x="293" y="602"/>
                  </a:lnTo>
                  <a:lnTo>
                    <a:pt x="300" y="574"/>
                  </a:lnTo>
                  <a:lnTo>
                    <a:pt x="305" y="553"/>
                  </a:lnTo>
                  <a:lnTo>
                    <a:pt x="308" y="542"/>
                  </a:lnTo>
                  <a:lnTo>
                    <a:pt x="315" y="520"/>
                  </a:lnTo>
                  <a:lnTo>
                    <a:pt x="329" y="501"/>
                  </a:lnTo>
                  <a:lnTo>
                    <a:pt x="306" y="211"/>
                  </a:lnTo>
                  <a:lnTo>
                    <a:pt x="132" y="459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9" name="Freeform 38"/>
            <p:cNvSpPr>
              <a:spLocks/>
            </p:cNvSpPr>
            <p:nvPr/>
          </p:nvSpPr>
          <p:spPr bwMode="auto">
            <a:xfrm>
              <a:off x="7763022" y="433317"/>
              <a:ext cx="5348" cy="5348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34" y="35"/>
                </a:cxn>
                <a:cxn ang="0">
                  <a:pos x="43" y="23"/>
                </a:cxn>
                <a:cxn ang="0">
                  <a:pos x="53" y="11"/>
                </a:cxn>
                <a:cxn ang="0">
                  <a:pos x="62" y="0"/>
                </a:cxn>
                <a:cxn ang="0">
                  <a:pos x="50" y="14"/>
                </a:cxn>
                <a:cxn ang="0">
                  <a:pos x="35" y="30"/>
                </a:cxn>
                <a:cxn ang="0">
                  <a:pos x="18" y="48"/>
                </a:cxn>
                <a:cxn ang="0">
                  <a:pos x="0" y="67"/>
                </a:cxn>
                <a:cxn ang="0">
                  <a:pos x="23" y="45"/>
                </a:cxn>
              </a:cxnLst>
              <a:rect l="0" t="0" r="r" b="b"/>
              <a:pathLst>
                <a:path w="62" h="67">
                  <a:moveTo>
                    <a:pt x="23" y="45"/>
                  </a:moveTo>
                  <a:lnTo>
                    <a:pt x="34" y="35"/>
                  </a:lnTo>
                  <a:lnTo>
                    <a:pt x="43" y="23"/>
                  </a:lnTo>
                  <a:lnTo>
                    <a:pt x="53" y="11"/>
                  </a:lnTo>
                  <a:lnTo>
                    <a:pt x="62" y="0"/>
                  </a:lnTo>
                  <a:lnTo>
                    <a:pt x="50" y="14"/>
                  </a:lnTo>
                  <a:lnTo>
                    <a:pt x="35" y="30"/>
                  </a:lnTo>
                  <a:lnTo>
                    <a:pt x="18" y="48"/>
                  </a:lnTo>
                  <a:lnTo>
                    <a:pt x="0" y="67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0" name="Freeform 39"/>
            <p:cNvSpPr>
              <a:spLocks/>
            </p:cNvSpPr>
            <p:nvPr/>
          </p:nvSpPr>
          <p:spPr bwMode="auto">
            <a:xfrm>
              <a:off x="7784414" y="456046"/>
              <a:ext cx="6685" cy="14707"/>
            </a:xfrm>
            <a:custGeom>
              <a:avLst/>
              <a:gdLst/>
              <a:ahLst/>
              <a:cxnLst>
                <a:cxn ang="0">
                  <a:pos x="54" y="172"/>
                </a:cxn>
                <a:cxn ang="0">
                  <a:pos x="61" y="169"/>
                </a:cxn>
                <a:cxn ang="0">
                  <a:pos x="67" y="167"/>
                </a:cxn>
                <a:cxn ang="0">
                  <a:pos x="57" y="145"/>
                </a:cxn>
                <a:cxn ang="0">
                  <a:pos x="49" y="124"/>
                </a:cxn>
                <a:cxn ang="0">
                  <a:pos x="40" y="102"/>
                </a:cxn>
                <a:cxn ang="0">
                  <a:pos x="32" y="81"/>
                </a:cxn>
                <a:cxn ang="0">
                  <a:pos x="24" y="60"/>
                </a:cxn>
                <a:cxn ang="0">
                  <a:pos x="15" y="39"/>
                </a:cxn>
                <a:cxn ang="0">
                  <a:pos x="8" y="19"/>
                </a:cxn>
                <a:cxn ang="0">
                  <a:pos x="0" y="0"/>
                </a:cxn>
                <a:cxn ang="0">
                  <a:pos x="54" y="172"/>
                </a:cxn>
              </a:cxnLst>
              <a:rect l="0" t="0" r="r" b="b"/>
              <a:pathLst>
                <a:path w="67" h="172">
                  <a:moveTo>
                    <a:pt x="54" y="172"/>
                  </a:moveTo>
                  <a:lnTo>
                    <a:pt x="61" y="169"/>
                  </a:lnTo>
                  <a:lnTo>
                    <a:pt x="67" y="167"/>
                  </a:lnTo>
                  <a:lnTo>
                    <a:pt x="57" y="145"/>
                  </a:lnTo>
                  <a:lnTo>
                    <a:pt x="49" y="124"/>
                  </a:lnTo>
                  <a:lnTo>
                    <a:pt x="40" y="102"/>
                  </a:lnTo>
                  <a:lnTo>
                    <a:pt x="32" y="81"/>
                  </a:lnTo>
                  <a:lnTo>
                    <a:pt x="24" y="60"/>
                  </a:lnTo>
                  <a:lnTo>
                    <a:pt x="15" y="39"/>
                  </a:lnTo>
                  <a:lnTo>
                    <a:pt x="8" y="19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1" name="Freeform 40"/>
            <p:cNvSpPr>
              <a:spLocks/>
            </p:cNvSpPr>
            <p:nvPr/>
          </p:nvSpPr>
          <p:spPr bwMode="auto">
            <a:xfrm>
              <a:off x="8255045" y="948069"/>
              <a:ext cx="1337" cy="133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2" name="Freeform 41"/>
            <p:cNvSpPr>
              <a:spLocks/>
            </p:cNvSpPr>
            <p:nvPr/>
          </p:nvSpPr>
          <p:spPr bwMode="auto">
            <a:xfrm>
              <a:off x="8111984" y="692698"/>
              <a:ext cx="2674" cy="1337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29" y="0"/>
                </a:cxn>
                <a:cxn ang="0">
                  <a:pos x="14" y="6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</a:cxnLst>
              <a:rect l="0" t="0" r="r" b="b"/>
              <a:pathLst>
                <a:path w="29" h="15">
                  <a:moveTo>
                    <a:pt x="2" y="15"/>
                  </a:moveTo>
                  <a:lnTo>
                    <a:pt x="29" y="0"/>
                  </a:lnTo>
                  <a:lnTo>
                    <a:pt x="14" y="6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3" name="Freeform 42"/>
            <p:cNvSpPr>
              <a:spLocks/>
            </p:cNvSpPr>
            <p:nvPr/>
          </p:nvSpPr>
          <p:spPr bwMode="auto">
            <a:xfrm>
              <a:off x="8021066" y="919992"/>
              <a:ext cx="84232" cy="85569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17" y="140"/>
                </a:cxn>
                <a:cxn ang="0">
                  <a:pos x="17" y="298"/>
                </a:cxn>
                <a:cxn ang="0">
                  <a:pos x="213" y="376"/>
                </a:cxn>
                <a:cxn ang="0">
                  <a:pos x="370" y="769"/>
                </a:cxn>
                <a:cxn ang="0">
                  <a:pos x="329" y="749"/>
                </a:cxn>
                <a:cxn ang="0">
                  <a:pos x="284" y="729"/>
                </a:cxn>
                <a:cxn ang="0">
                  <a:pos x="239" y="710"/>
                </a:cxn>
                <a:cxn ang="0">
                  <a:pos x="192" y="691"/>
                </a:cxn>
                <a:cxn ang="0">
                  <a:pos x="144" y="673"/>
                </a:cxn>
                <a:cxn ang="0">
                  <a:pos x="95" y="656"/>
                </a:cxn>
                <a:cxn ang="0">
                  <a:pos x="48" y="639"/>
                </a:cxn>
                <a:cxn ang="0">
                  <a:pos x="0" y="623"/>
                </a:cxn>
                <a:cxn ang="0">
                  <a:pos x="28" y="654"/>
                </a:cxn>
                <a:cxn ang="0">
                  <a:pos x="56" y="684"/>
                </a:cxn>
                <a:cxn ang="0">
                  <a:pos x="86" y="714"/>
                </a:cxn>
                <a:cxn ang="0">
                  <a:pos x="116" y="744"/>
                </a:cxn>
                <a:cxn ang="0">
                  <a:pos x="194" y="778"/>
                </a:cxn>
                <a:cxn ang="0">
                  <a:pos x="268" y="810"/>
                </a:cxn>
                <a:cxn ang="0">
                  <a:pos x="337" y="841"/>
                </a:cxn>
                <a:cxn ang="0">
                  <a:pos x="400" y="871"/>
                </a:cxn>
                <a:cxn ang="0">
                  <a:pos x="457" y="897"/>
                </a:cxn>
                <a:cxn ang="0">
                  <a:pos x="505" y="921"/>
                </a:cxn>
                <a:cxn ang="0">
                  <a:pos x="547" y="942"/>
                </a:cxn>
                <a:cxn ang="0">
                  <a:pos x="581" y="958"/>
                </a:cxn>
                <a:cxn ang="0">
                  <a:pos x="599" y="950"/>
                </a:cxn>
                <a:cxn ang="0">
                  <a:pos x="619" y="942"/>
                </a:cxn>
                <a:cxn ang="0">
                  <a:pos x="639" y="935"/>
                </a:cxn>
                <a:cxn ang="0">
                  <a:pos x="659" y="929"/>
                </a:cxn>
                <a:cxn ang="0">
                  <a:pos x="681" y="923"/>
                </a:cxn>
                <a:cxn ang="0">
                  <a:pos x="703" y="917"/>
                </a:cxn>
                <a:cxn ang="0">
                  <a:pos x="726" y="912"/>
                </a:cxn>
                <a:cxn ang="0">
                  <a:pos x="748" y="908"/>
                </a:cxn>
                <a:cxn ang="0">
                  <a:pos x="796" y="900"/>
                </a:cxn>
                <a:cxn ang="0">
                  <a:pos x="845" y="894"/>
                </a:cxn>
                <a:cxn ang="0">
                  <a:pos x="894" y="890"/>
                </a:cxn>
                <a:cxn ang="0">
                  <a:pos x="946" y="888"/>
                </a:cxn>
                <a:cxn ang="0">
                  <a:pos x="473" y="0"/>
                </a:cxn>
              </a:cxnLst>
              <a:rect l="0" t="0" r="r" b="b"/>
              <a:pathLst>
                <a:path w="946" h="958">
                  <a:moveTo>
                    <a:pt x="473" y="0"/>
                  </a:moveTo>
                  <a:lnTo>
                    <a:pt x="17" y="140"/>
                  </a:lnTo>
                  <a:lnTo>
                    <a:pt x="17" y="298"/>
                  </a:lnTo>
                  <a:lnTo>
                    <a:pt x="213" y="376"/>
                  </a:lnTo>
                  <a:lnTo>
                    <a:pt x="370" y="769"/>
                  </a:lnTo>
                  <a:lnTo>
                    <a:pt x="329" y="749"/>
                  </a:lnTo>
                  <a:lnTo>
                    <a:pt x="284" y="729"/>
                  </a:lnTo>
                  <a:lnTo>
                    <a:pt x="239" y="710"/>
                  </a:lnTo>
                  <a:lnTo>
                    <a:pt x="192" y="691"/>
                  </a:lnTo>
                  <a:lnTo>
                    <a:pt x="144" y="673"/>
                  </a:lnTo>
                  <a:lnTo>
                    <a:pt x="95" y="656"/>
                  </a:lnTo>
                  <a:lnTo>
                    <a:pt x="48" y="639"/>
                  </a:lnTo>
                  <a:lnTo>
                    <a:pt x="0" y="623"/>
                  </a:lnTo>
                  <a:lnTo>
                    <a:pt x="28" y="654"/>
                  </a:lnTo>
                  <a:lnTo>
                    <a:pt x="56" y="684"/>
                  </a:lnTo>
                  <a:lnTo>
                    <a:pt x="86" y="714"/>
                  </a:lnTo>
                  <a:lnTo>
                    <a:pt x="116" y="744"/>
                  </a:lnTo>
                  <a:lnTo>
                    <a:pt x="194" y="778"/>
                  </a:lnTo>
                  <a:lnTo>
                    <a:pt x="268" y="810"/>
                  </a:lnTo>
                  <a:lnTo>
                    <a:pt x="337" y="841"/>
                  </a:lnTo>
                  <a:lnTo>
                    <a:pt x="400" y="871"/>
                  </a:lnTo>
                  <a:lnTo>
                    <a:pt x="457" y="897"/>
                  </a:lnTo>
                  <a:lnTo>
                    <a:pt x="505" y="921"/>
                  </a:lnTo>
                  <a:lnTo>
                    <a:pt x="547" y="942"/>
                  </a:lnTo>
                  <a:lnTo>
                    <a:pt x="581" y="958"/>
                  </a:lnTo>
                  <a:lnTo>
                    <a:pt x="599" y="950"/>
                  </a:lnTo>
                  <a:lnTo>
                    <a:pt x="619" y="942"/>
                  </a:lnTo>
                  <a:lnTo>
                    <a:pt x="639" y="935"/>
                  </a:lnTo>
                  <a:lnTo>
                    <a:pt x="659" y="929"/>
                  </a:lnTo>
                  <a:lnTo>
                    <a:pt x="681" y="923"/>
                  </a:lnTo>
                  <a:lnTo>
                    <a:pt x="703" y="917"/>
                  </a:lnTo>
                  <a:lnTo>
                    <a:pt x="726" y="912"/>
                  </a:lnTo>
                  <a:lnTo>
                    <a:pt x="748" y="908"/>
                  </a:lnTo>
                  <a:lnTo>
                    <a:pt x="796" y="900"/>
                  </a:lnTo>
                  <a:lnTo>
                    <a:pt x="845" y="894"/>
                  </a:lnTo>
                  <a:lnTo>
                    <a:pt x="894" y="890"/>
                  </a:lnTo>
                  <a:lnTo>
                    <a:pt x="946" y="88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4" name="Freeform 43"/>
            <p:cNvSpPr>
              <a:spLocks/>
            </p:cNvSpPr>
            <p:nvPr/>
          </p:nvSpPr>
          <p:spPr bwMode="auto">
            <a:xfrm>
              <a:off x="7839232" y="730135"/>
              <a:ext cx="204564" cy="192531"/>
            </a:xfrm>
            <a:custGeom>
              <a:avLst/>
              <a:gdLst/>
              <a:ahLst/>
              <a:cxnLst>
                <a:cxn ang="0">
                  <a:pos x="141" y="8"/>
                </a:cxn>
                <a:cxn ang="0">
                  <a:pos x="91" y="22"/>
                </a:cxn>
                <a:cxn ang="0">
                  <a:pos x="60" y="35"/>
                </a:cxn>
                <a:cxn ang="0">
                  <a:pos x="28" y="87"/>
                </a:cxn>
                <a:cxn ang="0">
                  <a:pos x="37" y="177"/>
                </a:cxn>
                <a:cxn ang="0">
                  <a:pos x="109" y="278"/>
                </a:cxn>
                <a:cxn ang="0">
                  <a:pos x="181" y="374"/>
                </a:cxn>
                <a:cxn ang="0">
                  <a:pos x="251" y="468"/>
                </a:cxn>
                <a:cxn ang="0">
                  <a:pos x="358" y="573"/>
                </a:cxn>
                <a:cxn ang="0">
                  <a:pos x="521" y="701"/>
                </a:cxn>
                <a:cxn ang="0">
                  <a:pos x="648" y="799"/>
                </a:cxn>
                <a:cxn ang="0">
                  <a:pos x="731" y="859"/>
                </a:cxn>
                <a:cxn ang="0">
                  <a:pos x="809" y="913"/>
                </a:cxn>
                <a:cxn ang="0">
                  <a:pos x="882" y="960"/>
                </a:cxn>
                <a:cxn ang="0">
                  <a:pos x="1006" y="1031"/>
                </a:cxn>
                <a:cxn ang="0">
                  <a:pos x="1123" y="1099"/>
                </a:cxn>
                <a:cxn ang="0">
                  <a:pos x="1176" y="1128"/>
                </a:cxn>
                <a:cxn ang="0">
                  <a:pos x="1189" y="1136"/>
                </a:cxn>
                <a:cxn ang="0">
                  <a:pos x="1254" y="1651"/>
                </a:cxn>
                <a:cxn ang="0">
                  <a:pos x="1339" y="1735"/>
                </a:cxn>
                <a:cxn ang="0">
                  <a:pos x="1401" y="1796"/>
                </a:cxn>
                <a:cxn ang="0">
                  <a:pos x="1441" y="1832"/>
                </a:cxn>
                <a:cxn ang="0">
                  <a:pos x="1455" y="1846"/>
                </a:cxn>
                <a:cxn ang="0">
                  <a:pos x="1466" y="1845"/>
                </a:cxn>
                <a:cxn ang="0">
                  <a:pos x="1820" y="1647"/>
                </a:cxn>
                <a:cxn ang="0">
                  <a:pos x="2291" y="2042"/>
                </a:cxn>
                <a:cxn ang="0">
                  <a:pos x="2016" y="1766"/>
                </a:cxn>
                <a:cxn ang="0">
                  <a:pos x="2110" y="1475"/>
                </a:cxn>
                <a:cxn ang="0">
                  <a:pos x="2064" y="1441"/>
                </a:cxn>
                <a:cxn ang="0">
                  <a:pos x="2020" y="1404"/>
                </a:cxn>
                <a:cxn ang="0">
                  <a:pos x="1979" y="1365"/>
                </a:cxn>
                <a:cxn ang="0">
                  <a:pos x="1941" y="1324"/>
                </a:cxn>
                <a:cxn ang="0">
                  <a:pos x="1905" y="1282"/>
                </a:cxn>
                <a:cxn ang="0">
                  <a:pos x="1855" y="1217"/>
                </a:cxn>
                <a:cxn ang="0">
                  <a:pos x="1798" y="1132"/>
                </a:cxn>
                <a:cxn ang="0">
                  <a:pos x="1751" y="1051"/>
                </a:cxn>
                <a:cxn ang="0">
                  <a:pos x="1714" y="979"/>
                </a:cxn>
                <a:cxn ang="0">
                  <a:pos x="1686" y="921"/>
                </a:cxn>
                <a:cxn ang="0">
                  <a:pos x="1648" y="901"/>
                </a:cxn>
                <a:cxn ang="0">
                  <a:pos x="1590" y="903"/>
                </a:cxn>
                <a:cxn ang="0">
                  <a:pos x="1515" y="902"/>
                </a:cxn>
                <a:cxn ang="0">
                  <a:pos x="1424" y="891"/>
                </a:cxn>
                <a:cxn ang="0">
                  <a:pos x="1332" y="870"/>
                </a:cxn>
                <a:cxn ang="0">
                  <a:pos x="1240" y="839"/>
                </a:cxn>
                <a:cxn ang="0">
                  <a:pos x="1147" y="800"/>
                </a:cxn>
                <a:cxn ang="0">
                  <a:pos x="1055" y="753"/>
                </a:cxn>
                <a:cxn ang="0">
                  <a:pos x="963" y="700"/>
                </a:cxn>
                <a:cxn ang="0">
                  <a:pos x="871" y="640"/>
                </a:cxn>
                <a:cxn ang="0">
                  <a:pos x="779" y="575"/>
                </a:cxn>
                <a:cxn ang="0">
                  <a:pos x="690" y="505"/>
                </a:cxn>
                <a:cxn ang="0">
                  <a:pos x="603" y="432"/>
                </a:cxn>
                <a:cxn ang="0">
                  <a:pos x="517" y="356"/>
                </a:cxn>
                <a:cxn ang="0">
                  <a:pos x="433" y="278"/>
                </a:cxn>
                <a:cxn ang="0">
                  <a:pos x="353" y="198"/>
                </a:cxn>
                <a:cxn ang="0">
                  <a:pos x="237" y="79"/>
                </a:cxn>
              </a:cxnLst>
              <a:rect l="0" t="0" r="r" b="b"/>
              <a:pathLst>
                <a:path w="2291" h="2159">
                  <a:moveTo>
                    <a:pt x="165" y="0"/>
                  </a:moveTo>
                  <a:lnTo>
                    <a:pt x="141" y="8"/>
                  </a:lnTo>
                  <a:lnTo>
                    <a:pt x="116" y="15"/>
                  </a:lnTo>
                  <a:lnTo>
                    <a:pt x="91" y="22"/>
                  </a:lnTo>
                  <a:lnTo>
                    <a:pt x="64" y="28"/>
                  </a:lnTo>
                  <a:lnTo>
                    <a:pt x="60" y="35"/>
                  </a:lnTo>
                  <a:lnTo>
                    <a:pt x="48" y="56"/>
                  </a:lnTo>
                  <a:lnTo>
                    <a:pt x="28" y="87"/>
                  </a:lnTo>
                  <a:lnTo>
                    <a:pt x="0" y="126"/>
                  </a:lnTo>
                  <a:lnTo>
                    <a:pt x="37" y="177"/>
                  </a:lnTo>
                  <a:lnTo>
                    <a:pt x="73" y="228"/>
                  </a:lnTo>
                  <a:lnTo>
                    <a:pt x="109" y="278"/>
                  </a:lnTo>
                  <a:lnTo>
                    <a:pt x="145" y="326"/>
                  </a:lnTo>
                  <a:lnTo>
                    <a:pt x="181" y="374"/>
                  </a:lnTo>
                  <a:lnTo>
                    <a:pt x="216" y="422"/>
                  </a:lnTo>
                  <a:lnTo>
                    <a:pt x="251" y="468"/>
                  </a:lnTo>
                  <a:lnTo>
                    <a:pt x="285" y="513"/>
                  </a:lnTo>
                  <a:lnTo>
                    <a:pt x="358" y="573"/>
                  </a:lnTo>
                  <a:lnTo>
                    <a:pt x="437" y="637"/>
                  </a:lnTo>
                  <a:lnTo>
                    <a:pt x="521" y="701"/>
                  </a:lnTo>
                  <a:lnTo>
                    <a:pt x="606" y="767"/>
                  </a:lnTo>
                  <a:lnTo>
                    <a:pt x="648" y="799"/>
                  </a:lnTo>
                  <a:lnTo>
                    <a:pt x="689" y="830"/>
                  </a:lnTo>
                  <a:lnTo>
                    <a:pt x="731" y="859"/>
                  </a:lnTo>
                  <a:lnTo>
                    <a:pt x="771" y="887"/>
                  </a:lnTo>
                  <a:lnTo>
                    <a:pt x="809" y="913"/>
                  </a:lnTo>
                  <a:lnTo>
                    <a:pt x="846" y="938"/>
                  </a:lnTo>
                  <a:lnTo>
                    <a:pt x="882" y="960"/>
                  </a:lnTo>
                  <a:lnTo>
                    <a:pt x="915" y="979"/>
                  </a:lnTo>
                  <a:lnTo>
                    <a:pt x="1006" y="1031"/>
                  </a:lnTo>
                  <a:lnTo>
                    <a:pt x="1074" y="1070"/>
                  </a:lnTo>
                  <a:lnTo>
                    <a:pt x="1123" y="1099"/>
                  </a:lnTo>
                  <a:lnTo>
                    <a:pt x="1156" y="1117"/>
                  </a:lnTo>
                  <a:lnTo>
                    <a:pt x="1176" y="1128"/>
                  </a:lnTo>
                  <a:lnTo>
                    <a:pt x="1186" y="1134"/>
                  </a:lnTo>
                  <a:lnTo>
                    <a:pt x="1189" y="1136"/>
                  </a:lnTo>
                  <a:lnTo>
                    <a:pt x="1191" y="1137"/>
                  </a:lnTo>
                  <a:lnTo>
                    <a:pt x="1254" y="1651"/>
                  </a:lnTo>
                  <a:lnTo>
                    <a:pt x="1299" y="1696"/>
                  </a:lnTo>
                  <a:lnTo>
                    <a:pt x="1339" y="1735"/>
                  </a:lnTo>
                  <a:lnTo>
                    <a:pt x="1373" y="1768"/>
                  </a:lnTo>
                  <a:lnTo>
                    <a:pt x="1401" y="1796"/>
                  </a:lnTo>
                  <a:lnTo>
                    <a:pt x="1424" y="1817"/>
                  </a:lnTo>
                  <a:lnTo>
                    <a:pt x="1441" y="1832"/>
                  </a:lnTo>
                  <a:lnTo>
                    <a:pt x="1451" y="1841"/>
                  </a:lnTo>
                  <a:lnTo>
                    <a:pt x="1455" y="1846"/>
                  </a:lnTo>
                  <a:lnTo>
                    <a:pt x="1467" y="1856"/>
                  </a:lnTo>
                  <a:lnTo>
                    <a:pt x="1466" y="1845"/>
                  </a:lnTo>
                  <a:lnTo>
                    <a:pt x="1662" y="1845"/>
                  </a:lnTo>
                  <a:lnTo>
                    <a:pt x="1820" y="1647"/>
                  </a:lnTo>
                  <a:lnTo>
                    <a:pt x="1937" y="2159"/>
                  </a:lnTo>
                  <a:lnTo>
                    <a:pt x="2291" y="2042"/>
                  </a:lnTo>
                  <a:lnTo>
                    <a:pt x="2252" y="1805"/>
                  </a:lnTo>
                  <a:lnTo>
                    <a:pt x="2016" y="1766"/>
                  </a:lnTo>
                  <a:lnTo>
                    <a:pt x="2134" y="1491"/>
                  </a:lnTo>
                  <a:lnTo>
                    <a:pt x="2110" y="1475"/>
                  </a:lnTo>
                  <a:lnTo>
                    <a:pt x="2087" y="1458"/>
                  </a:lnTo>
                  <a:lnTo>
                    <a:pt x="2064" y="1441"/>
                  </a:lnTo>
                  <a:lnTo>
                    <a:pt x="2042" y="1423"/>
                  </a:lnTo>
                  <a:lnTo>
                    <a:pt x="2020" y="1404"/>
                  </a:lnTo>
                  <a:lnTo>
                    <a:pt x="2000" y="1385"/>
                  </a:lnTo>
                  <a:lnTo>
                    <a:pt x="1979" y="1365"/>
                  </a:lnTo>
                  <a:lnTo>
                    <a:pt x="1960" y="1345"/>
                  </a:lnTo>
                  <a:lnTo>
                    <a:pt x="1941" y="1324"/>
                  </a:lnTo>
                  <a:lnTo>
                    <a:pt x="1923" y="1303"/>
                  </a:lnTo>
                  <a:lnTo>
                    <a:pt x="1905" y="1282"/>
                  </a:lnTo>
                  <a:lnTo>
                    <a:pt x="1888" y="1261"/>
                  </a:lnTo>
                  <a:lnTo>
                    <a:pt x="1855" y="1217"/>
                  </a:lnTo>
                  <a:lnTo>
                    <a:pt x="1825" y="1174"/>
                  </a:lnTo>
                  <a:lnTo>
                    <a:pt x="1798" y="1132"/>
                  </a:lnTo>
                  <a:lnTo>
                    <a:pt x="1773" y="1090"/>
                  </a:lnTo>
                  <a:lnTo>
                    <a:pt x="1751" y="1051"/>
                  </a:lnTo>
                  <a:lnTo>
                    <a:pt x="1731" y="1014"/>
                  </a:lnTo>
                  <a:lnTo>
                    <a:pt x="1714" y="979"/>
                  </a:lnTo>
                  <a:lnTo>
                    <a:pt x="1699" y="948"/>
                  </a:lnTo>
                  <a:lnTo>
                    <a:pt x="1686" y="921"/>
                  </a:lnTo>
                  <a:lnTo>
                    <a:pt x="1677" y="899"/>
                  </a:lnTo>
                  <a:lnTo>
                    <a:pt x="1648" y="901"/>
                  </a:lnTo>
                  <a:lnTo>
                    <a:pt x="1619" y="902"/>
                  </a:lnTo>
                  <a:lnTo>
                    <a:pt x="1590" y="903"/>
                  </a:lnTo>
                  <a:lnTo>
                    <a:pt x="1559" y="903"/>
                  </a:lnTo>
                  <a:lnTo>
                    <a:pt x="1515" y="902"/>
                  </a:lnTo>
                  <a:lnTo>
                    <a:pt x="1469" y="897"/>
                  </a:lnTo>
                  <a:lnTo>
                    <a:pt x="1424" y="891"/>
                  </a:lnTo>
                  <a:lnTo>
                    <a:pt x="1378" y="882"/>
                  </a:lnTo>
                  <a:lnTo>
                    <a:pt x="1332" y="870"/>
                  </a:lnTo>
                  <a:lnTo>
                    <a:pt x="1287" y="856"/>
                  </a:lnTo>
                  <a:lnTo>
                    <a:pt x="1240" y="839"/>
                  </a:lnTo>
                  <a:lnTo>
                    <a:pt x="1194" y="821"/>
                  </a:lnTo>
                  <a:lnTo>
                    <a:pt x="1147" y="800"/>
                  </a:lnTo>
                  <a:lnTo>
                    <a:pt x="1102" y="778"/>
                  </a:lnTo>
                  <a:lnTo>
                    <a:pt x="1055" y="753"/>
                  </a:lnTo>
                  <a:lnTo>
                    <a:pt x="1008" y="728"/>
                  </a:lnTo>
                  <a:lnTo>
                    <a:pt x="963" y="700"/>
                  </a:lnTo>
                  <a:lnTo>
                    <a:pt x="916" y="671"/>
                  </a:lnTo>
                  <a:lnTo>
                    <a:pt x="871" y="640"/>
                  </a:lnTo>
                  <a:lnTo>
                    <a:pt x="825" y="608"/>
                  </a:lnTo>
                  <a:lnTo>
                    <a:pt x="779" y="575"/>
                  </a:lnTo>
                  <a:lnTo>
                    <a:pt x="735" y="540"/>
                  </a:lnTo>
                  <a:lnTo>
                    <a:pt x="690" y="505"/>
                  </a:lnTo>
                  <a:lnTo>
                    <a:pt x="646" y="469"/>
                  </a:lnTo>
                  <a:lnTo>
                    <a:pt x="603" y="432"/>
                  </a:lnTo>
                  <a:lnTo>
                    <a:pt x="559" y="394"/>
                  </a:lnTo>
                  <a:lnTo>
                    <a:pt x="517" y="356"/>
                  </a:lnTo>
                  <a:lnTo>
                    <a:pt x="475" y="317"/>
                  </a:lnTo>
                  <a:lnTo>
                    <a:pt x="433" y="278"/>
                  </a:lnTo>
                  <a:lnTo>
                    <a:pt x="393" y="239"/>
                  </a:lnTo>
                  <a:lnTo>
                    <a:pt x="353" y="198"/>
                  </a:lnTo>
                  <a:lnTo>
                    <a:pt x="313" y="159"/>
                  </a:lnTo>
                  <a:lnTo>
                    <a:pt x="237" y="7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5" name="Freeform 44"/>
            <p:cNvSpPr>
              <a:spLocks/>
            </p:cNvSpPr>
            <p:nvPr/>
          </p:nvSpPr>
          <p:spPr bwMode="auto">
            <a:xfrm>
              <a:off x="8291144" y="783616"/>
              <a:ext cx="40111" cy="828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690"/>
                </a:cxn>
                <a:cxn ang="0">
                  <a:pos x="427" y="725"/>
                </a:cxn>
                <a:cxn ang="0">
                  <a:pos x="403" y="764"/>
                </a:cxn>
                <a:cxn ang="0">
                  <a:pos x="378" y="804"/>
                </a:cxn>
                <a:cxn ang="0">
                  <a:pos x="354" y="843"/>
                </a:cxn>
                <a:cxn ang="0">
                  <a:pos x="332" y="878"/>
                </a:cxn>
                <a:cxn ang="0">
                  <a:pos x="314" y="905"/>
                </a:cxn>
                <a:cxn ang="0">
                  <a:pos x="303" y="924"/>
                </a:cxn>
                <a:cxn ang="0">
                  <a:pos x="297" y="930"/>
                </a:cxn>
                <a:cxn ang="0">
                  <a:pos x="302" y="925"/>
                </a:cxn>
                <a:cxn ang="0">
                  <a:pos x="312" y="912"/>
                </a:cxn>
                <a:cxn ang="0">
                  <a:pos x="328" y="891"/>
                </a:cxn>
                <a:cxn ang="0">
                  <a:pos x="348" y="863"/>
                </a:cxn>
                <a:cxn ang="0">
                  <a:pos x="372" y="827"/>
                </a:cxn>
                <a:cxn ang="0">
                  <a:pos x="397" y="785"/>
                </a:cxn>
                <a:cxn ang="0">
                  <a:pos x="411" y="762"/>
                </a:cxn>
                <a:cxn ang="0">
                  <a:pos x="423" y="738"/>
                </a:cxn>
                <a:cxn ang="0">
                  <a:pos x="437" y="712"/>
                </a:cxn>
                <a:cxn ang="0">
                  <a:pos x="450" y="685"/>
                </a:cxn>
                <a:cxn ang="0">
                  <a:pos x="398" y="600"/>
                </a:cxn>
                <a:cxn ang="0">
                  <a:pos x="346" y="516"/>
                </a:cxn>
                <a:cxn ang="0">
                  <a:pos x="294" y="434"/>
                </a:cxn>
                <a:cxn ang="0">
                  <a:pos x="243" y="353"/>
                </a:cxn>
                <a:cxn ang="0">
                  <a:pos x="194" y="277"/>
                </a:cxn>
                <a:cxn ang="0">
                  <a:pos x="146" y="205"/>
                </a:cxn>
                <a:cxn ang="0">
                  <a:pos x="100" y="137"/>
                </a:cxn>
                <a:cxn ang="0">
                  <a:pos x="56" y="77"/>
                </a:cxn>
                <a:cxn ang="0">
                  <a:pos x="43" y="58"/>
                </a:cxn>
                <a:cxn ang="0">
                  <a:pos x="28" y="38"/>
                </a:cxn>
                <a:cxn ang="0">
                  <a:pos x="15" y="19"/>
                </a:cxn>
                <a:cxn ang="0">
                  <a:pos x="0" y="0"/>
                </a:cxn>
              </a:cxnLst>
              <a:rect l="0" t="0" r="r" b="b"/>
              <a:pathLst>
                <a:path w="450" h="930">
                  <a:moveTo>
                    <a:pt x="0" y="0"/>
                  </a:moveTo>
                  <a:lnTo>
                    <a:pt x="447" y="690"/>
                  </a:lnTo>
                  <a:lnTo>
                    <a:pt x="427" y="725"/>
                  </a:lnTo>
                  <a:lnTo>
                    <a:pt x="403" y="764"/>
                  </a:lnTo>
                  <a:lnTo>
                    <a:pt x="378" y="804"/>
                  </a:lnTo>
                  <a:lnTo>
                    <a:pt x="354" y="843"/>
                  </a:lnTo>
                  <a:lnTo>
                    <a:pt x="332" y="878"/>
                  </a:lnTo>
                  <a:lnTo>
                    <a:pt x="314" y="905"/>
                  </a:lnTo>
                  <a:lnTo>
                    <a:pt x="303" y="924"/>
                  </a:lnTo>
                  <a:lnTo>
                    <a:pt x="297" y="930"/>
                  </a:lnTo>
                  <a:lnTo>
                    <a:pt x="302" y="925"/>
                  </a:lnTo>
                  <a:lnTo>
                    <a:pt x="312" y="912"/>
                  </a:lnTo>
                  <a:lnTo>
                    <a:pt x="328" y="891"/>
                  </a:lnTo>
                  <a:lnTo>
                    <a:pt x="348" y="863"/>
                  </a:lnTo>
                  <a:lnTo>
                    <a:pt x="372" y="827"/>
                  </a:lnTo>
                  <a:lnTo>
                    <a:pt x="397" y="785"/>
                  </a:lnTo>
                  <a:lnTo>
                    <a:pt x="411" y="762"/>
                  </a:lnTo>
                  <a:lnTo>
                    <a:pt x="423" y="738"/>
                  </a:lnTo>
                  <a:lnTo>
                    <a:pt x="437" y="712"/>
                  </a:lnTo>
                  <a:lnTo>
                    <a:pt x="450" y="685"/>
                  </a:lnTo>
                  <a:lnTo>
                    <a:pt x="398" y="600"/>
                  </a:lnTo>
                  <a:lnTo>
                    <a:pt x="346" y="516"/>
                  </a:lnTo>
                  <a:lnTo>
                    <a:pt x="294" y="434"/>
                  </a:lnTo>
                  <a:lnTo>
                    <a:pt x="243" y="353"/>
                  </a:lnTo>
                  <a:lnTo>
                    <a:pt x="194" y="277"/>
                  </a:lnTo>
                  <a:lnTo>
                    <a:pt x="146" y="205"/>
                  </a:lnTo>
                  <a:lnTo>
                    <a:pt x="100" y="137"/>
                  </a:lnTo>
                  <a:lnTo>
                    <a:pt x="56" y="77"/>
                  </a:lnTo>
                  <a:lnTo>
                    <a:pt x="43" y="58"/>
                  </a:lnTo>
                  <a:lnTo>
                    <a:pt x="28" y="38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6" name="Freeform 45"/>
            <p:cNvSpPr>
              <a:spLocks noEditPoints="1"/>
            </p:cNvSpPr>
            <p:nvPr/>
          </p:nvSpPr>
          <p:spPr bwMode="auto">
            <a:xfrm>
              <a:off x="8074547" y="690024"/>
              <a:ext cx="180498" cy="312863"/>
            </a:xfrm>
            <a:custGeom>
              <a:avLst/>
              <a:gdLst/>
              <a:ahLst/>
              <a:cxnLst>
                <a:cxn ang="0">
                  <a:pos x="1500" y="681"/>
                </a:cxn>
                <a:cxn ang="0">
                  <a:pos x="1041" y="396"/>
                </a:cxn>
                <a:cxn ang="0">
                  <a:pos x="827" y="301"/>
                </a:cxn>
                <a:cxn ang="0">
                  <a:pos x="861" y="544"/>
                </a:cxn>
                <a:cxn ang="0">
                  <a:pos x="864" y="761"/>
                </a:cxn>
                <a:cxn ang="0">
                  <a:pos x="846" y="958"/>
                </a:cxn>
                <a:cxn ang="0">
                  <a:pos x="802" y="1181"/>
                </a:cxn>
                <a:cxn ang="0">
                  <a:pos x="728" y="1467"/>
                </a:cxn>
                <a:cxn ang="0">
                  <a:pos x="695" y="1624"/>
                </a:cxn>
                <a:cxn ang="0">
                  <a:pos x="674" y="1781"/>
                </a:cxn>
                <a:cxn ang="0">
                  <a:pos x="647" y="1929"/>
                </a:cxn>
                <a:cxn ang="0">
                  <a:pos x="604" y="2058"/>
                </a:cxn>
                <a:cxn ang="0">
                  <a:pos x="549" y="2168"/>
                </a:cxn>
                <a:cxn ang="0">
                  <a:pos x="485" y="2258"/>
                </a:cxn>
                <a:cxn ang="0">
                  <a:pos x="414" y="2328"/>
                </a:cxn>
                <a:cxn ang="0">
                  <a:pos x="340" y="2376"/>
                </a:cxn>
                <a:cxn ang="0">
                  <a:pos x="263" y="2403"/>
                </a:cxn>
                <a:cxn ang="0">
                  <a:pos x="192" y="2410"/>
                </a:cxn>
                <a:cxn ang="0">
                  <a:pos x="128" y="2419"/>
                </a:cxn>
                <a:cxn ang="0">
                  <a:pos x="44" y="2454"/>
                </a:cxn>
                <a:cxn ang="0">
                  <a:pos x="583" y="2638"/>
                </a:cxn>
                <a:cxn ang="0">
                  <a:pos x="930" y="3208"/>
                </a:cxn>
                <a:cxn ang="0">
                  <a:pos x="0" y="2485"/>
                </a:cxn>
                <a:cxn ang="0">
                  <a:pos x="705" y="3485"/>
                </a:cxn>
                <a:cxn ang="0">
                  <a:pos x="920" y="3513"/>
                </a:cxn>
                <a:cxn ang="0">
                  <a:pos x="1058" y="3507"/>
                </a:cxn>
                <a:cxn ang="0">
                  <a:pos x="1127" y="3447"/>
                </a:cxn>
                <a:cxn ang="0">
                  <a:pos x="1173" y="3406"/>
                </a:cxn>
                <a:cxn ang="0">
                  <a:pos x="728" y="2406"/>
                </a:cxn>
                <a:cxn ang="0">
                  <a:pos x="1442" y="3299"/>
                </a:cxn>
                <a:cxn ang="0">
                  <a:pos x="1584" y="3278"/>
                </a:cxn>
                <a:cxn ang="0">
                  <a:pos x="1733" y="3268"/>
                </a:cxn>
                <a:cxn ang="0">
                  <a:pos x="1950" y="3271"/>
                </a:cxn>
                <a:cxn ang="0">
                  <a:pos x="1884" y="2986"/>
                </a:cxn>
                <a:cxn ang="0">
                  <a:pos x="1793" y="2621"/>
                </a:cxn>
                <a:cxn ang="0">
                  <a:pos x="1386" y="1301"/>
                </a:cxn>
                <a:cxn ang="0">
                  <a:pos x="1355" y="1016"/>
                </a:cxn>
                <a:cxn ang="0">
                  <a:pos x="1332" y="652"/>
                </a:cxn>
                <a:cxn ang="0">
                  <a:pos x="1326" y="371"/>
                </a:cxn>
                <a:cxn ang="0">
                  <a:pos x="1326" y="248"/>
                </a:cxn>
                <a:cxn ang="0">
                  <a:pos x="1466" y="947"/>
                </a:cxn>
                <a:cxn ang="0">
                  <a:pos x="1482" y="1111"/>
                </a:cxn>
                <a:cxn ang="0">
                  <a:pos x="1508" y="1280"/>
                </a:cxn>
                <a:cxn ang="0">
                  <a:pos x="2030" y="2060"/>
                </a:cxn>
                <a:cxn ang="0">
                  <a:pos x="2033" y="1656"/>
                </a:cxn>
                <a:cxn ang="0">
                  <a:pos x="2034" y="1254"/>
                </a:cxn>
                <a:cxn ang="0">
                  <a:pos x="2033" y="856"/>
                </a:cxn>
                <a:cxn ang="0">
                  <a:pos x="1846" y="546"/>
                </a:cxn>
                <a:cxn ang="0">
                  <a:pos x="1276" y="2849"/>
                </a:cxn>
                <a:cxn ang="0">
                  <a:pos x="1376" y="3295"/>
                </a:cxn>
              </a:cxnLst>
              <a:rect l="0" t="0" r="r" b="b"/>
              <a:pathLst>
                <a:path w="2034" h="3520">
                  <a:moveTo>
                    <a:pt x="1846" y="546"/>
                  </a:moveTo>
                  <a:lnTo>
                    <a:pt x="1722" y="929"/>
                  </a:lnTo>
                  <a:lnTo>
                    <a:pt x="1550" y="236"/>
                  </a:lnTo>
                  <a:lnTo>
                    <a:pt x="1500" y="681"/>
                  </a:lnTo>
                  <a:lnTo>
                    <a:pt x="1313" y="124"/>
                  </a:lnTo>
                  <a:lnTo>
                    <a:pt x="1189" y="483"/>
                  </a:lnTo>
                  <a:lnTo>
                    <a:pt x="1115" y="0"/>
                  </a:lnTo>
                  <a:lnTo>
                    <a:pt x="1041" y="396"/>
                  </a:lnTo>
                  <a:lnTo>
                    <a:pt x="843" y="13"/>
                  </a:lnTo>
                  <a:lnTo>
                    <a:pt x="843" y="248"/>
                  </a:lnTo>
                  <a:lnTo>
                    <a:pt x="813" y="236"/>
                  </a:lnTo>
                  <a:lnTo>
                    <a:pt x="827" y="301"/>
                  </a:lnTo>
                  <a:lnTo>
                    <a:pt x="839" y="365"/>
                  </a:lnTo>
                  <a:lnTo>
                    <a:pt x="848" y="426"/>
                  </a:lnTo>
                  <a:lnTo>
                    <a:pt x="856" y="485"/>
                  </a:lnTo>
                  <a:lnTo>
                    <a:pt x="861" y="544"/>
                  </a:lnTo>
                  <a:lnTo>
                    <a:pt x="864" y="600"/>
                  </a:lnTo>
                  <a:lnTo>
                    <a:pt x="866" y="655"/>
                  </a:lnTo>
                  <a:lnTo>
                    <a:pt x="866" y="709"/>
                  </a:lnTo>
                  <a:lnTo>
                    <a:pt x="864" y="761"/>
                  </a:lnTo>
                  <a:lnTo>
                    <a:pt x="862" y="812"/>
                  </a:lnTo>
                  <a:lnTo>
                    <a:pt x="858" y="861"/>
                  </a:lnTo>
                  <a:lnTo>
                    <a:pt x="852" y="910"/>
                  </a:lnTo>
                  <a:lnTo>
                    <a:pt x="846" y="958"/>
                  </a:lnTo>
                  <a:lnTo>
                    <a:pt x="839" y="1004"/>
                  </a:lnTo>
                  <a:lnTo>
                    <a:pt x="830" y="1050"/>
                  </a:lnTo>
                  <a:lnTo>
                    <a:pt x="822" y="1094"/>
                  </a:lnTo>
                  <a:lnTo>
                    <a:pt x="802" y="1181"/>
                  </a:lnTo>
                  <a:lnTo>
                    <a:pt x="781" y="1266"/>
                  </a:lnTo>
                  <a:lnTo>
                    <a:pt x="759" y="1348"/>
                  </a:lnTo>
                  <a:lnTo>
                    <a:pt x="739" y="1428"/>
                  </a:lnTo>
                  <a:lnTo>
                    <a:pt x="728" y="1467"/>
                  </a:lnTo>
                  <a:lnTo>
                    <a:pt x="720" y="1507"/>
                  </a:lnTo>
                  <a:lnTo>
                    <a:pt x="710" y="1546"/>
                  </a:lnTo>
                  <a:lnTo>
                    <a:pt x="702" y="1585"/>
                  </a:lnTo>
                  <a:lnTo>
                    <a:pt x="695" y="1624"/>
                  </a:lnTo>
                  <a:lnTo>
                    <a:pt x="688" y="1662"/>
                  </a:lnTo>
                  <a:lnTo>
                    <a:pt x="683" y="1701"/>
                  </a:lnTo>
                  <a:lnTo>
                    <a:pt x="679" y="1741"/>
                  </a:lnTo>
                  <a:lnTo>
                    <a:pt x="674" y="1781"/>
                  </a:lnTo>
                  <a:lnTo>
                    <a:pt x="669" y="1820"/>
                  </a:lnTo>
                  <a:lnTo>
                    <a:pt x="663" y="1857"/>
                  </a:lnTo>
                  <a:lnTo>
                    <a:pt x="655" y="1893"/>
                  </a:lnTo>
                  <a:lnTo>
                    <a:pt x="647" y="1929"/>
                  </a:lnTo>
                  <a:lnTo>
                    <a:pt x="637" y="1963"/>
                  </a:lnTo>
                  <a:lnTo>
                    <a:pt x="628" y="1996"/>
                  </a:lnTo>
                  <a:lnTo>
                    <a:pt x="616" y="2028"/>
                  </a:lnTo>
                  <a:lnTo>
                    <a:pt x="604" y="2058"/>
                  </a:lnTo>
                  <a:lnTo>
                    <a:pt x="592" y="2087"/>
                  </a:lnTo>
                  <a:lnTo>
                    <a:pt x="578" y="2116"/>
                  </a:lnTo>
                  <a:lnTo>
                    <a:pt x="564" y="2142"/>
                  </a:lnTo>
                  <a:lnTo>
                    <a:pt x="549" y="2168"/>
                  </a:lnTo>
                  <a:lnTo>
                    <a:pt x="535" y="2192"/>
                  </a:lnTo>
                  <a:lnTo>
                    <a:pt x="519" y="2215"/>
                  </a:lnTo>
                  <a:lnTo>
                    <a:pt x="502" y="2238"/>
                  </a:lnTo>
                  <a:lnTo>
                    <a:pt x="485" y="2258"/>
                  </a:lnTo>
                  <a:lnTo>
                    <a:pt x="468" y="2277"/>
                  </a:lnTo>
                  <a:lnTo>
                    <a:pt x="450" y="2296"/>
                  </a:lnTo>
                  <a:lnTo>
                    <a:pt x="433" y="2312"/>
                  </a:lnTo>
                  <a:lnTo>
                    <a:pt x="414" y="2328"/>
                  </a:lnTo>
                  <a:lnTo>
                    <a:pt x="396" y="2341"/>
                  </a:lnTo>
                  <a:lnTo>
                    <a:pt x="377" y="2354"/>
                  </a:lnTo>
                  <a:lnTo>
                    <a:pt x="359" y="2366"/>
                  </a:lnTo>
                  <a:lnTo>
                    <a:pt x="340" y="2376"/>
                  </a:lnTo>
                  <a:lnTo>
                    <a:pt x="321" y="2385"/>
                  </a:lnTo>
                  <a:lnTo>
                    <a:pt x="301" y="2392"/>
                  </a:lnTo>
                  <a:lnTo>
                    <a:pt x="282" y="2399"/>
                  </a:lnTo>
                  <a:lnTo>
                    <a:pt x="263" y="2403"/>
                  </a:lnTo>
                  <a:lnTo>
                    <a:pt x="244" y="2407"/>
                  </a:lnTo>
                  <a:lnTo>
                    <a:pt x="225" y="2409"/>
                  </a:lnTo>
                  <a:lnTo>
                    <a:pt x="207" y="2409"/>
                  </a:lnTo>
                  <a:lnTo>
                    <a:pt x="192" y="2410"/>
                  </a:lnTo>
                  <a:lnTo>
                    <a:pt x="179" y="2410"/>
                  </a:lnTo>
                  <a:lnTo>
                    <a:pt x="165" y="2412"/>
                  </a:lnTo>
                  <a:lnTo>
                    <a:pt x="152" y="2413"/>
                  </a:lnTo>
                  <a:lnTo>
                    <a:pt x="128" y="2419"/>
                  </a:lnTo>
                  <a:lnTo>
                    <a:pt x="104" y="2426"/>
                  </a:lnTo>
                  <a:lnTo>
                    <a:pt x="82" y="2433"/>
                  </a:lnTo>
                  <a:lnTo>
                    <a:pt x="63" y="2443"/>
                  </a:lnTo>
                  <a:lnTo>
                    <a:pt x="44" y="2454"/>
                  </a:lnTo>
                  <a:lnTo>
                    <a:pt x="27" y="2464"/>
                  </a:lnTo>
                  <a:lnTo>
                    <a:pt x="397" y="2440"/>
                  </a:lnTo>
                  <a:lnTo>
                    <a:pt x="224" y="2651"/>
                  </a:lnTo>
                  <a:lnTo>
                    <a:pt x="583" y="2638"/>
                  </a:lnTo>
                  <a:lnTo>
                    <a:pt x="372" y="2861"/>
                  </a:lnTo>
                  <a:lnTo>
                    <a:pt x="769" y="2923"/>
                  </a:lnTo>
                  <a:lnTo>
                    <a:pt x="533" y="3184"/>
                  </a:lnTo>
                  <a:lnTo>
                    <a:pt x="930" y="3208"/>
                  </a:lnTo>
                  <a:lnTo>
                    <a:pt x="521" y="3443"/>
                  </a:lnTo>
                  <a:lnTo>
                    <a:pt x="16" y="2472"/>
                  </a:lnTo>
                  <a:lnTo>
                    <a:pt x="8" y="2478"/>
                  </a:lnTo>
                  <a:lnTo>
                    <a:pt x="0" y="2485"/>
                  </a:lnTo>
                  <a:lnTo>
                    <a:pt x="526" y="3473"/>
                  </a:lnTo>
                  <a:lnTo>
                    <a:pt x="586" y="3476"/>
                  </a:lnTo>
                  <a:lnTo>
                    <a:pt x="647" y="3480"/>
                  </a:lnTo>
                  <a:lnTo>
                    <a:pt x="705" y="3485"/>
                  </a:lnTo>
                  <a:lnTo>
                    <a:pt x="762" y="3492"/>
                  </a:lnTo>
                  <a:lnTo>
                    <a:pt x="817" y="3498"/>
                  </a:lnTo>
                  <a:lnTo>
                    <a:pt x="869" y="3506"/>
                  </a:lnTo>
                  <a:lnTo>
                    <a:pt x="920" y="3513"/>
                  </a:lnTo>
                  <a:lnTo>
                    <a:pt x="967" y="3520"/>
                  </a:lnTo>
                  <a:lnTo>
                    <a:pt x="996" y="3515"/>
                  </a:lnTo>
                  <a:lnTo>
                    <a:pt x="1027" y="3511"/>
                  </a:lnTo>
                  <a:lnTo>
                    <a:pt x="1058" y="3507"/>
                  </a:lnTo>
                  <a:lnTo>
                    <a:pt x="1089" y="3501"/>
                  </a:lnTo>
                  <a:lnTo>
                    <a:pt x="1102" y="3479"/>
                  </a:lnTo>
                  <a:lnTo>
                    <a:pt x="1118" y="3458"/>
                  </a:lnTo>
                  <a:lnTo>
                    <a:pt x="1127" y="3447"/>
                  </a:lnTo>
                  <a:lnTo>
                    <a:pt x="1136" y="3438"/>
                  </a:lnTo>
                  <a:lnTo>
                    <a:pt x="1147" y="3427"/>
                  </a:lnTo>
                  <a:lnTo>
                    <a:pt x="1158" y="3419"/>
                  </a:lnTo>
                  <a:lnTo>
                    <a:pt x="1173" y="3406"/>
                  </a:lnTo>
                  <a:lnTo>
                    <a:pt x="1191" y="3393"/>
                  </a:lnTo>
                  <a:lnTo>
                    <a:pt x="1209" y="3383"/>
                  </a:lnTo>
                  <a:lnTo>
                    <a:pt x="1230" y="3372"/>
                  </a:lnTo>
                  <a:lnTo>
                    <a:pt x="728" y="2406"/>
                  </a:lnTo>
                  <a:lnTo>
                    <a:pt x="985" y="2548"/>
                  </a:lnTo>
                  <a:lnTo>
                    <a:pt x="1375" y="3315"/>
                  </a:lnTo>
                  <a:lnTo>
                    <a:pt x="1409" y="3306"/>
                  </a:lnTo>
                  <a:lnTo>
                    <a:pt x="1442" y="3299"/>
                  </a:lnTo>
                  <a:lnTo>
                    <a:pt x="1477" y="3293"/>
                  </a:lnTo>
                  <a:lnTo>
                    <a:pt x="1512" y="3286"/>
                  </a:lnTo>
                  <a:lnTo>
                    <a:pt x="1548" y="3282"/>
                  </a:lnTo>
                  <a:lnTo>
                    <a:pt x="1584" y="3278"/>
                  </a:lnTo>
                  <a:lnTo>
                    <a:pt x="1622" y="3275"/>
                  </a:lnTo>
                  <a:lnTo>
                    <a:pt x="1659" y="3271"/>
                  </a:lnTo>
                  <a:lnTo>
                    <a:pt x="1696" y="3269"/>
                  </a:lnTo>
                  <a:lnTo>
                    <a:pt x="1733" y="3268"/>
                  </a:lnTo>
                  <a:lnTo>
                    <a:pt x="1770" y="3267"/>
                  </a:lnTo>
                  <a:lnTo>
                    <a:pt x="1806" y="3267"/>
                  </a:lnTo>
                  <a:lnTo>
                    <a:pt x="1879" y="3268"/>
                  </a:lnTo>
                  <a:lnTo>
                    <a:pt x="1950" y="3271"/>
                  </a:lnTo>
                  <a:lnTo>
                    <a:pt x="1936" y="3211"/>
                  </a:lnTo>
                  <a:lnTo>
                    <a:pt x="1920" y="3143"/>
                  </a:lnTo>
                  <a:lnTo>
                    <a:pt x="1903" y="3068"/>
                  </a:lnTo>
                  <a:lnTo>
                    <a:pt x="1884" y="2986"/>
                  </a:lnTo>
                  <a:lnTo>
                    <a:pt x="1863" y="2901"/>
                  </a:lnTo>
                  <a:lnTo>
                    <a:pt x="1841" y="2810"/>
                  </a:lnTo>
                  <a:lnTo>
                    <a:pt x="1818" y="2716"/>
                  </a:lnTo>
                  <a:lnTo>
                    <a:pt x="1793" y="2621"/>
                  </a:lnTo>
                  <a:lnTo>
                    <a:pt x="1308" y="1623"/>
                  </a:lnTo>
                  <a:lnTo>
                    <a:pt x="1401" y="1392"/>
                  </a:lnTo>
                  <a:lnTo>
                    <a:pt x="1394" y="1347"/>
                  </a:lnTo>
                  <a:lnTo>
                    <a:pt x="1386" y="1301"/>
                  </a:lnTo>
                  <a:lnTo>
                    <a:pt x="1380" y="1254"/>
                  </a:lnTo>
                  <a:lnTo>
                    <a:pt x="1374" y="1208"/>
                  </a:lnTo>
                  <a:lnTo>
                    <a:pt x="1363" y="1112"/>
                  </a:lnTo>
                  <a:lnTo>
                    <a:pt x="1355" y="1016"/>
                  </a:lnTo>
                  <a:lnTo>
                    <a:pt x="1347" y="921"/>
                  </a:lnTo>
                  <a:lnTo>
                    <a:pt x="1341" y="827"/>
                  </a:lnTo>
                  <a:lnTo>
                    <a:pt x="1337" y="737"/>
                  </a:lnTo>
                  <a:lnTo>
                    <a:pt x="1332" y="652"/>
                  </a:lnTo>
                  <a:lnTo>
                    <a:pt x="1330" y="570"/>
                  </a:lnTo>
                  <a:lnTo>
                    <a:pt x="1328" y="496"/>
                  </a:lnTo>
                  <a:lnTo>
                    <a:pt x="1327" y="429"/>
                  </a:lnTo>
                  <a:lnTo>
                    <a:pt x="1326" y="371"/>
                  </a:lnTo>
                  <a:lnTo>
                    <a:pt x="1326" y="322"/>
                  </a:lnTo>
                  <a:lnTo>
                    <a:pt x="1326" y="285"/>
                  </a:lnTo>
                  <a:lnTo>
                    <a:pt x="1326" y="260"/>
                  </a:lnTo>
                  <a:lnTo>
                    <a:pt x="1326" y="248"/>
                  </a:lnTo>
                  <a:lnTo>
                    <a:pt x="1463" y="862"/>
                  </a:lnTo>
                  <a:lnTo>
                    <a:pt x="1463" y="874"/>
                  </a:lnTo>
                  <a:lnTo>
                    <a:pt x="1464" y="903"/>
                  </a:lnTo>
                  <a:lnTo>
                    <a:pt x="1466" y="947"/>
                  </a:lnTo>
                  <a:lnTo>
                    <a:pt x="1470" y="1005"/>
                  </a:lnTo>
                  <a:lnTo>
                    <a:pt x="1473" y="1038"/>
                  </a:lnTo>
                  <a:lnTo>
                    <a:pt x="1477" y="1074"/>
                  </a:lnTo>
                  <a:lnTo>
                    <a:pt x="1482" y="1111"/>
                  </a:lnTo>
                  <a:lnTo>
                    <a:pt x="1487" y="1152"/>
                  </a:lnTo>
                  <a:lnTo>
                    <a:pt x="1493" y="1193"/>
                  </a:lnTo>
                  <a:lnTo>
                    <a:pt x="1500" y="1236"/>
                  </a:lnTo>
                  <a:lnTo>
                    <a:pt x="1508" y="1280"/>
                  </a:lnTo>
                  <a:lnTo>
                    <a:pt x="1518" y="1325"/>
                  </a:lnTo>
                  <a:lnTo>
                    <a:pt x="2028" y="2262"/>
                  </a:lnTo>
                  <a:lnTo>
                    <a:pt x="2029" y="2160"/>
                  </a:lnTo>
                  <a:lnTo>
                    <a:pt x="2030" y="2060"/>
                  </a:lnTo>
                  <a:lnTo>
                    <a:pt x="2030" y="1959"/>
                  </a:lnTo>
                  <a:lnTo>
                    <a:pt x="2032" y="1857"/>
                  </a:lnTo>
                  <a:lnTo>
                    <a:pt x="2032" y="1757"/>
                  </a:lnTo>
                  <a:lnTo>
                    <a:pt x="2033" y="1656"/>
                  </a:lnTo>
                  <a:lnTo>
                    <a:pt x="2033" y="1555"/>
                  </a:lnTo>
                  <a:lnTo>
                    <a:pt x="2033" y="1455"/>
                  </a:lnTo>
                  <a:lnTo>
                    <a:pt x="2034" y="1355"/>
                  </a:lnTo>
                  <a:lnTo>
                    <a:pt x="2034" y="1254"/>
                  </a:lnTo>
                  <a:lnTo>
                    <a:pt x="2034" y="1155"/>
                  </a:lnTo>
                  <a:lnTo>
                    <a:pt x="2034" y="1055"/>
                  </a:lnTo>
                  <a:lnTo>
                    <a:pt x="2034" y="956"/>
                  </a:lnTo>
                  <a:lnTo>
                    <a:pt x="2033" y="856"/>
                  </a:lnTo>
                  <a:lnTo>
                    <a:pt x="2033" y="756"/>
                  </a:lnTo>
                  <a:lnTo>
                    <a:pt x="2033" y="658"/>
                  </a:lnTo>
                  <a:lnTo>
                    <a:pt x="1933" y="1190"/>
                  </a:lnTo>
                  <a:lnTo>
                    <a:pt x="1846" y="546"/>
                  </a:lnTo>
                  <a:close/>
                  <a:moveTo>
                    <a:pt x="1400" y="2391"/>
                  </a:moveTo>
                  <a:lnTo>
                    <a:pt x="1178" y="2626"/>
                  </a:lnTo>
                  <a:lnTo>
                    <a:pt x="1524" y="2601"/>
                  </a:lnTo>
                  <a:lnTo>
                    <a:pt x="1276" y="2849"/>
                  </a:lnTo>
                  <a:lnTo>
                    <a:pt x="1648" y="2849"/>
                  </a:lnTo>
                  <a:lnTo>
                    <a:pt x="1350" y="3097"/>
                  </a:lnTo>
                  <a:lnTo>
                    <a:pt x="1722" y="3134"/>
                  </a:lnTo>
                  <a:lnTo>
                    <a:pt x="1376" y="3295"/>
                  </a:lnTo>
                  <a:lnTo>
                    <a:pt x="967" y="2490"/>
                  </a:lnTo>
                  <a:lnTo>
                    <a:pt x="1400" y="239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7" name="Freeform 46"/>
            <p:cNvSpPr>
              <a:spLocks/>
            </p:cNvSpPr>
            <p:nvPr/>
          </p:nvSpPr>
          <p:spPr bwMode="auto">
            <a:xfrm>
              <a:off x="7710878" y="624510"/>
              <a:ext cx="5348" cy="2674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18" y="20"/>
                </a:cxn>
                <a:cxn ang="0">
                  <a:pos x="30" y="13"/>
                </a:cxn>
                <a:cxn ang="0">
                  <a:pos x="41" y="6"/>
                </a:cxn>
                <a:cxn ang="0">
                  <a:pos x="54" y="0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7"/>
                </a:cxn>
              </a:cxnLst>
              <a:rect l="0" t="0" r="r" b="b"/>
              <a:pathLst>
                <a:path w="54" h="27">
                  <a:moveTo>
                    <a:pt x="6" y="27"/>
                  </a:moveTo>
                  <a:lnTo>
                    <a:pt x="18" y="20"/>
                  </a:lnTo>
                  <a:lnTo>
                    <a:pt x="30" y="13"/>
                  </a:lnTo>
                  <a:lnTo>
                    <a:pt x="41" y="6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8" name="Freeform 47"/>
            <p:cNvSpPr>
              <a:spLocks/>
            </p:cNvSpPr>
            <p:nvPr/>
          </p:nvSpPr>
          <p:spPr bwMode="auto">
            <a:xfrm>
              <a:off x="7706867" y="275548"/>
              <a:ext cx="1337" cy="1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5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auto">
            <a:xfrm>
              <a:off x="7615950" y="429306"/>
              <a:ext cx="1337" cy="2674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1" y="1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13"/>
                </a:cxn>
              </a:cxnLst>
              <a:rect l="0" t="0" r="r" b="b"/>
              <a:pathLst>
                <a:path w="1" h="21">
                  <a:moveTo>
                    <a:pt x="0" y="13"/>
                  </a:moveTo>
                  <a:lnTo>
                    <a:pt x="0" y="18"/>
                  </a:lnTo>
                  <a:lnTo>
                    <a:pt x="1" y="21"/>
                  </a:lnTo>
                  <a:lnTo>
                    <a:pt x="1" y="10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0" name="Freeform 49"/>
            <p:cNvSpPr>
              <a:spLocks/>
            </p:cNvSpPr>
            <p:nvPr/>
          </p:nvSpPr>
          <p:spPr bwMode="auto">
            <a:xfrm>
              <a:off x="7724248" y="423957"/>
              <a:ext cx="24066" cy="4011"/>
            </a:xfrm>
            <a:custGeom>
              <a:avLst/>
              <a:gdLst/>
              <a:ahLst/>
              <a:cxnLst>
                <a:cxn ang="0">
                  <a:pos x="278" y="0"/>
                </a:cxn>
                <a:cxn ang="0">
                  <a:pos x="249" y="8"/>
                </a:cxn>
                <a:cxn ang="0">
                  <a:pos x="217" y="14"/>
                </a:cxn>
                <a:cxn ang="0">
                  <a:pos x="184" y="20"/>
                </a:cxn>
                <a:cxn ang="0">
                  <a:pos x="150" y="26"/>
                </a:cxn>
                <a:cxn ang="0">
                  <a:pos x="114" y="30"/>
                </a:cxn>
                <a:cxn ang="0">
                  <a:pos x="78" y="33"/>
                </a:cxn>
                <a:cxn ang="0">
                  <a:pos x="39" y="35"/>
                </a:cxn>
                <a:cxn ang="0">
                  <a:pos x="0" y="36"/>
                </a:cxn>
                <a:cxn ang="0">
                  <a:pos x="5" y="37"/>
                </a:cxn>
                <a:cxn ang="0">
                  <a:pos x="19" y="40"/>
                </a:cxn>
                <a:cxn ang="0">
                  <a:pos x="42" y="42"/>
                </a:cxn>
                <a:cxn ang="0">
                  <a:pos x="73" y="43"/>
                </a:cxn>
                <a:cxn ang="0">
                  <a:pos x="91" y="42"/>
                </a:cxn>
                <a:cxn ang="0">
                  <a:pos x="112" y="40"/>
                </a:cxn>
                <a:cxn ang="0">
                  <a:pos x="134" y="37"/>
                </a:cxn>
                <a:cxn ang="0">
                  <a:pos x="160" y="33"/>
                </a:cxn>
                <a:cxn ang="0">
                  <a:pos x="186" y="28"/>
                </a:cxn>
                <a:cxn ang="0">
                  <a:pos x="215" y="20"/>
                </a:cxn>
                <a:cxn ang="0">
                  <a:pos x="246" y="11"/>
                </a:cxn>
                <a:cxn ang="0">
                  <a:pos x="278" y="0"/>
                </a:cxn>
              </a:cxnLst>
              <a:rect l="0" t="0" r="r" b="b"/>
              <a:pathLst>
                <a:path w="278" h="43">
                  <a:moveTo>
                    <a:pt x="278" y="0"/>
                  </a:moveTo>
                  <a:lnTo>
                    <a:pt x="249" y="8"/>
                  </a:lnTo>
                  <a:lnTo>
                    <a:pt x="217" y="14"/>
                  </a:lnTo>
                  <a:lnTo>
                    <a:pt x="184" y="20"/>
                  </a:lnTo>
                  <a:lnTo>
                    <a:pt x="150" y="26"/>
                  </a:lnTo>
                  <a:lnTo>
                    <a:pt x="114" y="30"/>
                  </a:lnTo>
                  <a:lnTo>
                    <a:pt x="78" y="33"/>
                  </a:lnTo>
                  <a:lnTo>
                    <a:pt x="39" y="35"/>
                  </a:lnTo>
                  <a:lnTo>
                    <a:pt x="0" y="36"/>
                  </a:lnTo>
                  <a:lnTo>
                    <a:pt x="5" y="37"/>
                  </a:lnTo>
                  <a:lnTo>
                    <a:pt x="19" y="40"/>
                  </a:lnTo>
                  <a:lnTo>
                    <a:pt x="42" y="42"/>
                  </a:lnTo>
                  <a:lnTo>
                    <a:pt x="73" y="43"/>
                  </a:lnTo>
                  <a:lnTo>
                    <a:pt x="91" y="42"/>
                  </a:lnTo>
                  <a:lnTo>
                    <a:pt x="112" y="40"/>
                  </a:lnTo>
                  <a:lnTo>
                    <a:pt x="134" y="37"/>
                  </a:lnTo>
                  <a:lnTo>
                    <a:pt x="160" y="33"/>
                  </a:lnTo>
                  <a:lnTo>
                    <a:pt x="186" y="28"/>
                  </a:lnTo>
                  <a:lnTo>
                    <a:pt x="215" y="20"/>
                  </a:lnTo>
                  <a:lnTo>
                    <a:pt x="246" y="1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auto">
            <a:xfrm>
              <a:off x="7781740" y="390532"/>
              <a:ext cx="2674" cy="1470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170"/>
                </a:cxn>
                <a:cxn ang="0">
                  <a:pos x="6" y="143"/>
                </a:cxn>
                <a:cxn ang="0">
                  <a:pos x="13" y="117"/>
                </a:cxn>
                <a:cxn ang="0">
                  <a:pos x="18" y="92"/>
                </a:cxn>
                <a:cxn ang="0">
                  <a:pos x="22" y="70"/>
                </a:cxn>
                <a:cxn ang="0">
                  <a:pos x="26" y="49"/>
                </a:cxn>
                <a:cxn ang="0">
                  <a:pos x="30" y="30"/>
                </a:cxn>
                <a:cxn ang="0">
                  <a:pos x="33" y="14"/>
                </a:cxn>
                <a:cxn ang="0">
                  <a:pos x="35" y="0"/>
                </a:cxn>
              </a:cxnLst>
              <a:rect l="0" t="0" r="r" b="b"/>
              <a:pathLst>
                <a:path w="35" h="170">
                  <a:moveTo>
                    <a:pt x="35" y="0"/>
                  </a:moveTo>
                  <a:lnTo>
                    <a:pt x="0" y="170"/>
                  </a:lnTo>
                  <a:lnTo>
                    <a:pt x="6" y="143"/>
                  </a:lnTo>
                  <a:lnTo>
                    <a:pt x="13" y="117"/>
                  </a:lnTo>
                  <a:lnTo>
                    <a:pt x="18" y="92"/>
                  </a:lnTo>
                  <a:lnTo>
                    <a:pt x="22" y="70"/>
                  </a:lnTo>
                  <a:lnTo>
                    <a:pt x="26" y="49"/>
                  </a:lnTo>
                  <a:lnTo>
                    <a:pt x="30" y="30"/>
                  </a:lnTo>
                  <a:lnTo>
                    <a:pt x="33" y="1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2" name="Freeform 51"/>
            <p:cNvSpPr>
              <a:spLocks/>
            </p:cNvSpPr>
            <p:nvPr/>
          </p:nvSpPr>
          <p:spPr bwMode="auto">
            <a:xfrm>
              <a:off x="7615950" y="415935"/>
              <a:ext cx="1337" cy="53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14"/>
                </a:cxn>
                <a:cxn ang="0">
                  <a:pos x="2" y="27"/>
                </a:cxn>
                <a:cxn ang="0">
                  <a:pos x="1" y="40"/>
                </a:cxn>
                <a:cxn ang="0">
                  <a:pos x="0" y="54"/>
                </a:cxn>
                <a:cxn ang="0">
                  <a:pos x="1" y="40"/>
                </a:cxn>
                <a:cxn ang="0">
                  <a:pos x="2" y="27"/>
                </a:cxn>
                <a:cxn ang="0">
                  <a:pos x="5" y="14"/>
                </a:cxn>
                <a:cxn ang="0">
                  <a:pos x="6" y="0"/>
                </a:cxn>
              </a:cxnLst>
              <a:rect l="0" t="0" r="r" b="b"/>
              <a:pathLst>
                <a:path w="6" h="54">
                  <a:moveTo>
                    <a:pt x="6" y="0"/>
                  </a:moveTo>
                  <a:lnTo>
                    <a:pt x="5" y="14"/>
                  </a:lnTo>
                  <a:lnTo>
                    <a:pt x="2" y="27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1" y="40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3" name="Freeform 52"/>
            <p:cNvSpPr>
              <a:spLocks/>
            </p:cNvSpPr>
            <p:nvPr/>
          </p:nvSpPr>
          <p:spPr bwMode="auto">
            <a:xfrm>
              <a:off x="7617287" y="391869"/>
              <a:ext cx="6685" cy="20055"/>
            </a:xfrm>
            <a:custGeom>
              <a:avLst/>
              <a:gdLst/>
              <a:ahLst/>
              <a:cxnLst>
                <a:cxn ang="0">
                  <a:pos x="5" y="189"/>
                </a:cxn>
                <a:cxn ang="0">
                  <a:pos x="3" y="198"/>
                </a:cxn>
                <a:cxn ang="0">
                  <a:pos x="2" y="207"/>
                </a:cxn>
                <a:cxn ang="0">
                  <a:pos x="1" y="216"/>
                </a:cxn>
                <a:cxn ang="0">
                  <a:pos x="0" y="225"/>
                </a:cxn>
                <a:cxn ang="0">
                  <a:pos x="5" y="198"/>
                </a:cxn>
                <a:cxn ang="0">
                  <a:pos x="12" y="169"/>
                </a:cxn>
                <a:cxn ang="0">
                  <a:pos x="19" y="142"/>
                </a:cxn>
                <a:cxn ang="0">
                  <a:pos x="27" y="113"/>
                </a:cxn>
                <a:cxn ang="0">
                  <a:pos x="35" y="85"/>
                </a:cxn>
                <a:cxn ang="0">
                  <a:pos x="45" y="5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56" y="25"/>
                </a:cxn>
                <a:cxn ang="0">
                  <a:pos x="47" y="49"/>
                </a:cxn>
                <a:cxn ang="0">
                  <a:pos x="37" y="74"/>
                </a:cxn>
                <a:cxn ang="0">
                  <a:pos x="30" y="98"/>
                </a:cxn>
                <a:cxn ang="0">
                  <a:pos x="22" y="121"/>
                </a:cxn>
                <a:cxn ang="0">
                  <a:pos x="15" y="145"/>
                </a:cxn>
                <a:cxn ang="0">
                  <a:pos x="10" y="167"/>
                </a:cxn>
                <a:cxn ang="0">
                  <a:pos x="5" y="189"/>
                </a:cxn>
              </a:cxnLst>
              <a:rect l="0" t="0" r="r" b="b"/>
              <a:pathLst>
                <a:path w="66" h="225">
                  <a:moveTo>
                    <a:pt x="5" y="189"/>
                  </a:moveTo>
                  <a:lnTo>
                    <a:pt x="3" y="198"/>
                  </a:lnTo>
                  <a:lnTo>
                    <a:pt x="2" y="207"/>
                  </a:lnTo>
                  <a:lnTo>
                    <a:pt x="1" y="216"/>
                  </a:lnTo>
                  <a:lnTo>
                    <a:pt x="0" y="225"/>
                  </a:lnTo>
                  <a:lnTo>
                    <a:pt x="5" y="198"/>
                  </a:lnTo>
                  <a:lnTo>
                    <a:pt x="12" y="169"/>
                  </a:lnTo>
                  <a:lnTo>
                    <a:pt x="19" y="142"/>
                  </a:lnTo>
                  <a:lnTo>
                    <a:pt x="27" y="113"/>
                  </a:lnTo>
                  <a:lnTo>
                    <a:pt x="35" y="85"/>
                  </a:lnTo>
                  <a:lnTo>
                    <a:pt x="45" y="5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56" y="25"/>
                  </a:lnTo>
                  <a:lnTo>
                    <a:pt x="47" y="49"/>
                  </a:lnTo>
                  <a:lnTo>
                    <a:pt x="37" y="74"/>
                  </a:lnTo>
                  <a:lnTo>
                    <a:pt x="30" y="98"/>
                  </a:lnTo>
                  <a:lnTo>
                    <a:pt x="22" y="121"/>
                  </a:lnTo>
                  <a:lnTo>
                    <a:pt x="15" y="145"/>
                  </a:lnTo>
                  <a:lnTo>
                    <a:pt x="10" y="167"/>
                  </a:lnTo>
                  <a:lnTo>
                    <a:pt x="5" y="189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auto">
            <a:xfrm>
              <a:off x="7625309" y="385184"/>
              <a:ext cx="1337" cy="267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13"/>
                </a:cxn>
                <a:cxn ang="0">
                  <a:pos x="11" y="0"/>
                </a:cxn>
                <a:cxn ang="0">
                  <a:pos x="5" y="13"/>
                </a:cxn>
                <a:cxn ang="0">
                  <a:pos x="0" y="25"/>
                </a:cxn>
              </a:cxnLst>
              <a:rect l="0" t="0" r="r" b="b"/>
              <a:pathLst>
                <a:path w="11" h="25">
                  <a:moveTo>
                    <a:pt x="0" y="25"/>
                  </a:moveTo>
                  <a:lnTo>
                    <a:pt x="5" y="13"/>
                  </a:lnTo>
                  <a:lnTo>
                    <a:pt x="11" y="0"/>
                  </a:lnTo>
                  <a:lnTo>
                    <a:pt x="5" y="1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5" name="Freeform 54"/>
            <p:cNvSpPr>
              <a:spLocks/>
            </p:cNvSpPr>
            <p:nvPr/>
          </p:nvSpPr>
          <p:spPr bwMode="auto">
            <a:xfrm>
              <a:off x="8289807" y="752864"/>
              <a:ext cx="48133" cy="92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1"/>
                </a:cxn>
                <a:cxn ang="0">
                  <a:pos x="0" y="81"/>
                </a:cxn>
                <a:cxn ang="0">
                  <a:pos x="0" y="123"/>
                </a:cxn>
                <a:cxn ang="0">
                  <a:pos x="0" y="164"/>
                </a:cxn>
                <a:cxn ang="0">
                  <a:pos x="0" y="204"/>
                </a:cxn>
                <a:cxn ang="0">
                  <a:pos x="0" y="246"/>
                </a:cxn>
                <a:cxn ang="0">
                  <a:pos x="0" y="287"/>
                </a:cxn>
                <a:cxn ang="0">
                  <a:pos x="0" y="327"/>
                </a:cxn>
                <a:cxn ang="0">
                  <a:pos x="2" y="330"/>
                </a:cxn>
                <a:cxn ang="0">
                  <a:pos x="5" y="334"/>
                </a:cxn>
                <a:cxn ang="0">
                  <a:pos x="5" y="331"/>
                </a:cxn>
                <a:cxn ang="0">
                  <a:pos x="16" y="348"/>
                </a:cxn>
                <a:cxn ang="0">
                  <a:pos x="31" y="367"/>
                </a:cxn>
                <a:cxn ang="0">
                  <a:pos x="44" y="386"/>
                </a:cxn>
                <a:cxn ang="0">
                  <a:pos x="59" y="406"/>
                </a:cxn>
                <a:cxn ang="0">
                  <a:pos x="72" y="425"/>
                </a:cxn>
                <a:cxn ang="0">
                  <a:pos x="116" y="485"/>
                </a:cxn>
                <a:cxn ang="0">
                  <a:pos x="162" y="553"/>
                </a:cxn>
                <a:cxn ang="0">
                  <a:pos x="210" y="625"/>
                </a:cxn>
                <a:cxn ang="0">
                  <a:pos x="259" y="701"/>
                </a:cxn>
                <a:cxn ang="0">
                  <a:pos x="310" y="782"/>
                </a:cxn>
                <a:cxn ang="0">
                  <a:pos x="362" y="864"/>
                </a:cxn>
                <a:cxn ang="0">
                  <a:pos x="414" y="948"/>
                </a:cxn>
                <a:cxn ang="0">
                  <a:pos x="466" y="1033"/>
                </a:cxn>
                <a:cxn ang="0">
                  <a:pos x="480" y="1004"/>
                </a:cxn>
                <a:cxn ang="0">
                  <a:pos x="492" y="974"/>
                </a:cxn>
                <a:cxn ang="0">
                  <a:pos x="504" y="944"/>
                </a:cxn>
                <a:cxn ang="0">
                  <a:pos x="516" y="912"/>
                </a:cxn>
                <a:cxn ang="0">
                  <a:pos x="526" y="879"/>
                </a:cxn>
                <a:cxn ang="0">
                  <a:pos x="536" y="845"/>
                </a:cxn>
                <a:cxn ang="0">
                  <a:pos x="544" y="811"/>
                </a:cxn>
                <a:cxn ang="0">
                  <a:pos x="551" y="775"/>
                </a:cxn>
                <a:cxn ang="0">
                  <a:pos x="509" y="709"/>
                </a:cxn>
                <a:cxn ang="0">
                  <a:pos x="468" y="644"/>
                </a:cxn>
                <a:cxn ang="0">
                  <a:pos x="428" y="580"/>
                </a:cxn>
                <a:cxn ang="0">
                  <a:pos x="388" y="519"/>
                </a:cxn>
                <a:cxn ang="0">
                  <a:pos x="349" y="461"/>
                </a:cxn>
                <a:cxn ang="0">
                  <a:pos x="311" y="405"/>
                </a:cxn>
                <a:cxn ang="0">
                  <a:pos x="274" y="352"/>
                </a:cxn>
                <a:cxn ang="0">
                  <a:pos x="239" y="303"/>
                </a:cxn>
                <a:cxn ang="0">
                  <a:pos x="220" y="276"/>
                </a:cxn>
                <a:cxn ang="0">
                  <a:pos x="197" y="246"/>
                </a:cxn>
                <a:cxn ang="0">
                  <a:pos x="171" y="212"/>
                </a:cxn>
                <a:cxn ang="0">
                  <a:pos x="142" y="175"/>
                </a:cxn>
                <a:cxn ang="0">
                  <a:pos x="110" y="135"/>
                </a:cxn>
                <a:cxn ang="0">
                  <a:pos x="76" y="92"/>
                </a:cxn>
                <a:cxn ang="0">
                  <a:pos x="39" y="47"/>
                </a:cxn>
                <a:cxn ang="0">
                  <a:pos x="0" y="0"/>
                </a:cxn>
              </a:cxnLst>
              <a:rect l="0" t="0" r="r" b="b"/>
              <a:pathLst>
                <a:path w="551" h="1033">
                  <a:moveTo>
                    <a:pt x="0" y="0"/>
                  </a:moveTo>
                  <a:lnTo>
                    <a:pt x="0" y="41"/>
                  </a:lnTo>
                  <a:lnTo>
                    <a:pt x="0" y="81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04"/>
                  </a:lnTo>
                  <a:lnTo>
                    <a:pt x="0" y="246"/>
                  </a:lnTo>
                  <a:lnTo>
                    <a:pt x="0" y="287"/>
                  </a:lnTo>
                  <a:lnTo>
                    <a:pt x="0" y="327"/>
                  </a:lnTo>
                  <a:lnTo>
                    <a:pt x="2" y="330"/>
                  </a:lnTo>
                  <a:lnTo>
                    <a:pt x="5" y="334"/>
                  </a:lnTo>
                  <a:lnTo>
                    <a:pt x="5" y="331"/>
                  </a:lnTo>
                  <a:lnTo>
                    <a:pt x="16" y="348"/>
                  </a:lnTo>
                  <a:lnTo>
                    <a:pt x="31" y="367"/>
                  </a:lnTo>
                  <a:lnTo>
                    <a:pt x="44" y="386"/>
                  </a:lnTo>
                  <a:lnTo>
                    <a:pt x="59" y="406"/>
                  </a:lnTo>
                  <a:lnTo>
                    <a:pt x="72" y="425"/>
                  </a:lnTo>
                  <a:lnTo>
                    <a:pt x="116" y="485"/>
                  </a:lnTo>
                  <a:lnTo>
                    <a:pt x="162" y="553"/>
                  </a:lnTo>
                  <a:lnTo>
                    <a:pt x="210" y="625"/>
                  </a:lnTo>
                  <a:lnTo>
                    <a:pt x="259" y="701"/>
                  </a:lnTo>
                  <a:lnTo>
                    <a:pt x="310" y="782"/>
                  </a:lnTo>
                  <a:lnTo>
                    <a:pt x="362" y="864"/>
                  </a:lnTo>
                  <a:lnTo>
                    <a:pt x="414" y="948"/>
                  </a:lnTo>
                  <a:lnTo>
                    <a:pt x="466" y="1033"/>
                  </a:lnTo>
                  <a:lnTo>
                    <a:pt x="480" y="1004"/>
                  </a:lnTo>
                  <a:lnTo>
                    <a:pt x="492" y="974"/>
                  </a:lnTo>
                  <a:lnTo>
                    <a:pt x="504" y="944"/>
                  </a:lnTo>
                  <a:lnTo>
                    <a:pt x="516" y="912"/>
                  </a:lnTo>
                  <a:lnTo>
                    <a:pt x="526" y="879"/>
                  </a:lnTo>
                  <a:lnTo>
                    <a:pt x="536" y="845"/>
                  </a:lnTo>
                  <a:lnTo>
                    <a:pt x="544" y="811"/>
                  </a:lnTo>
                  <a:lnTo>
                    <a:pt x="551" y="775"/>
                  </a:lnTo>
                  <a:lnTo>
                    <a:pt x="509" y="709"/>
                  </a:lnTo>
                  <a:lnTo>
                    <a:pt x="468" y="644"/>
                  </a:lnTo>
                  <a:lnTo>
                    <a:pt x="428" y="580"/>
                  </a:lnTo>
                  <a:lnTo>
                    <a:pt x="388" y="519"/>
                  </a:lnTo>
                  <a:lnTo>
                    <a:pt x="349" y="461"/>
                  </a:lnTo>
                  <a:lnTo>
                    <a:pt x="311" y="405"/>
                  </a:lnTo>
                  <a:lnTo>
                    <a:pt x="274" y="352"/>
                  </a:lnTo>
                  <a:lnTo>
                    <a:pt x="239" y="303"/>
                  </a:lnTo>
                  <a:lnTo>
                    <a:pt x="220" y="276"/>
                  </a:lnTo>
                  <a:lnTo>
                    <a:pt x="197" y="246"/>
                  </a:lnTo>
                  <a:lnTo>
                    <a:pt x="171" y="212"/>
                  </a:lnTo>
                  <a:lnTo>
                    <a:pt x="142" y="175"/>
                  </a:lnTo>
                  <a:lnTo>
                    <a:pt x="110" y="135"/>
                  </a:lnTo>
                  <a:lnTo>
                    <a:pt x="76" y="92"/>
                  </a:lnTo>
                  <a:lnTo>
                    <a:pt x="3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6" name="Freeform 55"/>
            <p:cNvSpPr>
              <a:spLocks/>
            </p:cNvSpPr>
            <p:nvPr/>
          </p:nvSpPr>
          <p:spPr bwMode="auto">
            <a:xfrm>
              <a:off x="8168139" y="664621"/>
              <a:ext cx="86906" cy="76210"/>
            </a:xfrm>
            <a:custGeom>
              <a:avLst/>
              <a:gdLst/>
              <a:ahLst/>
              <a:cxnLst>
                <a:cxn ang="0">
                  <a:pos x="203" y="22"/>
                </a:cxn>
                <a:cxn ang="0">
                  <a:pos x="149" y="63"/>
                </a:cxn>
                <a:cxn ang="0">
                  <a:pos x="92" y="100"/>
                </a:cxn>
                <a:cxn ang="0">
                  <a:pos x="32" y="133"/>
                </a:cxn>
                <a:cxn ang="0">
                  <a:pos x="38" y="149"/>
                </a:cxn>
                <a:cxn ang="0">
                  <a:pos x="104" y="155"/>
                </a:cxn>
                <a:cxn ang="0">
                  <a:pos x="158" y="164"/>
                </a:cxn>
                <a:cxn ang="0">
                  <a:pos x="201" y="178"/>
                </a:cxn>
                <a:cxn ang="0">
                  <a:pos x="235" y="192"/>
                </a:cxn>
                <a:cxn ang="0">
                  <a:pos x="259" y="205"/>
                </a:cxn>
                <a:cxn ang="0">
                  <a:pos x="279" y="218"/>
                </a:cxn>
                <a:cxn ang="0">
                  <a:pos x="313" y="241"/>
                </a:cxn>
                <a:cxn ang="0">
                  <a:pos x="373" y="282"/>
                </a:cxn>
                <a:cxn ang="0">
                  <a:pos x="432" y="325"/>
                </a:cxn>
                <a:cxn ang="0">
                  <a:pos x="489" y="371"/>
                </a:cxn>
                <a:cxn ang="0">
                  <a:pos x="574" y="443"/>
                </a:cxn>
                <a:cxn ang="0">
                  <a:pos x="678" y="541"/>
                </a:cxn>
                <a:cxn ang="0">
                  <a:pos x="772" y="635"/>
                </a:cxn>
                <a:cxn ang="0">
                  <a:pos x="853" y="721"/>
                </a:cxn>
                <a:cxn ang="0">
                  <a:pos x="943" y="821"/>
                </a:cxn>
                <a:cxn ang="0">
                  <a:pos x="977" y="827"/>
                </a:cxn>
                <a:cxn ang="0">
                  <a:pos x="977" y="755"/>
                </a:cxn>
                <a:cxn ang="0">
                  <a:pos x="975" y="682"/>
                </a:cxn>
                <a:cxn ang="0">
                  <a:pos x="975" y="610"/>
                </a:cxn>
                <a:cxn ang="0">
                  <a:pos x="929" y="528"/>
                </a:cxn>
                <a:cxn ang="0">
                  <a:pos x="836" y="438"/>
                </a:cxn>
                <a:cxn ang="0">
                  <a:pos x="740" y="351"/>
                </a:cxn>
                <a:cxn ang="0">
                  <a:pos x="645" y="269"/>
                </a:cxn>
                <a:cxn ang="0">
                  <a:pos x="550" y="194"/>
                </a:cxn>
                <a:cxn ang="0">
                  <a:pos x="455" y="126"/>
                </a:cxn>
                <a:cxn ang="0">
                  <a:pos x="362" y="68"/>
                </a:cxn>
                <a:cxn ang="0">
                  <a:pos x="294" y="31"/>
                </a:cxn>
                <a:cxn ang="0">
                  <a:pos x="251" y="10"/>
                </a:cxn>
              </a:cxnLst>
              <a:rect l="0" t="0" r="r" b="b"/>
              <a:pathLst>
                <a:path w="977" h="863">
                  <a:moveTo>
                    <a:pt x="229" y="0"/>
                  </a:moveTo>
                  <a:lnTo>
                    <a:pt x="203" y="22"/>
                  </a:lnTo>
                  <a:lnTo>
                    <a:pt x="176" y="43"/>
                  </a:lnTo>
                  <a:lnTo>
                    <a:pt x="149" y="63"/>
                  </a:lnTo>
                  <a:lnTo>
                    <a:pt x="121" y="82"/>
                  </a:lnTo>
                  <a:lnTo>
                    <a:pt x="92" y="100"/>
                  </a:lnTo>
                  <a:lnTo>
                    <a:pt x="62" y="117"/>
                  </a:lnTo>
                  <a:lnTo>
                    <a:pt x="32" y="133"/>
                  </a:lnTo>
                  <a:lnTo>
                    <a:pt x="0" y="148"/>
                  </a:lnTo>
                  <a:lnTo>
                    <a:pt x="38" y="149"/>
                  </a:lnTo>
                  <a:lnTo>
                    <a:pt x="72" y="151"/>
                  </a:lnTo>
                  <a:lnTo>
                    <a:pt x="104" y="155"/>
                  </a:lnTo>
                  <a:lnTo>
                    <a:pt x="132" y="159"/>
                  </a:lnTo>
                  <a:lnTo>
                    <a:pt x="158" y="164"/>
                  </a:lnTo>
                  <a:lnTo>
                    <a:pt x="181" y="171"/>
                  </a:lnTo>
                  <a:lnTo>
                    <a:pt x="201" y="178"/>
                  </a:lnTo>
                  <a:lnTo>
                    <a:pt x="219" y="185"/>
                  </a:lnTo>
                  <a:lnTo>
                    <a:pt x="235" y="192"/>
                  </a:lnTo>
                  <a:lnTo>
                    <a:pt x="249" y="198"/>
                  </a:lnTo>
                  <a:lnTo>
                    <a:pt x="259" y="205"/>
                  </a:lnTo>
                  <a:lnTo>
                    <a:pt x="268" y="210"/>
                  </a:lnTo>
                  <a:lnTo>
                    <a:pt x="279" y="218"/>
                  </a:lnTo>
                  <a:lnTo>
                    <a:pt x="284" y="222"/>
                  </a:lnTo>
                  <a:lnTo>
                    <a:pt x="313" y="241"/>
                  </a:lnTo>
                  <a:lnTo>
                    <a:pt x="343" y="261"/>
                  </a:lnTo>
                  <a:lnTo>
                    <a:pt x="373" y="282"/>
                  </a:lnTo>
                  <a:lnTo>
                    <a:pt x="402" y="303"/>
                  </a:lnTo>
                  <a:lnTo>
                    <a:pt x="432" y="325"/>
                  </a:lnTo>
                  <a:lnTo>
                    <a:pt x="461" y="348"/>
                  </a:lnTo>
                  <a:lnTo>
                    <a:pt x="489" y="371"/>
                  </a:lnTo>
                  <a:lnTo>
                    <a:pt x="518" y="395"/>
                  </a:lnTo>
                  <a:lnTo>
                    <a:pt x="574" y="443"/>
                  </a:lnTo>
                  <a:lnTo>
                    <a:pt x="627" y="492"/>
                  </a:lnTo>
                  <a:lnTo>
                    <a:pt x="678" y="541"/>
                  </a:lnTo>
                  <a:lnTo>
                    <a:pt x="727" y="588"/>
                  </a:lnTo>
                  <a:lnTo>
                    <a:pt x="772" y="635"/>
                  </a:lnTo>
                  <a:lnTo>
                    <a:pt x="814" y="679"/>
                  </a:lnTo>
                  <a:lnTo>
                    <a:pt x="853" y="721"/>
                  </a:lnTo>
                  <a:lnTo>
                    <a:pt x="888" y="759"/>
                  </a:lnTo>
                  <a:lnTo>
                    <a:pt x="943" y="821"/>
                  </a:lnTo>
                  <a:lnTo>
                    <a:pt x="977" y="863"/>
                  </a:lnTo>
                  <a:lnTo>
                    <a:pt x="977" y="827"/>
                  </a:lnTo>
                  <a:lnTo>
                    <a:pt x="977" y="791"/>
                  </a:lnTo>
                  <a:lnTo>
                    <a:pt x="977" y="755"/>
                  </a:lnTo>
                  <a:lnTo>
                    <a:pt x="977" y="719"/>
                  </a:lnTo>
                  <a:lnTo>
                    <a:pt x="975" y="682"/>
                  </a:lnTo>
                  <a:lnTo>
                    <a:pt x="975" y="646"/>
                  </a:lnTo>
                  <a:lnTo>
                    <a:pt x="975" y="610"/>
                  </a:lnTo>
                  <a:lnTo>
                    <a:pt x="975" y="574"/>
                  </a:lnTo>
                  <a:lnTo>
                    <a:pt x="929" y="528"/>
                  </a:lnTo>
                  <a:lnTo>
                    <a:pt x="882" y="482"/>
                  </a:lnTo>
                  <a:lnTo>
                    <a:pt x="836" y="438"/>
                  </a:lnTo>
                  <a:lnTo>
                    <a:pt x="788" y="393"/>
                  </a:lnTo>
                  <a:lnTo>
                    <a:pt x="740" y="351"/>
                  </a:lnTo>
                  <a:lnTo>
                    <a:pt x="693" y="310"/>
                  </a:lnTo>
                  <a:lnTo>
                    <a:pt x="645" y="269"/>
                  </a:lnTo>
                  <a:lnTo>
                    <a:pt x="597" y="230"/>
                  </a:lnTo>
                  <a:lnTo>
                    <a:pt x="550" y="194"/>
                  </a:lnTo>
                  <a:lnTo>
                    <a:pt x="502" y="159"/>
                  </a:lnTo>
                  <a:lnTo>
                    <a:pt x="455" y="126"/>
                  </a:lnTo>
                  <a:lnTo>
                    <a:pt x="409" y="96"/>
                  </a:lnTo>
                  <a:lnTo>
                    <a:pt x="362" y="68"/>
                  </a:lnTo>
                  <a:lnTo>
                    <a:pt x="318" y="43"/>
                  </a:lnTo>
                  <a:lnTo>
                    <a:pt x="294" y="31"/>
                  </a:lnTo>
                  <a:lnTo>
                    <a:pt x="272" y="19"/>
                  </a:lnTo>
                  <a:lnTo>
                    <a:pt x="251" y="1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7" name="Freeform 56"/>
            <p:cNvSpPr>
              <a:spLocks/>
            </p:cNvSpPr>
            <p:nvPr/>
          </p:nvSpPr>
          <p:spPr bwMode="auto">
            <a:xfrm>
              <a:off x="8098614" y="673980"/>
              <a:ext cx="40111" cy="18718"/>
            </a:xfrm>
            <a:custGeom>
              <a:avLst/>
              <a:gdLst/>
              <a:ahLst/>
              <a:cxnLst>
                <a:cxn ang="0">
                  <a:pos x="147" y="215"/>
                </a:cxn>
                <a:cxn ang="0">
                  <a:pos x="161" y="209"/>
                </a:cxn>
                <a:cxn ang="0">
                  <a:pos x="176" y="203"/>
                </a:cxn>
                <a:cxn ang="0">
                  <a:pos x="178" y="202"/>
                </a:cxn>
                <a:cxn ang="0">
                  <a:pos x="183" y="198"/>
                </a:cxn>
                <a:cxn ang="0">
                  <a:pos x="199" y="192"/>
                </a:cxn>
                <a:cxn ang="0">
                  <a:pos x="223" y="180"/>
                </a:cxn>
                <a:cxn ang="0">
                  <a:pos x="256" y="167"/>
                </a:cxn>
                <a:cxn ang="0">
                  <a:pos x="295" y="151"/>
                </a:cxn>
                <a:cxn ang="0">
                  <a:pos x="341" y="134"/>
                </a:cxn>
                <a:cxn ang="0">
                  <a:pos x="392" y="116"/>
                </a:cxn>
                <a:cxn ang="0">
                  <a:pos x="446" y="98"/>
                </a:cxn>
                <a:cxn ang="0">
                  <a:pos x="408" y="93"/>
                </a:cxn>
                <a:cxn ang="0">
                  <a:pos x="368" y="87"/>
                </a:cxn>
                <a:cxn ang="0">
                  <a:pos x="349" y="84"/>
                </a:cxn>
                <a:cxn ang="0">
                  <a:pos x="329" y="79"/>
                </a:cxn>
                <a:cxn ang="0">
                  <a:pos x="309" y="73"/>
                </a:cxn>
                <a:cxn ang="0">
                  <a:pos x="289" y="68"/>
                </a:cxn>
                <a:cxn ang="0">
                  <a:pos x="269" y="62"/>
                </a:cxn>
                <a:cxn ang="0">
                  <a:pos x="249" y="54"/>
                </a:cxn>
                <a:cxn ang="0">
                  <a:pos x="227" y="47"/>
                </a:cxn>
                <a:cxn ang="0">
                  <a:pos x="206" y="39"/>
                </a:cxn>
                <a:cxn ang="0">
                  <a:pos x="186" y="30"/>
                </a:cxn>
                <a:cxn ang="0">
                  <a:pos x="165" y="20"/>
                </a:cxn>
                <a:cxn ang="0">
                  <a:pos x="144" y="11"/>
                </a:cxn>
                <a:cxn ang="0">
                  <a:pos x="121" y="0"/>
                </a:cxn>
                <a:cxn ang="0">
                  <a:pos x="87" y="16"/>
                </a:cxn>
                <a:cxn ang="0">
                  <a:pos x="55" y="31"/>
                </a:cxn>
                <a:cxn ang="0">
                  <a:pos x="26" y="45"/>
                </a:cxn>
                <a:cxn ang="0">
                  <a:pos x="0" y="57"/>
                </a:cxn>
                <a:cxn ang="0">
                  <a:pos x="40" y="98"/>
                </a:cxn>
                <a:cxn ang="0">
                  <a:pos x="78" y="138"/>
                </a:cxn>
                <a:cxn ang="0">
                  <a:pos x="114" y="177"/>
                </a:cxn>
                <a:cxn ang="0">
                  <a:pos x="147" y="215"/>
                </a:cxn>
              </a:cxnLst>
              <a:rect l="0" t="0" r="r" b="b"/>
              <a:pathLst>
                <a:path w="446" h="215">
                  <a:moveTo>
                    <a:pt x="147" y="215"/>
                  </a:moveTo>
                  <a:lnTo>
                    <a:pt x="161" y="209"/>
                  </a:lnTo>
                  <a:lnTo>
                    <a:pt x="176" y="203"/>
                  </a:lnTo>
                  <a:lnTo>
                    <a:pt x="178" y="202"/>
                  </a:lnTo>
                  <a:lnTo>
                    <a:pt x="183" y="198"/>
                  </a:lnTo>
                  <a:lnTo>
                    <a:pt x="199" y="192"/>
                  </a:lnTo>
                  <a:lnTo>
                    <a:pt x="223" y="180"/>
                  </a:lnTo>
                  <a:lnTo>
                    <a:pt x="256" y="167"/>
                  </a:lnTo>
                  <a:lnTo>
                    <a:pt x="295" y="151"/>
                  </a:lnTo>
                  <a:lnTo>
                    <a:pt x="341" y="134"/>
                  </a:lnTo>
                  <a:lnTo>
                    <a:pt x="392" y="116"/>
                  </a:lnTo>
                  <a:lnTo>
                    <a:pt x="446" y="98"/>
                  </a:lnTo>
                  <a:lnTo>
                    <a:pt x="408" y="93"/>
                  </a:lnTo>
                  <a:lnTo>
                    <a:pt x="368" y="87"/>
                  </a:lnTo>
                  <a:lnTo>
                    <a:pt x="349" y="84"/>
                  </a:lnTo>
                  <a:lnTo>
                    <a:pt x="329" y="79"/>
                  </a:lnTo>
                  <a:lnTo>
                    <a:pt x="309" y="73"/>
                  </a:lnTo>
                  <a:lnTo>
                    <a:pt x="289" y="68"/>
                  </a:lnTo>
                  <a:lnTo>
                    <a:pt x="269" y="62"/>
                  </a:lnTo>
                  <a:lnTo>
                    <a:pt x="249" y="54"/>
                  </a:lnTo>
                  <a:lnTo>
                    <a:pt x="227" y="47"/>
                  </a:lnTo>
                  <a:lnTo>
                    <a:pt x="206" y="39"/>
                  </a:lnTo>
                  <a:lnTo>
                    <a:pt x="186" y="30"/>
                  </a:lnTo>
                  <a:lnTo>
                    <a:pt x="165" y="20"/>
                  </a:lnTo>
                  <a:lnTo>
                    <a:pt x="144" y="11"/>
                  </a:lnTo>
                  <a:lnTo>
                    <a:pt x="121" y="0"/>
                  </a:lnTo>
                  <a:lnTo>
                    <a:pt x="87" y="16"/>
                  </a:lnTo>
                  <a:lnTo>
                    <a:pt x="55" y="31"/>
                  </a:lnTo>
                  <a:lnTo>
                    <a:pt x="26" y="45"/>
                  </a:lnTo>
                  <a:lnTo>
                    <a:pt x="0" y="57"/>
                  </a:lnTo>
                  <a:lnTo>
                    <a:pt x="40" y="98"/>
                  </a:lnTo>
                  <a:lnTo>
                    <a:pt x="78" y="138"/>
                  </a:lnTo>
                  <a:lnTo>
                    <a:pt x="114" y="177"/>
                  </a:lnTo>
                  <a:lnTo>
                    <a:pt x="147" y="2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8" name="Freeform 57"/>
            <p:cNvSpPr>
              <a:spLocks/>
            </p:cNvSpPr>
            <p:nvPr/>
          </p:nvSpPr>
          <p:spPr bwMode="auto">
            <a:xfrm>
              <a:off x="8160116" y="1001550"/>
              <a:ext cx="10696" cy="4011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1" y="6"/>
                </a:cxn>
                <a:cxn ang="0">
                  <a:pos x="60" y="10"/>
                </a:cxn>
                <a:cxn ang="0">
                  <a:pos x="29" y="14"/>
                </a:cxn>
                <a:cxn ang="0">
                  <a:pos x="0" y="19"/>
                </a:cxn>
                <a:cxn ang="0">
                  <a:pos x="27" y="24"/>
                </a:cxn>
                <a:cxn ang="0">
                  <a:pos x="54" y="28"/>
                </a:cxn>
                <a:cxn ang="0">
                  <a:pos x="78" y="33"/>
                </a:cxn>
                <a:cxn ang="0">
                  <a:pos x="100" y="37"/>
                </a:cxn>
                <a:cxn ang="0">
                  <a:pos x="105" y="28"/>
                </a:cxn>
                <a:cxn ang="0">
                  <a:pos x="110" y="18"/>
                </a:cxn>
                <a:cxn ang="0">
                  <a:pos x="115" y="10"/>
                </a:cxn>
                <a:cxn ang="0">
                  <a:pos x="122" y="0"/>
                </a:cxn>
              </a:cxnLst>
              <a:rect l="0" t="0" r="r" b="b"/>
              <a:pathLst>
                <a:path w="122" h="37">
                  <a:moveTo>
                    <a:pt x="122" y="0"/>
                  </a:moveTo>
                  <a:lnTo>
                    <a:pt x="91" y="6"/>
                  </a:lnTo>
                  <a:lnTo>
                    <a:pt x="60" y="10"/>
                  </a:lnTo>
                  <a:lnTo>
                    <a:pt x="29" y="14"/>
                  </a:lnTo>
                  <a:lnTo>
                    <a:pt x="0" y="19"/>
                  </a:lnTo>
                  <a:lnTo>
                    <a:pt x="27" y="24"/>
                  </a:lnTo>
                  <a:lnTo>
                    <a:pt x="54" y="28"/>
                  </a:lnTo>
                  <a:lnTo>
                    <a:pt x="78" y="33"/>
                  </a:lnTo>
                  <a:lnTo>
                    <a:pt x="100" y="37"/>
                  </a:lnTo>
                  <a:lnTo>
                    <a:pt x="105" y="28"/>
                  </a:lnTo>
                  <a:lnTo>
                    <a:pt x="110" y="18"/>
                  </a:lnTo>
                  <a:lnTo>
                    <a:pt x="115" y="1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9" name="Freeform 58"/>
            <p:cNvSpPr>
              <a:spLocks/>
            </p:cNvSpPr>
            <p:nvPr/>
          </p:nvSpPr>
          <p:spPr bwMode="auto">
            <a:xfrm>
              <a:off x="7827199" y="740831"/>
              <a:ext cx="151083" cy="207238"/>
            </a:xfrm>
            <a:custGeom>
              <a:avLst/>
              <a:gdLst/>
              <a:ahLst/>
              <a:cxnLst>
                <a:cxn ang="0">
                  <a:pos x="1600" y="1720"/>
                </a:cxn>
                <a:cxn ang="0">
                  <a:pos x="1586" y="1706"/>
                </a:cxn>
                <a:cxn ang="0">
                  <a:pos x="1546" y="1670"/>
                </a:cxn>
                <a:cxn ang="0">
                  <a:pos x="1484" y="1609"/>
                </a:cxn>
                <a:cxn ang="0">
                  <a:pos x="1399" y="1525"/>
                </a:cxn>
                <a:cxn ang="0">
                  <a:pos x="1404" y="1634"/>
                </a:cxn>
                <a:cxn ang="0">
                  <a:pos x="1339" y="1583"/>
                </a:cxn>
                <a:cxn ang="0">
                  <a:pos x="1253" y="1514"/>
                </a:cxn>
                <a:cxn ang="0">
                  <a:pos x="1183" y="1455"/>
                </a:cxn>
                <a:cxn ang="0">
                  <a:pos x="1104" y="1383"/>
                </a:cxn>
                <a:cxn ang="0">
                  <a:pos x="1017" y="1301"/>
                </a:cxn>
                <a:cxn ang="0">
                  <a:pos x="924" y="1209"/>
                </a:cxn>
                <a:cxn ang="0">
                  <a:pos x="829" y="1107"/>
                </a:cxn>
                <a:cxn ang="0">
                  <a:pos x="731" y="995"/>
                </a:cxn>
                <a:cxn ang="0">
                  <a:pos x="633" y="874"/>
                </a:cxn>
                <a:cxn ang="0">
                  <a:pos x="536" y="744"/>
                </a:cxn>
                <a:cxn ang="0">
                  <a:pos x="442" y="606"/>
                </a:cxn>
                <a:cxn ang="0">
                  <a:pos x="353" y="459"/>
                </a:cxn>
                <a:cxn ang="0">
                  <a:pos x="272" y="304"/>
                </a:cxn>
                <a:cxn ang="0">
                  <a:pos x="238" y="227"/>
                </a:cxn>
                <a:cxn ang="0">
                  <a:pos x="265" y="251"/>
                </a:cxn>
                <a:cxn ang="0">
                  <a:pos x="317" y="295"/>
                </a:cxn>
                <a:cxn ang="0">
                  <a:pos x="388" y="353"/>
                </a:cxn>
                <a:cxn ang="0">
                  <a:pos x="396" y="342"/>
                </a:cxn>
                <a:cxn ang="0">
                  <a:pos x="326" y="248"/>
                </a:cxn>
                <a:cxn ang="0">
                  <a:pos x="254" y="152"/>
                </a:cxn>
                <a:cxn ang="0">
                  <a:pos x="182" y="51"/>
                </a:cxn>
                <a:cxn ang="0">
                  <a:pos x="132" y="17"/>
                </a:cxn>
                <a:cxn ang="0">
                  <a:pos x="100" y="54"/>
                </a:cxn>
                <a:cxn ang="0">
                  <a:pos x="64" y="92"/>
                </a:cxn>
                <a:cxn ang="0">
                  <a:pos x="22" y="132"/>
                </a:cxn>
                <a:cxn ang="0">
                  <a:pos x="73" y="252"/>
                </a:cxn>
                <a:cxn ang="0">
                  <a:pos x="215" y="446"/>
                </a:cxn>
                <a:cxn ang="0">
                  <a:pos x="352" y="626"/>
                </a:cxn>
                <a:cxn ang="0">
                  <a:pos x="483" y="793"/>
                </a:cxn>
                <a:cxn ang="0">
                  <a:pos x="607" y="947"/>
                </a:cxn>
                <a:cxn ang="0">
                  <a:pos x="724" y="1088"/>
                </a:cxn>
                <a:cxn ang="0">
                  <a:pos x="835" y="1217"/>
                </a:cxn>
                <a:cxn ang="0">
                  <a:pos x="938" y="1335"/>
                </a:cxn>
                <a:cxn ang="0">
                  <a:pos x="1077" y="1488"/>
                </a:cxn>
                <a:cxn ang="0">
                  <a:pos x="1232" y="1651"/>
                </a:cxn>
                <a:cxn ang="0">
                  <a:pos x="1348" y="1767"/>
                </a:cxn>
                <a:cxn ang="0">
                  <a:pos x="1425" y="1839"/>
                </a:cxn>
                <a:cxn ang="0">
                  <a:pos x="1458" y="1885"/>
                </a:cxn>
                <a:cxn ang="0">
                  <a:pos x="1500" y="1972"/>
                </a:cxn>
                <a:cxn ang="0">
                  <a:pos x="1564" y="2096"/>
                </a:cxn>
                <a:cxn ang="0">
                  <a:pos x="1628" y="2208"/>
                </a:cxn>
                <a:cxn ang="0">
                  <a:pos x="1677" y="2290"/>
                </a:cxn>
                <a:cxn ang="0">
                  <a:pos x="1612" y="1730"/>
                </a:cxn>
              </a:cxnLst>
              <a:rect l="0" t="0" r="r" b="b"/>
              <a:pathLst>
                <a:path w="1702" h="2331">
                  <a:moveTo>
                    <a:pt x="1612" y="1730"/>
                  </a:moveTo>
                  <a:lnTo>
                    <a:pt x="1600" y="1720"/>
                  </a:lnTo>
                  <a:lnTo>
                    <a:pt x="1596" y="1715"/>
                  </a:lnTo>
                  <a:lnTo>
                    <a:pt x="1586" y="1706"/>
                  </a:lnTo>
                  <a:lnTo>
                    <a:pt x="1569" y="1691"/>
                  </a:lnTo>
                  <a:lnTo>
                    <a:pt x="1546" y="1670"/>
                  </a:lnTo>
                  <a:lnTo>
                    <a:pt x="1518" y="1642"/>
                  </a:lnTo>
                  <a:lnTo>
                    <a:pt x="1484" y="1609"/>
                  </a:lnTo>
                  <a:lnTo>
                    <a:pt x="1444" y="1570"/>
                  </a:lnTo>
                  <a:lnTo>
                    <a:pt x="1399" y="1525"/>
                  </a:lnTo>
                  <a:lnTo>
                    <a:pt x="1414" y="1640"/>
                  </a:lnTo>
                  <a:lnTo>
                    <a:pt x="1404" y="1634"/>
                  </a:lnTo>
                  <a:lnTo>
                    <a:pt x="1379" y="1615"/>
                  </a:lnTo>
                  <a:lnTo>
                    <a:pt x="1339" y="1583"/>
                  </a:lnTo>
                  <a:lnTo>
                    <a:pt x="1285" y="1541"/>
                  </a:lnTo>
                  <a:lnTo>
                    <a:pt x="1253" y="1514"/>
                  </a:lnTo>
                  <a:lnTo>
                    <a:pt x="1219" y="1485"/>
                  </a:lnTo>
                  <a:lnTo>
                    <a:pt x="1183" y="1455"/>
                  </a:lnTo>
                  <a:lnTo>
                    <a:pt x="1144" y="1420"/>
                  </a:lnTo>
                  <a:lnTo>
                    <a:pt x="1104" y="1383"/>
                  </a:lnTo>
                  <a:lnTo>
                    <a:pt x="1061" y="1344"/>
                  </a:lnTo>
                  <a:lnTo>
                    <a:pt x="1017" y="1301"/>
                  </a:lnTo>
                  <a:lnTo>
                    <a:pt x="971" y="1257"/>
                  </a:lnTo>
                  <a:lnTo>
                    <a:pt x="924" y="1209"/>
                  </a:lnTo>
                  <a:lnTo>
                    <a:pt x="877" y="1159"/>
                  </a:lnTo>
                  <a:lnTo>
                    <a:pt x="829" y="1107"/>
                  </a:lnTo>
                  <a:lnTo>
                    <a:pt x="780" y="1052"/>
                  </a:lnTo>
                  <a:lnTo>
                    <a:pt x="731" y="995"/>
                  </a:lnTo>
                  <a:lnTo>
                    <a:pt x="682" y="936"/>
                  </a:lnTo>
                  <a:lnTo>
                    <a:pt x="633" y="874"/>
                  </a:lnTo>
                  <a:lnTo>
                    <a:pt x="584" y="811"/>
                  </a:lnTo>
                  <a:lnTo>
                    <a:pt x="536" y="744"/>
                  </a:lnTo>
                  <a:lnTo>
                    <a:pt x="489" y="676"/>
                  </a:lnTo>
                  <a:lnTo>
                    <a:pt x="442" y="606"/>
                  </a:lnTo>
                  <a:lnTo>
                    <a:pt x="398" y="533"/>
                  </a:lnTo>
                  <a:lnTo>
                    <a:pt x="353" y="459"/>
                  </a:lnTo>
                  <a:lnTo>
                    <a:pt x="312" y="383"/>
                  </a:lnTo>
                  <a:lnTo>
                    <a:pt x="272" y="304"/>
                  </a:lnTo>
                  <a:lnTo>
                    <a:pt x="234" y="224"/>
                  </a:lnTo>
                  <a:lnTo>
                    <a:pt x="238" y="227"/>
                  </a:lnTo>
                  <a:lnTo>
                    <a:pt x="249" y="236"/>
                  </a:lnTo>
                  <a:lnTo>
                    <a:pt x="265" y="251"/>
                  </a:lnTo>
                  <a:lnTo>
                    <a:pt x="289" y="270"/>
                  </a:lnTo>
                  <a:lnTo>
                    <a:pt x="317" y="295"/>
                  </a:lnTo>
                  <a:lnTo>
                    <a:pt x="350" y="322"/>
                  </a:lnTo>
                  <a:lnTo>
                    <a:pt x="388" y="353"/>
                  </a:lnTo>
                  <a:lnTo>
                    <a:pt x="430" y="387"/>
                  </a:lnTo>
                  <a:lnTo>
                    <a:pt x="396" y="342"/>
                  </a:lnTo>
                  <a:lnTo>
                    <a:pt x="361" y="296"/>
                  </a:lnTo>
                  <a:lnTo>
                    <a:pt x="326" y="248"/>
                  </a:lnTo>
                  <a:lnTo>
                    <a:pt x="290" y="200"/>
                  </a:lnTo>
                  <a:lnTo>
                    <a:pt x="254" y="152"/>
                  </a:lnTo>
                  <a:lnTo>
                    <a:pt x="218" y="102"/>
                  </a:lnTo>
                  <a:lnTo>
                    <a:pt x="182" y="51"/>
                  </a:lnTo>
                  <a:lnTo>
                    <a:pt x="145" y="0"/>
                  </a:lnTo>
                  <a:lnTo>
                    <a:pt x="132" y="17"/>
                  </a:lnTo>
                  <a:lnTo>
                    <a:pt x="117" y="35"/>
                  </a:lnTo>
                  <a:lnTo>
                    <a:pt x="100" y="54"/>
                  </a:lnTo>
                  <a:lnTo>
                    <a:pt x="83" y="73"/>
                  </a:lnTo>
                  <a:lnTo>
                    <a:pt x="64" y="92"/>
                  </a:lnTo>
                  <a:lnTo>
                    <a:pt x="44" y="113"/>
                  </a:lnTo>
                  <a:lnTo>
                    <a:pt x="22" y="132"/>
                  </a:lnTo>
                  <a:lnTo>
                    <a:pt x="0" y="152"/>
                  </a:lnTo>
                  <a:lnTo>
                    <a:pt x="73" y="252"/>
                  </a:lnTo>
                  <a:lnTo>
                    <a:pt x="145" y="351"/>
                  </a:lnTo>
                  <a:lnTo>
                    <a:pt x="215" y="446"/>
                  </a:lnTo>
                  <a:lnTo>
                    <a:pt x="285" y="537"/>
                  </a:lnTo>
                  <a:lnTo>
                    <a:pt x="352" y="626"/>
                  </a:lnTo>
                  <a:lnTo>
                    <a:pt x="418" y="711"/>
                  </a:lnTo>
                  <a:lnTo>
                    <a:pt x="483" y="793"/>
                  </a:lnTo>
                  <a:lnTo>
                    <a:pt x="546" y="871"/>
                  </a:lnTo>
                  <a:lnTo>
                    <a:pt x="607" y="947"/>
                  </a:lnTo>
                  <a:lnTo>
                    <a:pt x="667" y="1019"/>
                  </a:lnTo>
                  <a:lnTo>
                    <a:pt x="724" y="1088"/>
                  </a:lnTo>
                  <a:lnTo>
                    <a:pt x="780" y="1155"/>
                  </a:lnTo>
                  <a:lnTo>
                    <a:pt x="835" y="1217"/>
                  </a:lnTo>
                  <a:lnTo>
                    <a:pt x="887" y="1278"/>
                  </a:lnTo>
                  <a:lnTo>
                    <a:pt x="938" y="1335"/>
                  </a:lnTo>
                  <a:lnTo>
                    <a:pt x="986" y="1389"/>
                  </a:lnTo>
                  <a:lnTo>
                    <a:pt x="1077" y="1488"/>
                  </a:lnTo>
                  <a:lnTo>
                    <a:pt x="1159" y="1574"/>
                  </a:lnTo>
                  <a:lnTo>
                    <a:pt x="1232" y="1651"/>
                  </a:lnTo>
                  <a:lnTo>
                    <a:pt x="1295" y="1714"/>
                  </a:lnTo>
                  <a:lnTo>
                    <a:pt x="1348" y="1767"/>
                  </a:lnTo>
                  <a:lnTo>
                    <a:pt x="1392" y="1809"/>
                  </a:lnTo>
                  <a:lnTo>
                    <a:pt x="1425" y="1839"/>
                  </a:lnTo>
                  <a:lnTo>
                    <a:pt x="1447" y="1859"/>
                  </a:lnTo>
                  <a:lnTo>
                    <a:pt x="1458" y="1885"/>
                  </a:lnTo>
                  <a:lnTo>
                    <a:pt x="1476" y="1923"/>
                  </a:lnTo>
                  <a:lnTo>
                    <a:pt x="1500" y="1972"/>
                  </a:lnTo>
                  <a:lnTo>
                    <a:pt x="1529" y="2029"/>
                  </a:lnTo>
                  <a:lnTo>
                    <a:pt x="1564" y="2096"/>
                  </a:lnTo>
                  <a:lnTo>
                    <a:pt x="1606" y="2169"/>
                  </a:lnTo>
                  <a:lnTo>
                    <a:pt x="1628" y="2208"/>
                  </a:lnTo>
                  <a:lnTo>
                    <a:pt x="1651" y="2248"/>
                  </a:lnTo>
                  <a:lnTo>
                    <a:pt x="1677" y="2290"/>
                  </a:lnTo>
                  <a:lnTo>
                    <a:pt x="1702" y="2331"/>
                  </a:lnTo>
                  <a:lnTo>
                    <a:pt x="1612" y="17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0" name="Freeform 59"/>
            <p:cNvSpPr>
              <a:spLocks/>
            </p:cNvSpPr>
            <p:nvPr/>
          </p:nvSpPr>
          <p:spPr bwMode="auto">
            <a:xfrm>
              <a:off x="7990315" y="966787"/>
              <a:ext cx="41448" cy="20055"/>
            </a:xfrm>
            <a:custGeom>
              <a:avLst/>
              <a:gdLst/>
              <a:ahLst/>
              <a:cxnLst>
                <a:cxn ang="0">
                  <a:pos x="462" y="223"/>
                </a:cxn>
                <a:cxn ang="0">
                  <a:pos x="432" y="193"/>
                </a:cxn>
                <a:cxn ang="0">
                  <a:pos x="402" y="163"/>
                </a:cxn>
                <a:cxn ang="0">
                  <a:pos x="374" y="133"/>
                </a:cxn>
                <a:cxn ang="0">
                  <a:pos x="346" y="102"/>
                </a:cxn>
                <a:cxn ang="0">
                  <a:pos x="296" y="86"/>
                </a:cxn>
                <a:cxn ang="0">
                  <a:pos x="248" y="70"/>
                </a:cxn>
                <a:cxn ang="0">
                  <a:pos x="200" y="56"/>
                </a:cxn>
                <a:cxn ang="0">
                  <a:pos x="154" y="43"/>
                </a:cxn>
                <a:cxn ang="0">
                  <a:pos x="112" y="31"/>
                </a:cxn>
                <a:cxn ang="0">
                  <a:pos x="72" y="19"/>
                </a:cxn>
                <a:cxn ang="0">
                  <a:pos x="34" y="10"/>
                </a:cxn>
                <a:cxn ang="0">
                  <a:pos x="0" y="0"/>
                </a:cxn>
                <a:cxn ang="0">
                  <a:pos x="11" y="17"/>
                </a:cxn>
                <a:cxn ang="0">
                  <a:pos x="24" y="33"/>
                </a:cxn>
                <a:cxn ang="0">
                  <a:pos x="36" y="50"/>
                </a:cxn>
                <a:cxn ang="0">
                  <a:pos x="48" y="66"/>
                </a:cxn>
                <a:cxn ang="0">
                  <a:pos x="102" y="85"/>
                </a:cxn>
                <a:cxn ang="0">
                  <a:pos x="156" y="103"/>
                </a:cxn>
                <a:cxn ang="0">
                  <a:pos x="209" y="123"/>
                </a:cxn>
                <a:cxn ang="0">
                  <a:pos x="261" y="142"/>
                </a:cxn>
                <a:cxn ang="0">
                  <a:pos x="313" y="162"/>
                </a:cxn>
                <a:cxn ang="0">
                  <a:pos x="364" y="182"/>
                </a:cxn>
                <a:cxn ang="0">
                  <a:pos x="413" y="202"/>
                </a:cxn>
                <a:cxn ang="0">
                  <a:pos x="462" y="223"/>
                </a:cxn>
              </a:cxnLst>
              <a:rect l="0" t="0" r="r" b="b"/>
              <a:pathLst>
                <a:path w="462" h="223">
                  <a:moveTo>
                    <a:pt x="462" y="223"/>
                  </a:moveTo>
                  <a:lnTo>
                    <a:pt x="432" y="193"/>
                  </a:lnTo>
                  <a:lnTo>
                    <a:pt x="402" y="163"/>
                  </a:lnTo>
                  <a:lnTo>
                    <a:pt x="374" y="133"/>
                  </a:lnTo>
                  <a:lnTo>
                    <a:pt x="346" y="102"/>
                  </a:lnTo>
                  <a:lnTo>
                    <a:pt x="296" y="86"/>
                  </a:lnTo>
                  <a:lnTo>
                    <a:pt x="248" y="70"/>
                  </a:lnTo>
                  <a:lnTo>
                    <a:pt x="200" y="56"/>
                  </a:lnTo>
                  <a:lnTo>
                    <a:pt x="154" y="43"/>
                  </a:lnTo>
                  <a:lnTo>
                    <a:pt x="112" y="31"/>
                  </a:lnTo>
                  <a:lnTo>
                    <a:pt x="72" y="19"/>
                  </a:lnTo>
                  <a:lnTo>
                    <a:pt x="34" y="10"/>
                  </a:lnTo>
                  <a:lnTo>
                    <a:pt x="0" y="0"/>
                  </a:lnTo>
                  <a:lnTo>
                    <a:pt x="11" y="17"/>
                  </a:lnTo>
                  <a:lnTo>
                    <a:pt x="24" y="33"/>
                  </a:lnTo>
                  <a:lnTo>
                    <a:pt x="36" y="50"/>
                  </a:lnTo>
                  <a:lnTo>
                    <a:pt x="48" y="66"/>
                  </a:lnTo>
                  <a:lnTo>
                    <a:pt x="102" y="85"/>
                  </a:lnTo>
                  <a:lnTo>
                    <a:pt x="156" y="103"/>
                  </a:lnTo>
                  <a:lnTo>
                    <a:pt x="209" y="123"/>
                  </a:lnTo>
                  <a:lnTo>
                    <a:pt x="261" y="142"/>
                  </a:lnTo>
                  <a:lnTo>
                    <a:pt x="313" y="162"/>
                  </a:lnTo>
                  <a:lnTo>
                    <a:pt x="364" y="182"/>
                  </a:lnTo>
                  <a:lnTo>
                    <a:pt x="413" y="202"/>
                  </a:lnTo>
                  <a:lnTo>
                    <a:pt x="46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1" name="Freeform 60"/>
            <p:cNvSpPr>
              <a:spLocks/>
            </p:cNvSpPr>
            <p:nvPr/>
          </p:nvSpPr>
          <p:spPr bwMode="auto">
            <a:xfrm>
              <a:off x="8023740" y="687350"/>
              <a:ext cx="64177" cy="116321"/>
            </a:xfrm>
            <a:custGeom>
              <a:avLst/>
              <a:gdLst/>
              <a:ahLst/>
              <a:cxnLst>
                <a:cxn ang="0">
                  <a:pos x="573" y="85"/>
                </a:cxn>
                <a:cxn ang="0">
                  <a:pos x="577" y="160"/>
                </a:cxn>
                <a:cxn ang="0">
                  <a:pos x="578" y="234"/>
                </a:cxn>
                <a:cxn ang="0">
                  <a:pos x="576" y="307"/>
                </a:cxn>
                <a:cxn ang="0">
                  <a:pos x="572" y="377"/>
                </a:cxn>
                <a:cxn ang="0">
                  <a:pos x="563" y="447"/>
                </a:cxn>
                <a:cxn ang="0">
                  <a:pos x="553" y="514"/>
                </a:cxn>
                <a:cxn ang="0">
                  <a:pos x="540" y="579"/>
                </a:cxn>
                <a:cxn ang="0">
                  <a:pos x="524" y="642"/>
                </a:cxn>
                <a:cxn ang="0">
                  <a:pos x="505" y="703"/>
                </a:cxn>
                <a:cxn ang="0">
                  <a:pos x="483" y="762"/>
                </a:cxn>
                <a:cxn ang="0">
                  <a:pos x="458" y="819"/>
                </a:cxn>
                <a:cxn ang="0">
                  <a:pos x="431" y="873"/>
                </a:cxn>
                <a:cxn ang="0">
                  <a:pos x="401" y="925"/>
                </a:cxn>
                <a:cxn ang="0">
                  <a:pos x="368" y="973"/>
                </a:cxn>
                <a:cxn ang="0">
                  <a:pos x="332" y="1020"/>
                </a:cxn>
                <a:cxn ang="0">
                  <a:pos x="297" y="1060"/>
                </a:cxn>
                <a:cxn ang="0">
                  <a:pos x="263" y="1095"/>
                </a:cxn>
                <a:cxn ang="0">
                  <a:pos x="227" y="1127"/>
                </a:cxn>
                <a:cxn ang="0">
                  <a:pos x="190" y="1158"/>
                </a:cxn>
                <a:cxn ang="0">
                  <a:pos x="150" y="1186"/>
                </a:cxn>
                <a:cxn ang="0">
                  <a:pos x="110" y="1213"/>
                </a:cxn>
                <a:cxn ang="0">
                  <a:pos x="66" y="1237"/>
                </a:cxn>
                <a:cxn ang="0">
                  <a:pos x="22" y="1260"/>
                </a:cxn>
                <a:cxn ang="0">
                  <a:pos x="39" y="1279"/>
                </a:cxn>
                <a:cxn ang="0">
                  <a:pos x="116" y="1291"/>
                </a:cxn>
                <a:cxn ang="0">
                  <a:pos x="193" y="1300"/>
                </a:cxn>
                <a:cxn ang="0">
                  <a:pos x="267" y="1304"/>
                </a:cxn>
                <a:cxn ang="0">
                  <a:pos x="332" y="1257"/>
                </a:cxn>
                <a:cxn ang="0">
                  <a:pos x="391" y="1160"/>
                </a:cxn>
                <a:cxn ang="0">
                  <a:pos x="442" y="1060"/>
                </a:cxn>
                <a:cxn ang="0">
                  <a:pos x="489" y="960"/>
                </a:cxn>
                <a:cxn ang="0">
                  <a:pos x="529" y="861"/>
                </a:cxn>
                <a:cxn ang="0">
                  <a:pos x="565" y="764"/>
                </a:cxn>
                <a:cxn ang="0">
                  <a:pos x="597" y="668"/>
                </a:cxn>
                <a:cxn ang="0">
                  <a:pos x="624" y="578"/>
                </a:cxn>
                <a:cxn ang="0">
                  <a:pos x="655" y="453"/>
                </a:cxn>
                <a:cxn ang="0">
                  <a:pos x="686" y="311"/>
                </a:cxn>
                <a:cxn ang="0">
                  <a:pos x="704" y="206"/>
                </a:cxn>
                <a:cxn ang="0">
                  <a:pos x="712" y="148"/>
                </a:cxn>
                <a:cxn ang="0">
                  <a:pos x="718" y="78"/>
                </a:cxn>
                <a:cxn ang="0">
                  <a:pos x="680" y="39"/>
                </a:cxn>
                <a:cxn ang="0">
                  <a:pos x="638" y="0"/>
                </a:cxn>
                <a:cxn ang="0">
                  <a:pos x="606" y="25"/>
                </a:cxn>
                <a:cxn ang="0">
                  <a:pos x="570" y="45"/>
                </a:cxn>
              </a:cxnLst>
              <a:rect l="0" t="0" r="r" b="b"/>
              <a:pathLst>
                <a:path w="718" h="1305">
                  <a:moveTo>
                    <a:pt x="570" y="45"/>
                  </a:moveTo>
                  <a:lnTo>
                    <a:pt x="573" y="85"/>
                  </a:lnTo>
                  <a:lnTo>
                    <a:pt x="575" y="122"/>
                  </a:lnTo>
                  <a:lnTo>
                    <a:pt x="577" y="160"/>
                  </a:lnTo>
                  <a:lnTo>
                    <a:pt x="578" y="197"/>
                  </a:lnTo>
                  <a:lnTo>
                    <a:pt x="578" y="234"/>
                  </a:lnTo>
                  <a:lnTo>
                    <a:pt x="577" y="270"/>
                  </a:lnTo>
                  <a:lnTo>
                    <a:pt x="576" y="307"/>
                  </a:lnTo>
                  <a:lnTo>
                    <a:pt x="574" y="342"/>
                  </a:lnTo>
                  <a:lnTo>
                    <a:pt x="572" y="377"/>
                  </a:lnTo>
                  <a:lnTo>
                    <a:pt x="567" y="412"/>
                  </a:lnTo>
                  <a:lnTo>
                    <a:pt x="563" y="447"/>
                  </a:lnTo>
                  <a:lnTo>
                    <a:pt x="559" y="481"/>
                  </a:lnTo>
                  <a:lnTo>
                    <a:pt x="553" y="514"/>
                  </a:lnTo>
                  <a:lnTo>
                    <a:pt x="546" y="547"/>
                  </a:lnTo>
                  <a:lnTo>
                    <a:pt x="540" y="579"/>
                  </a:lnTo>
                  <a:lnTo>
                    <a:pt x="533" y="611"/>
                  </a:lnTo>
                  <a:lnTo>
                    <a:pt x="524" y="642"/>
                  </a:lnTo>
                  <a:lnTo>
                    <a:pt x="515" y="673"/>
                  </a:lnTo>
                  <a:lnTo>
                    <a:pt x="505" y="703"/>
                  </a:lnTo>
                  <a:lnTo>
                    <a:pt x="494" y="733"/>
                  </a:lnTo>
                  <a:lnTo>
                    <a:pt x="483" y="762"/>
                  </a:lnTo>
                  <a:lnTo>
                    <a:pt x="471" y="790"/>
                  </a:lnTo>
                  <a:lnTo>
                    <a:pt x="458" y="819"/>
                  </a:lnTo>
                  <a:lnTo>
                    <a:pt x="445" y="846"/>
                  </a:lnTo>
                  <a:lnTo>
                    <a:pt x="431" y="873"/>
                  </a:lnTo>
                  <a:lnTo>
                    <a:pt x="416" y="899"/>
                  </a:lnTo>
                  <a:lnTo>
                    <a:pt x="401" y="925"/>
                  </a:lnTo>
                  <a:lnTo>
                    <a:pt x="385" y="949"/>
                  </a:lnTo>
                  <a:lnTo>
                    <a:pt x="368" y="973"/>
                  </a:lnTo>
                  <a:lnTo>
                    <a:pt x="350" y="997"/>
                  </a:lnTo>
                  <a:lnTo>
                    <a:pt x="332" y="1020"/>
                  </a:lnTo>
                  <a:lnTo>
                    <a:pt x="314" y="1042"/>
                  </a:lnTo>
                  <a:lnTo>
                    <a:pt x="297" y="1060"/>
                  </a:lnTo>
                  <a:lnTo>
                    <a:pt x="280" y="1077"/>
                  </a:lnTo>
                  <a:lnTo>
                    <a:pt x="263" y="1095"/>
                  </a:lnTo>
                  <a:lnTo>
                    <a:pt x="245" y="1111"/>
                  </a:lnTo>
                  <a:lnTo>
                    <a:pt x="227" y="1127"/>
                  </a:lnTo>
                  <a:lnTo>
                    <a:pt x="209" y="1143"/>
                  </a:lnTo>
                  <a:lnTo>
                    <a:pt x="190" y="1158"/>
                  </a:lnTo>
                  <a:lnTo>
                    <a:pt x="170" y="1173"/>
                  </a:lnTo>
                  <a:lnTo>
                    <a:pt x="150" y="1186"/>
                  </a:lnTo>
                  <a:lnTo>
                    <a:pt x="130" y="1200"/>
                  </a:lnTo>
                  <a:lnTo>
                    <a:pt x="110" y="1213"/>
                  </a:lnTo>
                  <a:lnTo>
                    <a:pt x="89" y="1226"/>
                  </a:lnTo>
                  <a:lnTo>
                    <a:pt x="66" y="1237"/>
                  </a:lnTo>
                  <a:lnTo>
                    <a:pt x="44" y="1249"/>
                  </a:lnTo>
                  <a:lnTo>
                    <a:pt x="22" y="1260"/>
                  </a:lnTo>
                  <a:lnTo>
                    <a:pt x="0" y="1270"/>
                  </a:lnTo>
                  <a:lnTo>
                    <a:pt x="39" y="1279"/>
                  </a:lnTo>
                  <a:lnTo>
                    <a:pt x="78" y="1285"/>
                  </a:lnTo>
                  <a:lnTo>
                    <a:pt x="116" y="1291"/>
                  </a:lnTo>
                  <a:lnTo>
                    <a:pt x="155" y="1296"/>
                  </a:lnTo>
                  <a:lnTo>
                    <a:pt x="193" y="1300"/>
                  </a:lnTo>
                  <a:lnTo>
                    <a:pt x="231" y="1302"/>
                  </a:lnTo>
                  <a:lnTo>
                    <a:pt x="267" y="1304"/>
                  </a:lnTo>
                  <a:lnTo>
                    <a:pt x="302" y="1305"/>
                  </a:lnTo>
                  <a:lnTo>
                    <a:pt x="332" y="1257"/>
                  </a:lnTo>
                  <a:lnTo>
                    <a:pt x="362" y="1209"/>
                  </a:lnTo>
                  <a:lnTo>
                    <a:pt x="391" y="1160"/>
                  </a:lnTo>
                  <a:lnTo>
                    <a:pt x="417" y="1110"/>
                  </a:lnTo>
                  <a:lnTo>
                    <a:pt x="442" y="1060"/>
                  </a:lnTo>
                  <a:lnTo>
                    <a:pt x="467" y="1011"/>
                  </a:lnTo>
                  <a:lnTo>
                    <a:pt x="489" y="960"/>
                  </a:lnTo>
                  <a:lnTo>
                    <a:pt x="510" y="910"/>
                  </a:lnTo>
                  <a:lnTo>
                    <a:pt x="529" y="861"/>
                  </a:lnTo>
                  <a:lnTo>
                    <a:pt x="548" y="811"/>
                  </a:lnTo>
                  <a:lnTo>
                    <a:pt x="565" y="764"/>
                  </a:lnTo>
                  <a:lnTo>
                    <a:pt x="582" y="715"/>
                  </a:lnTo>
                  <a:lnTo>
                    <a:pt x="597" y="668"/>
                  </a:lnTo>
                  <a:lnTo>
                    <a:pt x="611" y="623"/>
                  </a:lnTo>
                  <a:lnTo>
                    <a:pt x="624" y="578"/>
                  </a:lnTo>
                  <a:lnTo>
                    <a:pt x="635" y="535"/>
                  </a:lnTo>
                  <a:lnTo>
                    <a:pt x="655" y="453"/>
                  </a:lnTo>
                  <a:lnTo>
                    <a:pt x="672" y="378"/>
                  </a:lnTo>
                  <a:lnTo>
                    <a:pt x="686" y="311"/>
                  </a:lnTo>
                  <a:lnTo>
                    <a:pt x="696" y="253"/>
                  </a:lnTo>
                  <a:lnTo>
                    <a:pt x="704" y="206"/>
                  </a:lnTo>
                  <a:lnTo>
                    <a:pt x="708" y="170"/>
                  </a:lnTo>
                  <a:lnTo>
                    <a:pt x="712" y="148"/>
                  </a:lnTo>
                  <a:lnTo>
                    <a:pt x="713" y="140"/>
                  </a:lnTo>
                  <a:lnTo>
                    <a:pt x="718" y="78"/>
                  </a:lnTo>
                  <a:lnTo>
                    <a:pt x="699" y="59"/>
                  </a:lnTo>
                  <a:lnTo>
                    <a:pt x="680" y="39"/>
                  </a:lnTo>
                  <a:lnTo>
                    <a:pt x="659" y="20"/>
                  </a:lnTo>
                  <a:lnTo>
                    <a:pt x="638" y="0"/>
                  </a:lnTo>
                  <a:lnTo>
                    <a:pt x="622" y="14"/>
                  </a:lnTo>
                  <a:lnTo>
                    <a:pt x="606" y="25"/>
                  </a:lnTo>
                  <a:lnTo>
                    <a:pt x="588" y="37"/>
                  </a:lnTo>
                  <a:lnTo>
                    <a:pt x="570" y="45"/>
                  </a:lnTo>
                  <a:close/>
                </a:path>
              </a:pathLst>
            </a:custGeom>
            <a:solidFill>
              <a:srgbClr val="E2C8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2" name="Freeform 61"/>
            <p:cNvSpPr>
              <a:spLocks/>
            </p:cNvSpPr>
            <p:nvPr/>
          </p:nvSpPr>
          <p:spPr bwMode="auto">
            <a:xfrm>
              <a:off x="8009033" y="800997"/>
              <a:ext cx="41448" cy="18718"/>
            </a:xfrm>
            <a:custGeom>
              <a:avLst/>
              <a:gdLst/>
              <a:ahLst/>
              <a:cxnLst>
                <a:cxn ang="0">
                  <a:pos x="470" y="35"/>
                </a:cxn>
                <a:cxn ang="0">
                  <a:pos x="435" y="34"/>
                </a:cxn>
                <a:cxn ang="0">
                  <a:pos x="399" y="32"/>
                </a:cxn>
                <a:cxn ang="0">
                  <a:pos x="361" y="30"/>
                </a:cxn>
                <a:cxn ang="0">
                  <a:pos x="323" y="26"/>
                </a:cxn>
                <a:cxn ang="0">
                  <a:pos x="284" y="21"/>
                </a:cxn>
                <a:cxn ang="0">
                  <a:pos x="246" y="15"/>
                </a:cxn>
                <a:cxn ang="0">
                  <a:pos x="207" y="9"/>
                </a:cxn>
                <a:cxn ang="0">
                  <a:pos x="168" y="0"/>
                </a:cxn>
                <a:cxn ang="0">
                  <a:pos x="147" y="10"/>
                </a:cxn>
                <a:cxn ang="0">
                  <a:pos x="127" y="17"/>
                </a:cxn>
                <a:cxn ang="0">
                  <a:pos x="107" y="26"/>
                </a:cxn>
                <a:cxn ang="0">
                  <a:pos x="86" y="33"/>
                </a:cxn>
                <a:cxn ang="0">
                  <a:pos x="65" y="40"/>
                </a:cxn>
                <a:cxn ang="0">
                  <a:pos x="44" y="47"/>
                </a:cxn>
                <a:cxn ang="0">
                  <a:pos x="22" y="53"/>
                </a:cxn>
                <a:cxn ang="0">
                  <a:pos x="0" y="59"/>
                </a:cxn>
                <a:cxn ang="0">
                  <a:pos x="39" y="59"/>
                </a:cxn>
                <a:cxn ang="0">
                  <a:pos x="56" y="73"/>
                </a:cxn>
                <a:cxn ang="0">
                  <a:pos x="74" y="86"/>
                </a:cxn>
                <a:cxn ang="0">
                  <a:pos x="92" y="99"/>
                </a:cxn>
                <a:cxn ang="0">
                  <a:pos x="110" y="110"/>
                </a:cxn>
                <a:cxn ang="0">
                  <a:pos x="128" y="122"/>
                </a:cxn>
                <a:cxn ang="0">
                  <a:pos x="147" y="133"/>
                </a:cxn>
                <a:cxn ang="0">
                  <a:pos x="166" y="143"/>
                </a:cxn>
                <a:cxn ang="0">
                  <a:pos x="185" y="152"/>
                </a:cxn>
                <a:cxn ang="0">
                  <a:pos x="223" y="170"/>
                </a:cxn>
                <a:cxn ang="0">
                  <a:pos x="261" y="184"/>
                </a:cxn>
                <a:cxn ang="0">
                  <a:pos x="299" y="198"/>
                </a:cxn>
                <a:cxn ang="0">
                  <a:pos x="336" y="210"/>
                </a:cxn>
                <a:cxn ang="0">
                  <a:pos x="354" y="189"/>
                </a:cxn>
                <a:cxn ang="0">
                  <a:pos x="385" y="152"/>
                </a:cxn>
                <a:cxn ang="0">
                  <a:pos x="414" y="113"/>
                </a:cxn>
                <a:cxn ang="0">
                  <a:pos x="442" y="75"/>
                </a:cxn>
                <a:cxn ang="0">
                  <a:pos x="470" y="35"/>
                </a:cxn>
              </a:cxnLst>
              <a:rect l="0" t="0" r="r" b="b"/>
              <a:pathLst>
                <a:path w="470" h="210">
                  <a:moveTo>
                    <a:pt x="470" y="35"/>
                  </a:moveTo>
                  <a:lnTo>
                    <a:pt x="435" y="34"/>
                  </a:lnTo>
                  <a:lnTo>
                    <a:pt x="399" y="32"/>
                  </a:lnTo>
                  <a:lnTo>
                    <a:pt x="361" y="30"/>
                  </a:lnTo>
                  <a:lnTo>
                    <a:pt x="323" y="26"/>
                  </a:lnTo>
                  <a:lnTo>
                    <a:pt x="284" y="21"/>
                  </a:lnTo>
                  <a:lnTo>
                    <a:pt x="246" y="15"/>
                  </a:lnTo>
                  <a:lnTo>
                    <a:pt x="207" y="9"/>
                  </a:lnTo>
                  <a:lnTo>
                    <a:pt x="168" y="0"/>
                  </a:lnTo>
                  <a:lnTo>
                    <a:pt x="147" y="10"/>
                  </a:lnTo>
                  <a:lnTo>
                    <a:pt x="127" y="17"/>
                  </a:lnTo>
                  <a:lnTo>
                    <a:pt x="107" y="26"/>
                  </a:lnTo>
                  <a:lnTo>
                    <a:pt x="86" y="33"/>
                  </a:lnTo>
                  <a:lnTo>
                    <a:pt x="65" y="40"/>
                  </a:lnTo>
                  <a:lnTo>
                    <a:pt x="44" y="47"/>
                  </a:lnTo>
                  <a:lnTo>
                    <a:pt x="22" y="53"/>
                  </a:lnTo>
                  <a:lnTo>
                    <a:pt x="0" y="59"/>
                  </a:lnTo>
                  <a:lnTo>
                    <a:pt x="39" y="59"/>
                  </a:lnTo>
                  <a:lnTo>
                    <a:pt x="56" y="73"/>
                  </a:lnTo>
                  <a:lnTo>
                    <a:pt x="74" y="86"/>
                  </a:lnTo>
                  <a:lnTo>
                    <a:pt x="92" y="99"/>
                  </a:lnTo>
                  <a:lnTo>
                    <a:pt x="110" y="110"/>
                  </a:lnTo>
                  <a:lnTo>
                    <a:pt x="128" y="122"/>
                  </a:lnTo>
                  <a:lnTo>
                    <a:pt x="147" y="133"/>
                  </a:lnTo>
                  <a:lnTo>
                    <a:pt x="166" y="143"/>
                  </a:lnTo>
                  <a:lnTo>
                    <a:pt x="185" y="152"/>
                  </a:lnTo>
                  <a:lnTo>
                    <a:pt x="223" y="170"/>
                  </a:lnTo>
                  <a:lnTo>
                    <a:pt x="261" y="184"/>
                  </a:lnTo>
                  <a:lnTo>
                    <a:pt x="299" y="198"/>
                  </a:lnTo>
                  <a:lnTo>
                    <a:pt x="336" y="210"/>
                  </a:lnTo>
                  <a:lnTo>
                    <a:pt x="354" y="189"/>
                  </a:lnTo>
                  <a:lnTo>
                    <a:pt x="385" y="152"/>
                  </a:lnTo>
                  <a:lnTo>
                    <a:pt x="414" y="113"/>
                  </a:lnTo>
                  <a:lnTo>
                    <a:pt x="442" y="75"/>
                  </a:lnTo>
                  <a:lnTo>
                    <a:pt x="47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3" name="Freeform 62"/>
            <p:cNvSpPr>
              <a:spLocks/>
            </p:cNvSpPr>
            <p:nvPr/>
          </p:nvSpPr>
          <p:spPr bwMode="auto">
            <a:xfrm>
              <a:off x="8079895" y="671306"/>
              <a:ext cx="32088" cy="24066"/>
            </a:xfrm>
            <a:custGeom>
              <a:avLst/>
              <a:gdLst/>
              <a:ahLst/>
              <a:cxnLst>
                <a:cxn ang="0">
                  <a:pos x="200" y="85"/>
                </a:cxn>
                <a:cxn ang="0">
                  <a:pos x="178" y="64"/>
                </a:cxn>
                <a:cxn ang="0">
                  <a:pos x="156" y="43"/>
                </a:cxn>
                <a:cxn ang="0">
                  <a:pos x="133" y="21"/>
                </a:cxn>
                <a:cxn ang="0">
                  <a:pos x="110" y="0"/>
                </a:cxn>
                <a:cxn ang="0">
                  <a:pos x="101" y="28"/>
                </a:cxn>
                <a:cxn ang="0">
                  <a:pos x="91" y="55"/>
                </a:cxn>
                <a:cxn ang="0">
                  <a:pos x="78" y="80"/>
                </a:cxn>
                <a:cxn ang="0">
                  <a:pos x="65" y="105"/>
                </a:cxn>
                <a:cxn ang="0">
                  <a:pos x="50" y="127"/>
                </a:cxn>
                <a:cxn ang="0">
                  <a:pos x="34" y="147"/>
                </a:cxn>
                <a:cxn ang="0">
                  <a:pos x="17" y="166"/>
                </a:cxn>
                <a:cxn ang="0">
                  <a:pos x="0" y="183"/>
                </a:cxn>
                <a:cxn ang="0">
                  <a:pos x="21" y="203"/>
                </a:cxn>
                <a:cxn ang="0">
                  <a:pos x="42" y="222"/>
                </a:cxn>
                <a:cxn ang="0">
                  <a:pos x="61" y="242"/>
                </a:cxn>
                <a:cxn ang="0">
                  <a:pos x="80" y="261"/>
                </a:cxn>
                <a:cxn ang="0">
                  <a:pos x="85" y="213"/>
                </a:cxn>
                <a:cxn ang="0">
                  <a:pos x="336" y="254"/>
                </a:cxn>
                <a:cxn ang="0">
                  <a:pos x="349" y="246"/>
                </a:cxn>
                <a:cxn ang="0">
                  <a:pos x="348" y="245"/>
                </a:cxn>
                <a:cxn ang="0">
                  <a:pos x="347" y="243"/>
                </a:cxn>
                <a:cxn ang="0">
                  <a:pos x="314" y="205"/>
                </a:cxn>
                <a:cxn ang="0">
                  <a:pos x="278" y="166"/>
                </a:cxn>
                <a:cxn ang="0">
                  <a:pos x="240" y="126"/>
                </a:cxn>
                <a:cxn ang="0">
                  <a:pos x="200" y="85"/>
                </a:cxn>
              </a:cxnLst>
              <a:rect l="0" t="0" r="r" b="b"/>
              <a:pathLst>
                <a:path w="349" h="261">
                  <a:moveTo>
                    <a:pt x="200" y="85"/>
                  </a:moveTo>
                  <a:lnTo>
                    <a:pt x="178" y="64"/>
                  </a:lnTo>
                  <a:lnTo>
                    <a:pt x="156" y="43"/>
                  </a:lnTo>
                  <a:lnTo>
                    <a:pt x="133" y="21"/>
                  </a:lnTo>
                  <a:lnTo>
                    <a:pt x="110" y="0"/>
                  </a:lnTo>
                  <a:lnTo>
                    <a:pt x="101" y="28"/>
                  </a:lnTo>
                  <a:lnTo>
                    <a:pt x="91" y="55"/>
                  </a:lnTo>
                  <a:lnTo>
                    <a:pt x="78" y="80"/>
                  </a:lnTo>
                  <a:lnTo>
                    <a:pt x="65" y="105"/>
                  </a:lnTo>
                  <a:lnTo>
                    <a:pt x="50" y="127"/>
                  </a:lnTo>
                  <a:lnTo>
                    <a:pt x="34" y="147"/>
                  </a:lnTo>
                  <a:lnTo>
                    <a:pt x="17" y="166"/>
                  </a:lnTo>
                  <a:lnTo>
                    <a:pt x="0" y="183"/>
                  </a:lnTo>
                  <a:lnTo>
                    <a:pt x="21" y="203"/>
                  </a:lnTo>
                  <a:lnTo>
                    <a:pt x="42" y="222"/>
                  </a:lnTo>
                  <a:lnTo>
                    <a:pt x="61" y="242"/>
                  </a:lnTo>
                  <a:lnTo>
                    <a:pt x="80" y="261"/>
                  </a:lnTo>
                  <a:lnTo>
                    <a:pt x="85" y="213"/>
                  </a:lnTo>
                  <a:lnTo>
                    <a:pt x="336" y="254"/>
                  </a:lnTo>
                  <a:lnTo>
                    <a:pt x="349" y="246"/>
                  </a:lnTo>
                  <a:lnTo>
                    <a:pt x="348" y="245"/>
                  </a:lnTo>
                  <a:lnTo>
                    <a:pt x="347" y="243"/>
                  </a:lnTo>
                  <a:lnTo>
                    <a:pt x="314" y="205"/>
                  </a:lnTo>
                  <a:lnTo>
                    <a:pt x="278" y="166"/>
                  </a:lnTo>
                  <a:lnTo>
                    <a:pt x="240" y="12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4" name="Freeform 63"/>
            <p:cNvSpPr>
              <a:spLocks/>
            </p:cNvSpPr>
            <p:nvPr/>
          </p:nvSpPr>
          <p:spPr bwMode="auto">
            <a:xfrm>
              <a:off x="8402117" y="1564435"/>
              <a:ext cx="18718" cy="16044"/>
            </a:xfrm>
            <a:custGeom>
              <a:avLst/>
              <a:gdLst/>
              <a:ahLst/>
              <a:cxnLst>
                <a:cxn ang="0">
                  <a:pos x="200" y="7"/>
                </a:cxn>
                <a:cxn ang="0">
                  <a:pos x="98" y="0"/>
                </a:cxn>
                <a:cxn ang="0">
                  <a:pos x="86" y="20"/>
                </a:cxn>
                <a:cxn ang="0">
                  <a:pos x="74" y="43"/>
                </a:cxn>
                <a:cxn ang="0">
                  <a:pos x="63" y="64"/>
                </a:cxn>
                <a:cxn ang="0">
                  <a:pos x="50" y="86"/>
                </a:cxn>
                <a:cxn ang="0">
                  <a:pos x="38" y="109"/>
                </a:cxn>
                <a:cxn ang="0">
                  <a:pos x="25" y="132"/>
                </a:cxn>
                <a:cxn ang="0">
                  <a:pos x="13" y="155"/>
                </a:cxn>
                <a:cxn ang="0">
                  <a:pos x="0" y="178"/>
                </a:cxn>
                <a:cxn ang="0">
                  <a:pos x="200" y="7"/>
                </a:cxn>
              </a:cxnLst>
              <a:rect l="0" t="0" r="r" b="b"/>
              <a:pathLst>
                <a:path w="200" h="178">
                  <a:moveTo>
                    <a:pt x="200" y="7"/>
                  </a:moveTo>
                  <a:lnTo>
                    <a:pt x="98" y="0"/>
                  </a:lnTo>
                  <a:lnTo>
                    <a:pt x="86" y="20"/>
                  </a:lnTo>
                  <a:lnTo>
                    <a:pt x="74" y="43"/>
                  </a:lnTo>
                  <a:lnTo>
                    <a:pt x="63" y="64"/>
                  </a:lnTo>
                  <a:lnTo>
                    <a:pt x="50" y="86"/>
                  </a:lnTo>
                  <a:lnTo>
                    <a:pt x="38" y="109"/>
                  </a:lnTo>
                  <a:lnTo>
                    <a:pt x="25" y="132"/>
                  </a:lnTo>
                  <a:lnTo>
                    <a:pt x="13" y="155"/>
                  </a:lnTo>
                  <a:lnTo>
                    <a:pt x="0" y="178"/>
                  </a:lnTo>
                  <a:lnTo>
                    <a:pt x="200" y="7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5" name="Freeform 64"/>
            <p:cNvSpPr>
              <a:spLocks/>
            </p:cNvSpPr>
            <p:nvPr/>
          </p:nvSpPr>
          <p:spPr bwMode="auto">
            <a:xfrm>
              <a:off x="8343288" y="1461485"/>
              <a:ext cx="36100" cy="24066"/>
            </a:xfrm>
            <a:custGeom>
              <a:avLst/>
              <a:gdLst/>
              <a:ahLst/>
              <a:cxnLst>
                <a:cxn ang="0">
                  <a:pos x="195" y="268"/>
                </a:cxn>
                <a:cxn ang="0">
                  <a:pos x="394" y="0"/>
                </a:cxn>
                <a:cxn ang="0">
                  <a:pos x="340" y="16"/>
                </a:cxn>
                <a:cxn ang="0">
                  <a:pos x="286" y="30"/>
                </a:cxn>
                <a:cxn ang="0">
                  <a:pos x="233" y="43"/>
                </a:cxn>
                <a:cxn ang="0">
                  <a:pos x="182" y="53"/>
                </a:cxn>
                <a:cxn ang="0">
                  <a:pos x="133" y="63"/>
                </a:cxn>
                <a:cxn ang="0">
                  <a:pos x="85" y="71"/>
                </a:cxn>
                <a:cxn ang="0">
                  <a:pos x="40" y="78"/>
                </a:cxn>
                <a:cxn ang="0">
                  <a:pos x="0" y="84"/>
                </a:cxn>
                <a:cxn ang="0">
                  <a:pos x="11" y="114"/>
                </a:cxn>
                <a:cxn ang="0">
                  <a:pos x="20" y="144"/>
                </a:cxn>
                <a:cxn ang="0">
                  <a:pos x="28" y="175"/>
                </a:cxn>
                <a:cxn ang="0">
                  <a:pos x="35" y="207"/>
                </a:cxn>
                <a:cxn ang="0">
                  <a:pos x="50" y="212"/>
                </a:cxn>
                <a:cxn ang="0">
                  <a:pos x="66" y="219"/>
                </a:cxn>
                <a:cxn ang="0">
                  <a:pos x="84" y="226"/>
                </a:cxn>
                <a:cxn ang="0">
                  <a:pos x="103" y="234"/>
                </a:cxn>
                <a:cxn ang="0">
                  <a:pos x="124" y="242"/>
                </a:cxn>
                <a:cxn ang="0">
                  <a:pos x="146" y="250"/>
                </a:cxn>
                <a:cxn ang="0">
                  <a:pos x="170" y="260"/>
                </a:cxn>
                <a:cxn ang="0">
                  <a:pos x="195" y="268"/>
                </a:cxn>
              </a:cxnLst>
              <a:rect l="0" t="0" r="r" b="b"/>
              <a:pathLst>
                <a:path w="394" h="268">
                  <a:moveTo>
                    <a:pt x="195" y="268"/>
                  </a:moveTo>
                  <a:lnTo>
                    <a:pt x="394" y="0"/>
                  </a:lnTo>
                  <a:lnTo>
                    <a:pt x="340" y="16"/>
                  </a:lnTo>
                  <a:lnTo>
                    <a:pt x="286" y="30"/>
                  </a:lnTo>
                  <a:lnTo>
                    <a:pt x="233" y="43"/>
                  </a:lnTo>
                  <a:lnTo>
                    <a:pt x="182" y="53"/>
                  </a:lnTo>
                  <a:lnTo>
                    <a:pt x="133" y="63"/>
                  </a:lnTo>
                  <a:lnTo>
                    <a:pt x="85" y="71"/>
                  </a:lnTo>
                  <a:lnTo>
                    <a:pt x="40" y="78"/>
                  </a:lnTo>
                  <a:lnTo>
                    <a:pt x="0" y="84"/>
                  </a:lnTo>
                  <a:lnTo>
                    <a:pt x="11" y="114"/>
                  </a:lnTo>
                  <a:lnTo>
                    <a:pt x="20" y="144"/>
                  </a:lnTo>
                  <a:lnTo>
                    <a:pt x="28" y="175"/>
                  </a:lnTo>
                  <a:lnTo>
                    <a:pt x="35" y="207"/>
                  </a:lnTo>
                  <a:lnTo>
                    <a:pt x="50" y="212"/>
                  </a:lnTo>
                  <a:lnTo>
                    <a:pt x="66" y="219"/>
                  </a:lnTo>
                  <a:lnTo>
                    <a:pt x="84" y="226"/>
                  </a:lnTo>
                  <a:lnTo>
                    <a:pt x="103" y="234"/>
                  </a:lnTo>
                  <a:lnTo>
                    <a:pt x="124" y="242"/>
                  </a:lnTo>
                  <a:lnTo>
                    <a:pt x="146" y="250"/>
                  </a:lnTo>
                  <a:lnTo>
                    <a:pt x="170" y="260"/>
                  </a:lnTo>
                  <a:lnTo>
                    <a:pt x="195" y="268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6" name="Freeform 65"/>
            <p:cNvSpPr>
              <a:spLocks/>
            </p:cNvSpPr>
            <p:nvPr/>
          </p:nvSpPr>
          <p:spPr bwMode="auto">
            <a:xfrm>
              <a:off x="8331255" y="1409341"/>
              <a:ext cx="36100" cy="32088"/>
            </a:xfrm>
            <a:custGeom>
              <a:avLst/>
              <a:gdLst/>
              <a:ahLst/>
              <a:cxnLst>
                <a:cxn ang="0">
                  <a:pos x="405" y="0"/>
                </a:cxn>
                <a:cxn ang="0">
                  <a:pos x="120" y="98"/>
                </a:cxn>
                <a:cxn ang="0">
                  <a:pos x="121" y="95"/>
                </a:cxn>
                <a:cxn ang="0">
                  <a:pos x="123" y="88"/>
                </a:cxn>
                <a:cxn ang="0">
                  <a:pos x="126" y="76"/>
                </a:cxn>
                <a:cxn ang="0">
                  <a:pos x="131" y="59"/>
                </a:cxn>
                <a:cxn ang="0">
                  <a:pos x="115" y="91"/>
                </a:cxn>
                <a:cxn ang="0">
                  <a:pos x="99" y="119"/>
                </a:cxn>
                <a:cxn ang="0">
                  <a:pos x="82" y="145"/>
                </a:cxn>
                <a:cxn ang="0">
                  <a:pos x="65" y="168"/>
                </a:cxn>
                <a:cxn ang="0">
                  <a:pos x="49" y="187"/>
                </a:cxn>
                <a:cxn ang="0">
                  <a:pos x="32" y="204"/>
                </a:cxn>
                <a:cxn ang="0">
                  <a:pos x="17" y="219"/>
                </a:cxn>
                <a:cxn ang="0">
                  <a:pos x="1" y="231"/>
                </a:cxn>
                <a:cxn ang="0">
                  <a:pos x="1" y="240"/>
                </a:cxn>
                <a:cxn ang="0">
                  <a:pos x="0" y="251"/>
                </a:cxn>
                <a:cxn ang="0">
                  <a:pos x="1" y="272"/>
                </a:cxn>
                <a:cxn ang="0">
                  <a:pos x="3" y="296"/>
                </a:cxn>
                <a:cxn ang="0">
                  <a:pos x="6" y="323"/>
                </a:cxn>
                <a:cxn ang="0">
                  <a:pos x="12" y="351"/>
                </a:cxn>
                <a:cxn ang="0">
                  <a:pos x="47" y="333"/>
                </a:cxn>
                <a:cxn ang="0">
                  <a:pos x="79" y="314"/>
                </a:cxn>
                <a:cxn ang="0">
                  <a:pos x="110" y="295"/>
                </a:cxn>
                <a:cxn ang="0">
                  <a:pos x="140" y="274"/>
                </a:cxn>
                <a:cxn ang="0">
                  <a:pos x="169" y="253"/>
                </a:cxn>
                <a:cxn ang="0">
                  <a:pos x="196" y="231"/>
                </a:cxn>
                <a:cxn ang="0">
                  <a:pos x="223" y="207"/>
                </a:cxn>
                <a:cxn ang="0">
                  <a:pos x="248" y="184"/>
                </a:cxn>
                <a:cxn ang="0">
                  <a:pos x="271" y="161"/>
                </a:cxn>
                <a:cxn ang="0">
                  <a:pos x="295" y="137"/>
                </a:cxn>
                <a:cxn ang="0">
                  <a:pos x="316" y="114"/>
                </a:cxn>
                <a:cxn ang="0">
                  <a:pos x="336" y="91"/>
                </a:cxn>
                <a:cxn ang="0">
                  <a:pos x="355" y="67"/>
                </a:cxn>
                <a:cxn ang="0">
                  <a:pos x="373" y="44"/>
                </a:cxn>
                <a:cxn ang="0">
                  <a:pos x="389" y="22"/>
                </a:cxn>
                <a:cxn ang="0">
                  <a:pos x="405" y="0"/>
                </a:cxn>
              </a:cxnLst>
              <a:rect l="0" t="0" r="r" b="b"/>
              <a:pathLst>
                <a:path w="405" h="351">
                  <a:moveTo>
                    <a:pt x="405" y="0"/>
                  </a:moveTo>
                  <a:lnTo>
                    <a:pt x="120" y="98"/>
                  </a:lnTo>
                  <a:lnTo>
                    <a:pt x="121" y="95"/>
                  </a:lnTo>
                  <a:lnTo>
                    <a:pt x="123" y="88"/>
                  </a:lnTo>
                  <a:lnTo>
                    <a:pt x="126" y="76"/>
                  </a:lnTo>
                  <a:lnTo>
                    <a:pt x="131" y="59"/>
                  </a:lnTo>
                  <a:lnTo>
                    <a:pt x="115" y="91"/>
                  </a:lnTo>
                  <a:lnTo>
                    <a:pt x="99" y="119"/>
                  </a:lnTo>
                  <a:lnTo>
                    <a:pt x="82" y="145"/>
                  </a:lnTo>
                  <a:lnTo>
                    <a:pt x="65" y="168"/>
                  </a:lnTo>
                  <a:lnTo>
                    <a:pt x="49" y="187"/>
                  </a:lnTo>
                  <a:lnTo>
                    <a:pt x="32" y="204"/>
                  </a:lnTo>
                  <a:lnTo>
                    <a:pt x="17" y="219"/>
                  </a:lnTo>
                  <a:lnTo>
                    <a:pt x="1" y="231"/>
                  </a:lnTo>
                  <a:lnTo>
                    <a:pt x="1" y="240"/>
                  </a:lnTo>
                  <a:lnTo>
                    <a:pt x="0" y="251"/>
                  </a:lnTo>
                  <a:lnTo>
                    <a:pt x="1" y="272"/>
                  </a:lnTo>
                  <a:lnTo>
                    <a:pt x="3" y="296"/>
                  </a:lnTo>
                  <a:lnTo>
                    <a:pt x="6" y="323"/>
                  </a:lnTo>
                  <a:lnTo>
                    <a:pt x="12" y="351"/>
                  </a:lnTo>
                  <a:lnTo>
                    <a:pt x="47" y="333"/>
                  </a:lnTo>
                  <a:lnTo>
                    <a:pt x="79" y="314"/>
                  </a:lnTo>
                  <a:lnTo>
                    <a:pt x="110" y="295"/>
                  </a:lnTo>
                  <a:lnTo>
                    <a:pt x="140" y="274"/>
                  </a:lnTo>
                  <a:lnTo>
                    <a:pt x="169" y="253"/>
                  </a:lnTo>
                  <a:lnTo>
                    <a:pt x="196" y="231"/>
                  </a:lnTo>
                  <a:lnTo>
                    <a:pt x="223" y="207"/>
                  </a:lnTo>
                  <a:lnTo>
                    <a:pt x="248" y="184"/>
                  </a:lnTo>
                  <a:lnTo>
                    <a:pt x="271" y="161"/>
                  </a:lnTo>
                  <a:lnTo>
                    <a:pt x="295" y="137"/>
                  </a:lnTo>
                  <a:lnTo>
                    <a:pt x="316" y="114"/>
                  </a:lnTo>
                  <a:lnTo>
                    <a:pt x="336" y="91"/>
                  </a:lnTo>
                  <a:lnTo>
                    <a:pt x="355" y="67"/>
                  </a:lnTo>
                  <a:lnTo>
                    <a:pt x="373" y="44"/>
                  </a:lnTo>
                  <a:lnTo>
                    <a:pt x="389" y="2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7" name="Freeform 66"/>
            <p:cNvSpPr>
              <a:spLocks noEditPoints="1"/>
            </p:cNvSpPr>
            <p:nvPr/>
          </p:nvSpPr>
          <p:spPr bwMode="auto">
            <a:xfrm>
              <a:off x="8057166" y="1494910"/>
              <a:ext cx="355647" cy="204564"/>
            </a:xfrm>
            <a:custGeom>
              <a:avLst/>
              <a:gdLst/>
              <a:ahLst/>
              <a:cxnLst>
                <a:cxn ang="0">
                  <a:pos x="3461" y="65"/>
                </a:cxn>
                <a:cxn ang="0">
                  <a:pos x="3281" y="114"/>
                </a:cxn>
                <a:cxn ang="0">
                  <a:pos x="3261" y="372"/>
                </a:cxn>
                <a:cxn ang="0">
                  <a:pos x="3163" y="661"/>
                </a:cxn>
                <a:cxn ang="0">
                  <a:pos x="3100" y="897"/>
                </a:cxn>
                <a:cxn ang="0">
                  <a:pos x="3155" y="1184"/>
                </a:cxn>
                <a:cxn ang="0">
                  <a:pos x="3138" y="1291"/>
                </a:cxn>
                <a:cxn ang="0">
                  <a:pos x="3066" y="1331"/>
                </a:cxn>
                <a:cxn ang="0">
                  <a:pos x="2688" y="1367"/>
                </a:cxn>
                <a:cxn ang="0">
                  <a:pos x="2202" y="1444"/>
                </a:cxn>
                <a:cxn ang="0">
                  <a:pos x="2145" y="1642"/>
                </a:cxn>
                <a:cxn ang="0">
                  <a:pos x="2039" y="2008"/>
                </a:cxn>
                <a:cxn ang="0">
                  <a:pos x="2003" y="2152"/>
                </a:cxn>
                <a:cxn ang="0">
                  <a:pos x="1915" y="2251"/>
                </a:cxn>
                <a:cxn ang="0">
                  <a:pos x="1747" y="2286"/>
                </a:cxn>
                <a:cxn ang="0">
                  <a:pos x="1557" y="2219"/>
                </a:cxn>
                <a:cxn ang="0">
                  <a:pos x="1438" y="2073"/>
                </a:cxn>
                <a:cxn ang="0">
                  <a:pos x="1363" y="1884"/>
                </a:cxn>
                <a:cxn ang="0">
                  <a:pos x="1715" y="1770"/>
                </a:cxn>
                <a:cxn ang="0">
                  <a:pos x="1262" y="1636"/>
                </a:cxn>
                <a:cxn ang="0">
                  <a:pos x="1330" y="1538"/>
                </a:cxn>
                <a:cxn ang="0">
                  <a:pos x="1480" y="1500"/>
                </a:cxn>
                <a:cxn ang="0">
                  <a:pos x="1675" y="1509"/>
                </a:cxn>
                <a:cxn ang="0">
                  <a:pos x="1773" y="1587"/>
                </a:cxn>
                <a:cxn ang="0">
                  <a:pos x="1828" y="1397"/>
                </a:cxn>
                <a:cxn ang="0">
                  <a:pos x="1377" y="1399"/>
                </a:cxn>
                <a:cxn ang="0">
                  <a:pos x="1060" y="1391"/>
                </a:cxn>
                <a:cxn ang="0">
                  <a:pos x="758" y="1288"/>
                </a:cxn>
                <a:cxn ang="0">
                  <a:pos x="559" y="1111"/>
                </a:cxn>
                <a:cxn ang="0">
                  <a:pos x="472" y="894"/>
                </a:cxn>
                <a:cxn ang="0">
                  <a:pos x="503" y="700"/>
                </a:cxn>
                <a:cxn ang="0">
                  <a:pos x="618" y="608"/>
                </a:cxn>
                <a:cxn ang="0">
                  <a:pos x="781" y="581"/>
                </a:cxn>
                <a:cxn ang="0">
                  <a:pos x="936" y="576"/>
                </a:cxn>
                <a:cxn ang="0">
                  <a:pos x="1106" y="519"/>
                </a:cxn>
                <a:cxn ang="0">
                  <a:pos x="874" y="320"/>
                </a:cxn>
                <a:cxn ang="0">
                  <a:pos x="526" y="390"/>
                </a:cxn>
                <a:cxn ang="0">
                  <a:pos x="422" y="1050"/>
                </a:cxn>
                <a:cxn ang="0">
                  <a:pos x="410" y="1439"/>
                </a:cxn>
                <a:cxn ang="0">
                  <a:pos x="445" y="1611"/>
                </a:cxn>
                <a:cxn ang="0">
                  <a:pos x="397" y="1725"/>
                </a:cxn>
                <a:cxn ang="0">
                  <a:pos x="327" y="1770"/>
                </a:cxn>
                <a:cxn ang="0">
                  <a:pos x="158" y="1778"/>
                </a:cxn>
                <a:cxn ang="0">
                  <a:pos x="2" y="1921"/>
                </a:cxn>
                <a:cxn ang="0">
                  <a:pos x="6" y="2043"/>
                </a:cxn>
                <a:cxn ang="0">
                  <a:pos x="190" y="2289"/>
                </a:cxn>
                <a:cxn ang="0">
                  <a:pos x="86" y="2061"/>
                </a:cxn>
                <a:cxn ang="0">
                  <a:pos x="83" y="1824"/>
                </a:cxn>
                <a:cxn ang="0">
                  <a:pos x="2166" y="2285"/>
                </a:cxn>
                <a:cxn ang="0">
                  <a:pos x="3212" y="1779"/>
                </a:cxn>
                <a:cxn ang="0">
                  <a:pos x="3687" y="963"/>
                </a:cxn>
                <a:cxn ang="0">
                  <a:pos x="2266" y="2058"/>
                </a:cxn>
                <a:cxn ang="0">
                  <a:pos x="2172" y="1973"/>
                </a:cxn>
                <a:cxn ang="0">
                  <a:pos x="2146" y="1874"/>
                </a:cxn>
                <a:cxn ang="0">
                  <a:pos x="2588" y="1820"/>
                </a:cxn>
                <a:cxn ang="0">
                  <a:pos x="2552" y="1972"/>
                </a:cxn>
                <a:cxn ang="0">
                  <a:pos x="2456" y="2072"/>
                </a:cxn>
              </a:cxnLst>
              <a:rect l="0" t="0" r="r" b="b"/>
              <a:pathLst>
                <a:path w="3997" h="2289">
                  <a:moveTo>
                    <a:pt x="3511" y="744"/>
                  </a:moveTo>
                  <a:lnTo>
                    <a:pt x="3997" y="374"/>
                  </a:lnTo>
                  <a:lnTo>
                    <a:pt x="3396" y="425"/>
                  </a:lnTo>
                  <a:lnTo>
                    <a:pt x="3689" y="126"/>
                  </a:lnTo>
                  <a:lnTo>
                    <a:pt x="3628" y="112"/>
                  </a:lnTo>
                  <a:lnTo>
                    <a:pt x="3571" y="97"/>
                  </a:lnTo>
                  <a:lnTo>
                    <a:pt x="3515" y="81"/>
                  </a:lnTo>
                  <a:lnTo>
                    <a:pt x="3461" y="65"/>
                  </a:lnTo>
                  <a:lnTo>
                    <a:pt x="3409" y="48"/>
                  </a:lnTo>
                  <a:lnTo>
                    <a:pt x="3361" y="31"/>
                  </a:lnTo>
                  <a:lnTo>
                    <a:pt x="3317" y="16"/>
                  </a:lnTo>
                  <a:lnTo>
                    <a:pt x="3277" y="0"/>
                  </a:lnTo>
                  <a:lnTo>
                    <a:pt x="3279" y="30"/>
                  </a:lnTo>
                  <a:lnTo>
                    <a:pt x="3280" y="59"/>
                  </a:lnTo>
                  <a:lnTo>
                    <a:pt x="3281" y="88"/>
                  </a:lnTo>
                  <a:lnTo>
                    <a:pt x="3281" y="114"/>
                  </a:lnTo>
                  <a:lnTo>
                    <a:pt x="3280" y="170"/>
                  </a:lnTo>
                  <a:lnTo>
                    <a:pt x="3278" y="217"/>
                  </a:lnTo>
                  <a:lnTo>
                    <a:pt x="3276" y="251"/>
                  </a:lnTo>
                  <a:lnTo>
                    <a:pt x="3273" y="270"/>
                  </a:lnTo>
                  <a:lnTo>
                    <a:pt x="3272" y="290"/>
                  </a:lnTo>
                  <a:lnTo>
                    <a:pt x="3268" y="325"/>
                  </a:lnTo>
                  <a:lnTo>
                    <a:pt x="3266" y="347"/>
                  </a:lnTo>
                  <a:lnTo>
                    <a:pt x="3261" y="372"/>
                  </a:lnTo>
                  <a:lnTo>
                    <a:pt x="3255" y="400"/>
                  </a:lnTo>
                  <a:lnTo>
                    <a:pt x="3248" y="431"/>
                  </a:lnTo>
                  <a:lnTo>
                    <a:pt x="3239" y="464"/>
                  </a:lnTo>
                  <a:lnTo>
                    <a:pt x="3229" y="500"/>
                  </a:lnTo>
                  <a:lnTo>
                    <a:pt x="3216" y="537"/>
                  </a:lnTo>
                  <a:lnTo>
                    <a:pt x="3200" y="577"/>
                  </a:lnTo>
                  <a:lnTo>
                    <a:pt x="3183" y="618"/>
                  </a:lnTo>
                  <a:lnTo>
                    <a:pt x="3163" y="661"/>
                  </a:lnTo>
                  <a:lnTo>
                    <a:pt x="3140" y="705"/>
                  </a:lnTo>
                  <a:lnTo>
                    <a:pt x="3113" y="751"/>
                  </a:lnTo>
                  <a:lnTo>
                    <a:pt x="3105" y="761"/>
                  </a:lnTo>
                  <a:lnTo>
                    <a:pt x="3096" y="772"/>
                  </a:lnTo>
                  <a:lnTo>
                    <a:pt x="3100" y="803"/>
                  </a:lnTo>
                  <a:lnTo>
                    <a:pt x="3101" y="834"/>
                  </a:lnTo>
                  <a:lnTo>
                    <a:pt x="3101" y="865"/>
                  </a:lnTo>
                  <a:lnTo>
                    <a:pt x="3100" y="897"/>
                  </a:lnTo>
                  <a:lnTo>
                    <a:pt x="3116" y="952"/>
                  </a:lnTo>
                  <a:lnTo>
                    <a:pt x="3129" y="1010"/>
                  </a:lnTo>
                  <a:lnTo>
                    <a:pt x="3136" y="1041"/>
                  </a:lnTo>
                  <a:lnTo>
                    <a:pt x="3142" y="1071"/>
                  </a:lnTo>
                  <a:lnTo>
                    <a:pt x="3146" y="1100"/>
                  </a:lnTo>
                  <a:lnTo>
                    <a:pt x="3151" y="1129"/>
                  </a:lnTo>
                  <a:lnTo>
                    <a:pt x="3153" y="1158"/>
                  </a:lnTo>
                  <a:lnTo>
                    <a:pt x="3155" y="1184"/>
                  </a:lnTo>
                  <a:lnTo>
                    <a:pt x="3155" y="1211"/>
                  </a:lnTo>
                  <a:lnTo>
                    <a:pt x="3153" y="1234"/>
                  </a:lnTo>
                  <a:lnTo>
                    <a:pt x="3152" y="1244"/>
                  </a:lnTo>
                  <a:lnTo>
                    <a:pt x="3149" y="1255"/>
                  </a:lnTo>
                  <a:lnTo>
                    <a:pt x="3147" y="1266"/>
                  </a:lnTo>
                  <a:lnTo>
                    <a:pt x="3144" y="1275"/>
                  </a:lnTo>
                  <a:lnTo>
                    <a:pt x="3141" y="1284"/>
                  </a:lnTo>
                  <a:lnTo>
                    <a:pt x="3138" y="1291"/>
                  </a:lnTo>
                  <a:lnTo>
                    <a:pt x="3134" y="1298"/>
                  </a:lnTo>
                  <a:lnTo>
                    <a:pt x="3128" y="1305"/>
                  </a:lnTo>
                  <a:lnTo>
                    <a:pt x="3123" y="1310"/>
                  </a:lnTo>
                  <a:lnTo>
                    <a:pt x="3116" y="1314"/>
                  </a:lnTo>
                  <a:lnTo>
                    <a:pt x="3106" y="1320"/>
                  </a:lnTo>
                  <a:lnTo>
                    <a:pt x="3094" y="1324"/>
                  </a:lnTo>
                  <a:lnTo>
                    <a:pt x="3081" y="1328"/>
                  </a:lnTo>
                  <a:lnTo>
                    <a:pt x="3066" y="1331"/>
                  </a:lnTo>
                  <a:lnTo>
                    <a:pt x="3048" y="1336"/>
                  </a:lnTo>
                  <a:lnTo>
                    <a:pt x="3029" y="1339"/>
                  </a:lnTo>
                  <a:lnTo>
                    <a:pt x="2986" y="1345"/>
                  </a:lnTo>
                  <a:lnTo>
                    <a:pt x="2936" y="1350"/>
                  </a:lnTo>
                  <a:lnTo>
                    <a:pt x="2881" y="1356"/>
                  </a:lnTo>
                  <a:lnTo>
                    <a:pt x="2821" y="1360"/>
                  </a:lnTo>
                  <a:lnTo>
                    <a:pt x="2756" y="1364"/>
                  </a:lnTo>
                  <a:lnTo>
                    <a:pt x="2688" y="1367"/>
                  </a:lnTo>
                  <a:lnTo>
                    <a:pt x="2614" y="1371"/>
                  </a:lnTo>
                  <a:lnTo>
                    <a:pt x="2539" y="1374"/>
                  </a:lnTo>
                  <a:lnTo>
                    <a:pt x="2462" y="1376"/>
                  </a:lnTo>
                  <a:lnTo>
                    <a:pt x="2382" y="1378"/>
                  </a:lnTo>
                  <a:lnTo>
                    <a:pt x="2301" y="1379"/>
                  </a:lnTo>
                  <a:lnTo>
                    <a:pt x="2219" y="1381"/>
                  </a:lnTo>
                  <a:lnTo>
                    <a:pt x="2211" y="1413"/>
                  </a:lnTo>
                  <a:lnTo>
                    <a:pt x="2202" y="1444"/>
                  </a:lnTo>
                  <a:lnTo>
                    <a:pt x="2194" y="1474"/>
                  </a:lnTo>
                  <a:lnTo>
                    <a:pt x="2185" y="1504"/>
                  </a:lnTo>
                  <a:lnTo>
                    <a:pt x="2671" y="1458"/>
                  </a:lnTo>
                  <a:lnTo>
                    <a:pt x="2640" y="1642"/>
                  </a:lnTo>
                  <a:lnTo>
                    <a:pt x="2169" y="1686"/>
                  </a:lnTo>
                  <a:lnTo>
                    <a:pt x="2184" y="1510"/>
                  </a:lnTo>
                  <a:lnTo>
                    <a:pt x="2164" y="1577"/>
                  </a:lnTo>
                  <a:lnTo>
                    <a:pt x="2145" y="1642"/>
                  </a:lnTo>
                  <a:lnTo>
                    <a:pt x="2126" y="1703"/>
                  </a:lnTo>
                  <a:lnTo>
                    <a:pt x="2108" y="1761"/>
                  </a:lnTo>
                  <a:lnTo>
                    <a:pt x="2090" y="1817"/>
                  </a:lnTo>
                  <a:lnTo>
                    <a:pt x="2073" y="1868"/>
                  </a:lnTo>
                  <a:lnTo>
                    <a:pt x="2056" y="1917"/>
                  </a:lnTo>
                  <a:lnTo>
                    <a:pt x="2040" y="1963"/>
                  </a:lnTo>
                  <a:lnTo>
                    <a:pt x="2040" y="1984"/>
                  </a:lnTo>
                  <a:lnTo>
                    <a:pt x="2039" y="2008"/>
                  </a:lnTo>
                  <a:lnTo>
                    <a:pt x="2037" y="2035"/>
                  </a:lnTo>
                  <a:lnTo>
                    <a:pt x="2032" y="2063"/>
                  </a:lnTo>
                  <a:lnTo>
                    <a:pt x="2029" y="2078"/>
                  </a:lnTo>
                  <a:lnTo>
                    <a:pt x="2025" y="2093"/>
                  </a:lnTo>
                  <a:lnTo>
                    <a:pt x="2021" y="2108"/>
                  </a:lnTo>
                  <a:lnTo>
                    <a:pt x="2016" y="2123"/>
                  </a:lnTo>
                  <a:lnTo>
                    <a:pt x="2011" y="2138"/>
                  </a:lnTo>
                  <a:lnTo>
                    <a:pt x="2003" y="2152"/>
                  </a:lnTo>
                  <a:lnTo>
                    <a:pt x="1996" y="2166"/>
                  </a:lnTo>
                  <a:lnTo>
                    <a:pt x="1987" y="2180"/>
                  </a:lnTo>
                  <a:lnTo>
                    <a:pt x="1979" y="2194"/>
                  </a:lnTo>
                  <a:lnTo>
                    <a:pt x="1968" y="2206"/>
                  </a:lnTo>
                  <a:lnTo>
                    <a:pt x="1957" y="2219"/>
                  </a:lnTo>
                  <a:lnTo>
                    <a:pt x="1944" y="2231"/>
                  </a:lnTo>
                  <a:lnTo>
                    <a:pt x="1930" y="2241"/>
                  </a:lnTo>
                  <a:lnTo>
                    <a:pt x="1915" y="2251"/>
                  </a:lnTo>
                  <a:lnTo>
                    <a:pt x="1899" y="2259"/>
                  </a:lnTo>
                  <a:lnTo>
                    <a:pt x="1882" y="2267"/>
                  </a:lnTo>
                  <a:lnTo>
                    <a:pt x="1863" y="2274"/>
                  </a:lnTo>
                  <a:lnTo>
                    <a:pt x="1843" y="2279"/>
                  </a:lnTo>
                  <a:lnTo>
                    <a:pt x="1821" y="2283"/>
                  </a:lnTo>
                  <a:lnTo>
                    <a:pt x="1798" y="2286"/>
                  </a:lnTo>
                  <a:lnTo>
                    <a:pt x="1773" y="2286"/>
                  </a:lnTo>
                  <a:lnTo>
                    <a:pt x="1747" y="2286"/>
                  </a:lnTo>
                  <a:lnTo>
                    <a:pt x="1719" y="2283"/>
                  </a:lnTo>
                  <a:lnTo>
                    <a:pt x="1690" y="2278"/>
                  </a:lnTo>
                  <a:lnTo>
                    <a:pt x="1664" y="2273"/>
                  </a:lnTo>
                  <a:lnTo>
                    <a:pt x="1641" y="2266"/>
                  </a:lnTo>
                  <a:lnTo>
                    <a:pt x="1619" y="2257"/>
                  </a:lnTo>
                  <a:lnTo>
                    <a:pt x="1597" y="2246"/>
                  </a:lnTo>
                  <a:lnTo>
                    <a:pt x="1576" y="2234"/>
                  </a:lnTo>
                  <a:lnTo>
                    <a:pt x="1557" y="2219"/>
                  </a:lnTo>
                  <a:lnTo>
                    <a:pt x="1539" y="2204"/>
                  </a:lnTo>
                  <a:lnTo>
                    <a:pt x="1522" y="2187"/>
                  </a:lnTo>
                  <a:lnTo>
                    <a:pt x="1505" y="2170"/>
                  </a:lnTo>
                  <a:lnTo>
                    <a:pt x="1490" y="2152"/>
                  </a:lnTo>
                  <a:lnTo>
                    <a:pt x="1476" y="2133"/>
                  </a:lnTo>
                  <a:lnTo>
                    <a:pt x="1463" y="2113"/>
                  </a:lnTo>
                  <a:lnTo>
                    <a:pt x="1450" y="2093"/>
                  </a:lnTo>
                  <a:lnTo>
                    <a:pt x="1438" y="2073"/>
                  </a:lnTo>
                  <a:lnTo>
                    <a:pt x="1428" y="2052"/>
                  </a:lnTo>
                  <a:lnTo>
                    <a:pt x="1417" y="2032"/>
                  </a:lnTo>
                  <a:lnTo>
                    <a:pt x="1408" y="2011"/>
                  </a:lnTo>
                  <a:lnTo>
                    <a:pt x="1399" y="1991"/>
                  </a:lnTo>
                  <a:lnTo>
                    <a:pt x="1392" y="1971"/>
                  </a:lnTo>
                  <a:lnTo>
                    <a:pt x="1384" y="1952"/>
                  </a:lnTo>
                  <a:lnTo>
                    <a:pt x="1373" y="1916"/>
                  </a:lnTo>
                  <a:lnTo>
                    <a:pt x="1363" y="1884"/>
                  </a:lnTo>
                  <a:lnTo>
                    <a:pt x="1352" y="1837"/>
                  </a:lnTo>
                  <a:lnTo>
                    <a:pt x="1348" y="1819"/>
                  </a:lnTo>
                  <a:lnTo>
                    <a:pt x="1682" y="1869"/>
                  </a:lnTo>
                  <a:lnTo>
                    <a:pt x="1688" y="1850"/>
                  </a:lnTo>
                  <a:lnTo>
                    <a:pt x="1695" y="1831"/>
                  </a:lnTo>
                  <a:lnTo>
                    <a:pt x="1701" y="1812"/>
                  </a:lnTo>
                  <a:lnTo>
                    <a:pt x="1709" y="1791"/>
                  </a:lnTo>
                  <a:lnTo>
                    <a:pt x="1715" y="1770"/>
                  </a:lnTo>
                  <a:lnTo>
                    <a:pt x="1722" y="1749"/>
                  </a:lnTo>
                  <a:lnTo>
                    <a:pt x="1730" y="1726"/>
                  </a:lnTo>
                  <a:lnTo>
                    <a:pt x="1736" y="1704"/>
                  </a:lnTo>
                  <a:lnTo>
                    <a:pt x="1288" y="1717"/>
                  </a:lnTo>
                  <a:lnTo>
                    <a:pt x="1276" y="1695"/>
                  </a:lnTo>
                  <a:lnTo>
                    <a:pt x="1268" y="1674"/>
                  </a:lnTo>
                  <a:lnTo>
                    <a:pt x="1263" y="1654"/>
                  </a:lnTo>
                  <a:lnTo>
                    <a:pt x="1262" y="1636"/>
                  </a:lnTo>
                  <a:lnTo>
                    <a:pt x="1262" y="1619"/>
                  </a:lnTo>
                  <a:lnTo>
                    <a:pt x="1266" y="1605"/>
                  </a:lnTo>
                  <a:lnTo>
                    <a:pt x="1271" y="1591"/>
                  </a:lnTo>
                  <a:lnTo>
                    <a:pt x="1280" y="1577"/>
                  </a:lnTo>
                  <a:lnTo>
                    <a:pt x="1290" y="1567"/>
                  </a:lnTo>
                  <a:lnTo>
                    <a:pt x="1302" y="1556"/>
                  </a:lnTo>
                  <a:lnTo>
                    <a:pt x="1316" y="1546"/>
                  </a:lnTo>
                  <a:lnTo>
                    <a:pt x="1330" y="1538"/>
                  </a:lnTo>
                  <a:lnTo>
                    <a:pt x="1347" y="1530"/>
                  </a:lnTo>
                  <a:lnTo>
                    <a:pt x="1364" y="1524"/>
                  </a:lnTo>
                  <a:lnTo>
                    <a:pt x="1382" y="1518"/>
                  </a:lnTo>
                  <a:lnTo>
                    <a:pt x="1401" y="1514"/>
                  </a:lnTo>
                  <a:lnTo>
                    <a:pt x="1420" y="1509"/>
                  </a:lnTo>
                  <a:lnTo>
                    <a:pt x="1441" y="1505"/>
                  </a:lnTo>
                  <a:lnTo>
                    <a:pt x="1460" y="1503"/>
                  </a:lnTo>
                  <a:lnTo>
                    <a:pt x="1480" y="1500"/>
                  </a:lnTo>
                  <a:lnTo>
                    <a:pt x="1517" y="1497"/>
                  </a:lnTo>
                  <a:lnTo>
                    <a:pt x="1551" y="1496"/>
                  </a:lnTo>
                  <a:lnTo>
                    <a:pt x="1604" y="1496"/>
                  </a:lnTo>
                  <a:lnTo>
                    <a:pt x="1624" y="1496"/>
                  </a:lnTo>
                  <a:lnTo>
                    <a:pt x="1638" y="1498"/>
                  </a:lnTo>
                  <a:lnTo>
                    <a:pt x="1650" y="1501"/>
                  </a:lnTo>
                  <a:lnTo>
                    <a:pt x="1663" y="1505"/>
                  </a:lnTo>
                  <a:lnTo>
                    <a:pt x="1675" y="1509"/>
                  </a:lnTo>
                  <a:lnTo>
                    <a:pt x="1685" y="1514"/>
                  </a:lnTo>
                  <a:lnTo>
                    <a:pt x="1696" y="1519"/>
                  </a:lnTo>
                  <a:lnTo>
                    <a:pt x="1706" y="1524"/>
                  </a:lnTo>
                  <a:lnTo>
                    <a:pt x="1716" y="1530"/>
                  </a:lnTo>
                  <a:lnTo>
                    <a:pt x="1733" y="1543"/>
                  </a:lnTo>
                  <a:lnTo>
                    <a:pt x="1748" y="1557"/>
                  </a:lnTo>
                  <a:lnTo>
                    <a:pt x="1762" y="1572"/>
                  </a:lnTo>
                  <a:lnTo>
                    <a:pt x="1773" y="1587"/>
                  </a:lnTo>
                  <a:lnTo>
                    <a:pt x="1780" y="1564"/>
                  </a:lnTo>
                  <a:lnTo>
                    <a:pt x="1787" y="1541"/>
                  </a:lnTo>
                  <a:lnTo>
                    <a:pt x="1793" y="1518"/>
                  </a:lnTo>
                  <a:lnTo>
                    <a:pt x="1801" y="1494"/>
                  </a:lnTo>
                  <a:lnTo>
                    <a:pt x="1807" y="1471"/>
                  </a:lnTo>
                  <a:lnTo>
                    <a:pt x="1815" y="1447"/>
                  </a:lnTo>
                  <a:lnTo>
                    <a:pt x="1821" y="1421"/>
                  </a:lnTo>
                  <a:lnTo>
                    <a:pt x="1828" y="1397"/>
                  </a:lnTo>
                  <a:lnTo>
                    <a:pt x="1770" y="1400"/>
                  </a:lnTo>
                  <a:lnTo>
                    <a:pt x="1713" y="1403"/>
                  </a:lnTo>
                  <a:lnTo>
                    <a:pt x="1656" y="1405"/>
                  </a:lnTo>
                  <a:lnTo>
                    <a:pt x="1599" y="1407"/>
                  </a:lnTo>
                  <a:lnTo>
                    <a:pt x="1542" y="1407"/>
                  </a:lnTo>
                  <a:lnTo>
                    <a:pt x="1487" y="1405"/>
                  </a:lnTo>
                  <a:lnTo>
                    <a:pt x="1432" y="1403"/>
                  </a:lnTo>
                  <a:lnTo>
                    <a:pt x="1377" y="1399"/>
                  </a:lnTo>
                  <a:lnTo>
                    <a:pt x="1363" y="1400"/>
                  </a:lnTo>
                  <a:lnTo>
                    <a:pt x="1351" y="1401"/>
                  </a:lnTo>
                  <a:lnTo>
                    <a:pt x="1299" y="1404"/>
                  </a:lnTo>
                  <a:lnTo>
                    <a:pt x="1248" y="1405"/>
                  </a:lnTo>
                  <a:lnTo>
                    <a:pt x="1199" y="1404"/>
                  </a:lnTo>
                  <a:lnTo>
                    <a:pt x="1151" y="1401"/>
                  </a:lnTo>
                  <a:lnTo>
                    <a:pt x="1105" y="1397"/>
                  </a:lnTo>
                  <a:lnTo>
                    <a:pt x="1060" y="1391"/>
                  </a:lnTo>
                  <a:lnTo>
                    <a:pt x="1017" y="1383"/>
                  </a:lnTo>
                  <a:lnTo>
                    <a:pt x="975" y="1374"/>
                  </a:lnTo>
                  <a:lnTo>
                    <a:pt x="935" y="1363"/>
                  </a:lnTo>
                  <a:lnTo>
                    <a:pt x="896" y="1350"/>
                  </a:lnTo>
                  <a:lnTo>
                    <a:pt x="859" y="1337"/>
                  </a:lnTo>
                  <a:lnTo>
                    <a:pt x="824" y="1322"/>
                  </a:lnTo>
                  <a:lnTo>
                    <a:pt x="790" y="1305"/>
                  </a:lnTo>
                  <a:lnTo>
                    <a:pt x="758" y="1288"/>
                  </a:lnTo>
                  <a:lnTo>
                    <a:pt x="728" y="1269"/>
                  </a:lnTo>
                  <a:lnTo>
                    <a:pt x="698" y="1249"/>
                  </a:lnTo>
                  <a:lnTo>
                    <a:pt x="671" y="1229"/>
                  </a:lnTo>
                  <a:lnTo>
                    <a:pt x="645" y="1206"/>
                  </a:lnTo>
                  <a:lnTo>
                    <a:pt x="622" y="1184"/>
                  </a:lnTo>
                  <a:lnTo>
                    <a:pt x="599" y="1160"/>
                  </a:lnTo>
                  <a:lnTo>
                    <a:pt x="578" y="1136"/>
                  </a:lnTo>
                  <a:lnTo>
                    <a:pt x="559" y="1111"/>
                  </a:lnTo>
                  <a:lnTo>
                    <a:pt x="542" y="1086"/>
                  </a:lnTo>
                  <a:lnTo>
                    <a:pt x="527" y="1059"/>
                  </a:lnTo>
                  <a:lnTo>
                    <a:pt x="514" y="1033"/>
                  </a:lnTo>
                  <a:lnTo>
                    <a:pt x="502" y="1005"/>
                  </a:lnTo>
                  <a:lnTo>
                    <a:pt x="491" y="977"/>
                  </a:lnTo>
                  <a:lnTo>
                    <a:pt x="483" y="950"/>
                  </a:lnTo>
                  <a:lnTo>
                    <a:pt x="476" y="921"/>
                  </a:lnTo>
                  <a:lnTo>
                    <a:pt x="472" y="894"/>
                  </a:lnTo>
                  <a:lnTo>
                    <a:pt x="469" y="865"/>
                  </a:lnTo>
                  <a:lnTo>
                    <a:pt x="468" y="837"/>
                  </a:lnTo>
                  <a:lnTo>
                    <a:pt x="469" y="809"/>
                  </a:lnTo>
                  <a:lnTo>
                    <a:pt x="472" y="784"/>
                  </a:lnTo>
                  <a:lnTo>
                    <a:pt x="478" y="760"/>
                  </a:lnTo>
                  <a:lnTo>
                    <a:pt x="484" y="738"/>
                  </a:lnTo>
                  <a:lnTo>
                    <a:pt x="492" y="719"/>
                  </a:lnTo>
                  <a:lnTo>
                    <a:pt x="503" y="700"/>
                  </a:lnTo>
                  <a:lnTo>
                    <a:pt x="514" y="684"/>
                  </a:lnTo>
                  <a:lnTo>
                    <a:pt x="526" y="669"/>
                  </a:lnTo>
                  <a:lnTo>
                    <a:pt x="540" y="655"/>
                  </a:lnTo>
                  <a:lnTo>
                    <a:pt x="554" y="644"/>
                  </a:lnTo>
                  <a:lnTo>
                    <a:pt x="570" y="632"/>
                  </a:lnTo>
                  <a:lnTo>
                    <a:pt x="586" y="624"/>
                  </a:lnTo>
                  <a:lnTo>
                    <a:pt x="601" y="615"/>
                  </a:lnTo>
                  <a:lnTo>
                    <a:pt x="618" y="608"/>
                  </a:lnTo>
                  <a:lnTo>
                    <a:pt x="636" y="601"/>
                  </a:lnTo>
                  <a:lnTo>
                    <a:pt x="653" y="596"/>
                  </a:lnTo>
                  <a:lnTo>
                    <a:pt x="670" y="592"/>
                  </a:lnTo>
                  <a:lnTo>
                    <a:pt x="688" y="589"/>
                  </a:lnTo>
                  <a:lnTo>
                    <a:pt x="705" y="587"/>
                  </a:lnTo>
                  <a:lnTo>
                    <a:pt x="721" y="584"/>
                  </a:lnTo>
                  <a:lnTo>
                    <a:pt x="753" y="581"/>
                  </a:lnTo>
                  <a:lnTo>
                    <a:pt x="781" y="581"/>
                  </a:lnTo>
                  <a:lnTo>
                    <a:pt x="823" y="583"/>
                  </a:lnTo>
                  <a:lnTo>
                    <a:pt x="839" y="584"/>
                  </a:lnTo>
                  <a:lnTo>
                    <a:pt x="838" y="587"/>
                  </a:lnTo>
                  <a:lnTo>
                    <a:pt x="838" y="591"/>
                  </a:lnTo>
                  <a:lnTo>
                    <a:pt x="863" y="588"/>
                  </a:lnTo>
                  <a:lnTo>
                    <a:pt x="888" y="584"/>
                  </a:lnTo>
                  <a:lnTo>
                    <a:pt x="913" y="580"/>
                  </a:lnTo>
                  <a:lnTo>
                    <a:pt x="936" y="576"/>
                  </a:lnTo>
                  <a:lnTo>
                    <a:pt x="960" y="571"/>
                  </a:lnTo>
                  <a:lnTo>
                    <a:pt x="982" y="564"/>
                  </a:lnTo>
                  <a:lnTo>
                    <a:pt x="1004" y="558"/>
                  </a:lnTo>
                  <a:lnTo>
                    <a:pt x="1025" y="552"/>
                  </a:lnTo>
                  <a:lnTo>
                    <a:pt x="1046" y="544"/>
                  </a:lnTo>
                  <a:lnTo>
                    <a:pt x="1067" y="536"/>
                  </a:lnTo>
                  <a:lnTo>
                    <a:pt x="1087" y="527"/>
                  </a:lnTo>
                  <a:lnTo>
                    <a:pt x="1106" y="519"/>
                  </a:lnTo>
                  <a:lnTo>
                    <a:pt x="1125" y="509"/>
                  </a:lnTo>
                  <a:lnTo>
                    <a:pt x="1143" y="500"/>
                  </a:lnTo>
                  <a:lnTo>
                    <a:pt x="1161" y="490"/>
                  </a:lnTo>
                  <a:lnTo>
                    <a:pt x="1178" y="480"/>
                  </a:lnTo>
                  <a:lnTo>
                    <a:pt x="1105" y="438"/>
                  </a:lnTo>
                  <a:lnTo>
                    <a:pt x="1028" y="398"/>
                  </a:lnTo>
                  <a:lnTo>
                    <a:pt x="951" y="358"/>
                  </a:lnTo>
                  <a:lnTo>
                    <a:pt x="874" y="320"/>
                  </a:lnTo>
                  <a:lnTo>
                    <a:pt x="795" y="284"/>
                  </a:lnTo>
                  <a:lnTo>
                    <a:pt x="717" y="250"/>
                  </a:lnTo>
                  <a:lnTo>
                    <a:pt x="679" y="234"/>
                  </a:lnTo>
                  <a:lnTo>
                    <a:pt x="641" y="218"/>
                  </a:lnTo>
                  <a:lnTo>
                    <a:pt x="603" y="204"/>
                  </a:lnTo>
                  <a:lnTo>
                    <a:pt x="567" y="190"/>
                  </a:lnTo>
                  <a:lnTo>
                    <a:pt x="545" y="292"/>
                  </a:lnTo>
                  <a:lnTo>
                    <a:pt x="526" y="390"/>
                  </a:lnTo>
                  <a:lnTo>
                    <a:pt x="508" y="484"/>
                  </a:lnTo>
                  <a:lnTo>
                    <a:pt x="492" y="575"/>
                  </a:lnTo>
                  <a:lnTo>
                    <a:pt x="478" y="663"/>
                  </a:lnTo>
                  <a:lnTo>
                    <a:pt x="464" y="748"/>
                  </a:lnTo>
                  <a:lnTo>
                    <a:pt x="452" y="829"/>
                  </a:lnTo>
                  <a:lnTo>
                    <a:pt x="442" y="907"/>
                  </a:lnTo>
                  <a:lnTo>
                    <a:pt x="431" y="980"/>
                  </a:lnTo>
                  <a:lnTo>
                    <a:pt x="422" y="1050"/>
                  </a:lnTo>
                  <a:lnTo>
                    <a:pt x="415" y="1116"/>
                  </a:lnTo>
                  <a:lnTo>
                    <a:pt x="409" y="1179"/>
                  </a:lnTo>
                  <a:lnTo>
                    <a:pt x="402" y="1237"/>
                  </a:lnTo>
                  <a:lnTo>
                    <a:pt x="397" y="1291"/>
                  </a:lnTo>
                  <a:lnTo>
                    <a:pt x="393" y="1342"/>
                  </a:lnTo>
                  <a:lnTo>
                    <a:pt x="390" y="1389"/>
                  </a:lnTo>
                  <a:lnTo>
                    <a:pt x="400" y="1414"/>
                  </a:lnTo>
                  <a:lnTo>
                    <a:pt x="410" y="1439"/>
                  </a:lnTo>
                  <a:lnTo>
                    <a:pt x="418" y="1464"/>
                  </a:lnTo>
                  <a:lnTo>
                    <a:pt x="426" y="1487"/>
                  </a:lnTo>
                  <a:lnTo>
                    <a:pt x="432" y="1510"/>
                  </a:lnTo>
                  <a:lnTo>
                    <a:pt x="437" y="1532"/>
                  </a:lnTo>
                  <a:lnTo>
                    <a:pt x="440" y="1553"/>
                  </a:lnTo>
                  <a:lnTo>
                    <a:pt x="444" y="1573"/>
                  </a:lnTo>
                  <a:lnTo>
                    <a:pt x="445" y="1593"/>
                  </a:lnTo>
                  <a:lnTo>
                    <a:pt x="445" y="1611"/>
                  </a:lnTo>
                  <a:lnTo>
                    <a:pt x="443" y="1629"/>
                  </a:lnTo>
                  <a:lnTo>
                    <a:pt x="439" y="1646"/>
                  </a:lnTo>
                  <a:lnTo>
                    <a:pt x="435" y="1663"/>
                  </a:lnTo>
                  <a:lnTo>
                    <a:pt x="429" y="1679"/>
                  </a:lnTo>
                  <a:lnTo>
                    <a:pt x="420" y="1694"/>
                  </a:lnTo>
                  <a:lnTo>
                    <a:pt x="411" y="1708"/>
                  </a:lnTo>
                  <a:lnTo>
                    <a:pt x="404" y="1717"/>
                  </a:lnTo>
                  <a:lnTo>
                    <a:pt x="397" y="1725"/>
                  </a:lnTo>
                  <a:lnTo>
                    <a:pt x="390" y="1733"/>
                  </a:lnTo>
                  <a:lnTo>
                    <a:pt x="381" y="1740"/>
                  </a:lnTo>
                  <a:lnTo>
                    <a:pt x="374" y="1747"/>
                  </a:lnTo>
                  <a:lnTo>
                    <a:pt x="365" y="1752"/>
                  </a:lnTo>
                  <a:lnTo>
                    <a:pt x="356" y="1757"/>
                  </a:lnTo>
                  <a:lnTo>
                    <a:pt x="347" y="1761"/>
                  </a:lnTo>
                  <a:lnTo>
                    <a:pt x="338" y="1766"/>
                  </a:lnTo>
                  <a:lnTo>
                    <a:pt x="327" y="1770"/>
                  </a:lnTo>
                  <a:lnTo>
                    <a:pt x="318" y="1773"/>
                  </a:lnTo>
                  <a:lnTo>
                    <a:pt x="307" y="1775"/>
                  </a:lnTo>
                  <a:lnTo>
                    <a:pt x="285" y="1779"/>
                  </a:lnTo>
                  <a:lnTo>
                    <a:pt x="262" y="1782"/>
                  </a:lnTo>
                  <a:lnTo>
                    <a:pt x="238" y="1783"/>
                  </a:lnTo>
                  <a:lnTo>
                    <a:pt x="213" y="1783"/>
                  </a:lnTo>
                  <a:lnTo>
                    <a:pt x="185" y="1781"/>
                  </a:lnTo>
                  <a:lnTo>
                    <a:pt x="158" y="1778"/>
                  </a:lnTo>
                  <a:lnTo>
                    <a:pt x="98" y="1771"/>
                  </a:lnTo>
                  <a:lnTo>
                    <a:pt x="34" y="1761"/>
                  </a:lnTo>
                  <a:lnTo>
                    <a:pt x="17" y="1760"/>
                  </a:lnTo>
                  <a:lnTo>
                    <a:pt x="13" y="1796"/>
                  </a:lnTo>
                  <a:lnTo>
                    <a:pt x="9" y="1831"/>
                  </a:lnTo>
                  <a:lnTo>
                    <a:pt x="7" y="1863"/>
                  </a:lnTo>
                  <a:lnTo>
                    <a:pt x="4" y="1894"/>
                  </a:lnTo>
                  <a:lnTo>
                    <a:pt x="2" y="1921"/>
                  </a:lnTo>
                  <a:lnTo>
                    <a:pt x="1" y="1947"/>
                  </a:lnTo>
                  <a:lnTo>
                    <a:pt x="0" y="1969"/>
                  </a:lnTo>
                  <a:lnTo>
                    <a:pt x="0" y="1988"/>
                  </a:lnTo>
                  <a:lnTo>
                    <a:pt x="0" y="2001"/>
                  </a:lnTo>
                  <a:lnTo>
                    <a:pt x="0" y="2010"/>
                  </a:lnTo>
                  <a:lnTo>
                    <a:pt x="1" y="2020"/>
                  </a:lnTo>
                  <a:lnTo>
                    <a:pt x="2" y="2027"/>
                  </a:lnTo>
                  <a:lnTo>
                    <a:pt x="6" y="2043"/>
                  </a:lnTo>
                  <a:lnTo>
                    <a:pt x="12" y="2064"/>
                  </a:lnTo>
                  <a:lnTo>
                    <a:pt x="22" y="2091"/>
                  </a:lnTo>
                  <a:lnTo>
                    <a:pt x="34" y="2123"/>
                  </a:lnTo>
                  <a:lnTo>
                    <a:pt x="47" y="2158"/>
                  </a:lnTo>
                  <a:lnTo>
                    <a:pt x="64" y="2198"/>
                  </a:lnTo>
                  <a:lnTo>
                    <a:pt x="83" y="2241"/>
                  </a:lnTo>
                  <a:lnTo>
                    <a:pt x="105" y="2289"/>
                  </a:lnTo>
                  <a:lnTo>
                    <a:pt x="190" y="2289"/>
                  </a:lnTo>
                  <a:lnTo>
                    <a:pt x="167" y="2242"/>
                  </a:lnTo>
                  <a:lnTo>
                    <a:pt x="147" y="2200"/>
                  </a:lnTo>
                  <a:lnTo>
                    <a:pt x="130" y="2163"/>
                  </a:lnTo>
                  <a:lnTo>
                    <a:pt x="115" y="2131"/>
                  </a:lnTo>
                  <a:lnTo>
                    <a:pt x="102" y="2105"/>
                  </a:lnTo>
                  <a:lnTo>
                    <a:pt x="94" y="2083"/>
                  </a:lnTo>
                  <a:lnTo>
                    <a:pt x="88" y="2070"/>
                  </a:lnTo>
                  <a:lnTo>
                    <a:pt x="86" y="2061"/>
                  </a:lnTo>
                  <a:lnTo>
                    <a:pt x="83" y="2045"/>
                  </a:lnTo>
                  <a:lnTo>
                    <a:pt x="82" y="2027"/>
                  </a:lnTo>
                  <a:lnTo>
                    <a:pt x="81" y="2007"/>
                  </a:lnTo>
                  <a:lnTo>
                    <a:pt x="80" y="1987"/>
                  </a:lnTo>
                  <a:lnTo>
                    <a:pt x="80" y="1943"/>
                  </a:lnTo>
                  <a:lnTo>
                    <a:pt x="81" y="1898"/>
                  </a:lnTo>
                  <a:lnTo>
                    <a:pt x="82" y="1857"/>
                  </a:lnTo>
                  <a:lnTo>
                    <a:pt x="83" y="1824"/>
                  </a:lnTo>
                  <a:lnTo>
                    <a:pt x="86" y="1801"/>
                  </a:lnTo>
                  <a:lnTo>
                    <a:pt x="86" y="1792"/>
                  </a:lnTo>
                  <a:lnTo>
                    <a:pt x="494" y="1818"/>
                  </a:lnTo>
                  <a:lnTo>
                    <a:pt x="201" y="2049"/>
                  </a:lnTo>
                  <a:lnTo>
                    <a:pt x="635" y="2099"/>
                  </a:lnTo>
                  <a:lnTo>
                    <a:pt x="417" y="2289"/>
                  </a:lnTo>
                  <a:lnTo>
                    <a:pt x="2163" y="2289"/>
                  </a:lnTo>
                  <a:lnTo>
                    <a:pt x="2166" y="2285"/>
                  </a:lnTo>
                  <a:lnTo>
                    <a:pt x="2166" y="2289"/>
                  </a:lnTo>
                  <a:lnTo>
                    <a:pt x="2879" y="2289"/>
                  </a:lnTo>
                  <a:lnTo>
                    <a:pt x="2930" y="2216"/>
                  </a:lnTo>
                  <a:lnTo>
                    <a:pt x="2983" y="2138"/>
                  </a:lnTo>
                  <a:lnTo>
                    <a:pt x="3038" y="2054"/>
                  </a:lnTo>
                  <a:lnTo>
                    <a:pt x="3095" y="1966"/>
                  </a:lnTo>
                  <a:lnTo>
                    <a:pt x="3153" y="1874"/>
                  </a:lnTo>
                  <a:lnTo>
                    <a:pt x="3212" y="1779"/>
                  </a:lnTo>
                  <a:lnTo>
                    <a:pt x="3271" y="1681"/>
                  </a:lnTo>
                  <a:lnTo>
                    <a:pt x="3332" y="1580"/>
                  </a:lnTo>
                  <a:lnTo>
                    <a:pt x="3392" y="1479"/>
                  </a:lnTo>
                  <a:lnTo>
                    <a:pt x="3451" y="1376"/>
                  </a:lnTo>
                  <a:lnTo>
                    <a:pt x="3512" y="1272"/>
                  </a:lnTo>
                  <a:lnTo>
                    <a:pt x="3571" y="1168"/>
                  </a:lnTo>
                  <a:lnTo>
                    <a:pt x="3629" y="1065"/>
                  </a:lnTo>
                  <a:lnTo>
                    <a:pt x="3687" y="963"/>
                  </a:lnTo>
                  <a:lnTo>
                    <a:pt x="3743" y="862"/>
                  </a:lnTo>
                  <a:lnTo>
                    <a:pt x="3797" y="764"/>
                  </a:lnTo>
                  <a:lnTo>
                    <a:pt x="3511" y="744"/>
                  </a:lnTo>
                  <a:close/>
                  <a:moveTo>
                    <a:pt x="2352" y="2081"/>
                  </a:moveTo>
                  <a:lnTo>
                    <a:pt x="2327" y="2077"/>
                  </a:lnTo>
                  <a:lnTo>
                    <a:pt x="2305" y="2072"/>
                  </a:lnTo>
                  <a:lnTo>
                    <a:pt x="2285" y="2065"/>
                  </a:lnTo>
                  <a:lnTo>
                    <a:pt x="2266" y="2058"/>
                  </a:lnTo>
                  <a:lnTo>
                    <a:pt x="2249" y="2050"/>
                  </a:lnTo>
                  <a:lnTo>
                    <a:pt x="2234" y="2040"/>
                  </a:lnTo>
                  <a:lnTo>
                    <a:pt x="2220" y="2031"/>
                  </a:lnTo>
                  <a:lnTo>
                    <a:pt x="2208" y="2020"/>
                  </a:lnTo>
                  <a:lnTo>
                    <a:pt x="2197" y="2008"/>
                  </a:lnTo>
                  <a:lnTo>
                    <a:pt x="2187" y="1997"/>
                  </a:lnTo>
                  <a:lnTo>
                    <a:pt x="2179" y="1985"/>
                  </a:lnTo>
                  <a:lnTo>
                    <a:pt x="2172" y="1973"/>
                  </a:lnTo>
                  <a:lnTo>
                    <a:pt x="2165" y="1961"/>
                  </a:lnTo>
                  <a:lnTo>
                    <a:pt x="2160" y="1948"/>
                  </a:lnTo>
                  <a:lnTo>
                    <a:pt x="2156" y="1935"/>
                  </a:lnTo>
                  <a:lnTo>
                    <a:pt x="2153" y="1922"/>
                  </a:lnTo>
                  <a:lnTo>
                    <a:pt x="2149" y="1910"/>
                  </a:lnTo>
                  <a:lnTo>
                    <a:pt x="2148" y="1898"/>
                  </a:lnTo>
                  <a:lnTo>
                    <a:pt x="2146" y="1885"/>
                  </a:lnTo>
                  <a:lnTo>
                    <a:pt x="2146" y="1874"/>
                  </a:lnTo>
                  <a:lnTo>
                    <a:pt x="2146" y="1851"/>
                  </a:lnTo>
                  <a:lnTo>
                    <a:pt x="2147" y="1832"/>
                  </a:lnTo>
                  <a:lnTo>
                    <a:pt x="2151" y="1804"/>
                  </a:lnTo>
                  <a:lnTo>
                    <a:pt x="2154" y="1793"/>
                  </a:lnTo>
                  <a:lnTo>
                    <a:pt x="2590" y="1731"/>
                  </a:lnTo>
                  <a:lnTo>
                    <a:pt x="2590" y="1748"/>
                  </a:lnTo>
                  <a:lnTo>
                    <a:pt x="2590" y="1791"/>
                  </a:lnTo>
                  <a:lnTo>
                    <a:pt x="2588" y="1820"/>
                  </a:lnTo>
                  <a:lnTo>
                    <a:pt x="2585" y="1851"/>
                  </a:lnTo>
                  <a:lnTo>
                    <a:pt x="2582" y="1868"/>
                  </a:lnTo>
                  <a:lnTo>
                    <a:pt x="2578" y="1886"/>
                  </a:lnTo>
                  <a:lnTo>
                    <a:pt x="2575" y="1903"/>
                  </a:lnTo>
                  <a:lnTo>
                    <a:pt x="2571" y="1920"/>
                  </a:lnTo>
                  <a:lnTo>
                    <a:pt x="2566" y="1938"/>
                  </a:lnTo>
                  <a:lnTo>
                    <a:pt x="2559" y="1955"/>
                  </a:lnTo>
                  <a:lnTo>
                    <a:pt x="2552" y="1972"/>
                  </a:lnTo>
                  <a:lnTo>
                    <a:pt x="2545" y="1988"/>
                  </a:lnTo>
                  <a:lnTo>
                    <a:pt x="2535" y="2003"/>
                  </a:lnTo>
                  <a:lnTo>
                    <a:pt x="2524" y="2018"/>
                  </a:lnTo>
                  <a:lnTo>
                    <a:pt x="2514" y="2032"/>
                  </a:lnTo>
                  <a:lnTo>
                    <a:pt x="2501" y="2043"/>
                  </a:lnTo>
                  <a:lnTo>
                    <a:pt x="2487" y="2055"/>
                  </a:lnTo>
                  <a:lnTo>
                    <a:pt x="2472" y="2064"/>
                  </a:lnTo>
                  <a:lnTo>
                    <a:pt x="2456" y="2072"/>
                  </a:lnTo>
                  <a:lnTo>
                    <a:pt x="2439" y="2078"/>
                  </a:lnTo>
                  <a:lnTo>
                    <a:pt x="2418" y="2082"/>
                  </a:lnTo>
                  <a:lnTo>
                    <a:pt x="2398" y="2085"/>
                  </a:lnTo>
                  <a:lnTo>
                    <a:pt x="2375" y="2085"/>
                  </a:lnTo>
                  <a:lnTo>
                    <a:pt x="2352" y="2081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8" name="Freeform 67"/>
            <p:cNvSpPr>
              <a:spLocks/>
            </p:cNvSpPr>
            <p:nvPr/>
          </p:nvSpPr>
          <p:spPr bwMode="auto">
            <a:xfrm>
              <a:off x="8353984" y="1353186"/>
              <a:ext cx="1337" cy="9359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3" y="29"/>
                </a:cxn>
                <a:cxn ang="0">
                  <a:pos x="2" y="56"/>
                </a:cxn>
                <a:cxn ang="0">
                  <a:pos x="1" y="85"/>
                </a:cxn>
                <a:cxn ang="0">
                  <a:pos x="0" y="112"/>
                </a:cxn>
                <a:cxn ang="0">
                  <a:pos x="2" y="86"/>
                </a:cxn>
                <a:cxn ang="0">
                  <a:pos x="4" y="59"/>
                </a:cxn>
                <a:cxn ang="0">
                  <a:pos x="7" y="33"/>
                </a:cxn>
                <a:cxn ang="0">
                  <a:pos x="8" y="6"/>
                </a:cxn>
              </a:cxnLst>
              <a:rect l="0" t="0" r="r" b="b"/>
              <a:pathLst>
                <a:path w="8" h="112">
                  <a:moveTo>
                    <a:pt x="8" y="6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3" y="29"/>
                  </a:lnTo>
                  <a:lnTo>
                    <a:pt x="2" y="56"/>
                  </a:lnTo>
                  <a:lnTo>
                    <a:pt x="1" y="85"/>
                  </a:lnTo>
                  <a:lnTo>
                    <a:pt x="0" y="112"/>
                  </a:lnTo>
                  <a:lnTo>
                    <a:pt x="2" y="86"/>
                  </a:lnTo>
                  <a:lnTo>
                    <a:pt x="4" y="59"/>
                  </a:lnTo>
                  <a:lnTo>
                    <a:pt x="7" y="33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9" name="Freeform 68"/>
            <p:cNvSpPr>
              <a:spLocks/>
            </p:cNvSpPr>
            <p:nvPr/>
          </p:nvSpPr>
          <p:spPr bwMode="auto">
            <a:xfrm>
              <a:off x="8260393" y="1576468"/>
              <a:ext cx="52144" cy="18718"/>
            </a:xfrm>
            <a:custGeom>
              <a:avLst/>
              <a:gdLst/>
              <a:ahLst/>
              <a:cxnLst>
                <a:cxn ang="0">
                  <a:pos x="294" y="161"/>
                </a:cxn>
                <a:cxn ang="0">
                  <a:pos x="324" y="153"/>
                </a:cxn>
                <a:cxn ang="0">
                  <a:pos x="352" y="144"/>
                </a:cxn>
                <a:cxn ang="0">
                  <a:pos x="378" y="135"/>
                </a:cxn>
                <a:cxn ang="0">
                  <a:pos x="403" y="125"/>
                </a:cxn>
                <a:cxn ang="0">
                  <a:pos x="426" y="116"/>
                </a:cxn>
                <a:cxn ang="0">
                  <a:pos x="447" y="105"/>
                </a:cxn>
                <a:cxn ang="0">
                  <a:pos x="467" y="94"/>
                </a:cxn>
                <a:cxn ang="0">
                  <a:pos x="486" y="83"/>
                </a:cxn>
                <a:cxn ang="0">
                  <a:pos x="503" y="72"/>
                </a:cxn>
                <a:cxn ang="0">
                  <a:pos x="518" y="61"/>
                </a:cxn>
                <a:cxn ang="0">
                  <a:pos x="533" y="50"/>
                </a:cxn>
                <a:cxn ang="0">
                  <a:pos x="546" y="40"/>
                </a:cxn>
                <a:cxn ang="0">
                  <a:pos x="568" y="19"/>
                </a:cxn>
                <a:cxn ang="0">
                  <a:pos x="586" y="0"/>
                </a:cxn>
                <a:cxn ang="0">
                  <a:pos x="568" y="5"/>
                </a:cxn>
                <a:cxn ang="0">
                  <a:pos x="549" y="10"/>
                </a:cxn>
                <a:cxn ang="0">
                  <a:pos x="530" y="14"/>
                </a:cxn>
                <a:cxn ang="0">
                  <a:pos x="510" y="18"/>
                </a:cxn>
                <a:cxn ang="0">
                  <a:pos x="484" y="23"/>
                </a:cxn>
                <a:cxn ang="0">
                  <a:pos x="459" y="27"/>
                </a:cxn>
                <a:cxn ang="0">
                  <a:pos x="432" y="30"/>
                </a:cxn>
                <a:cxn ang="0">
                  <a:pos x="406" y="32"/>
                </a:cxn>
                <a:cxn ang="0">
                  <a:pos x="350" y="37"/>
                </a:cxn>
                <a:cxn ang="0">
                  <a:pos x="290" y="40"/>
                </a:cxn>
                <a:cxn ang="0">
                  <a:pos x="230" y="41"/>
                </a:cxn>
                <a:cxn ang="0">
                  <a:pos x="167" y="41"/>
                </a:cxn>
                <a:cxn ang="0">
                  <a:pos x="104" y="38"/>
                </a:cxn>
                <a:cxn ang="0">
                  <a:pos x="40" y="34"/>
                </a:cxn>
                <a:cxn ang="0">
                  <a:pos x="35" y="58"/>
                </a:cxn>
                <a:cxn ang="0">
                  <a:pos x="30" y="81"/>
                </a:cxn>
                <a:cxn ang="0">
                  <a:pos x="25" y="104"/>
                </a:cxn>
                <a:cxn ang="0">
                  <a:pos x="20" y="126"/>
                </a:cxn>
                <a:cxn ang="0">
                  <a:pos x="15" y="149"/>
                </a:cxn>
                <a:cxn ang="0">
                  <a:pos x="11" y="171"/>
                </a:cxn>
                <a:cxn ang="0">
                  <a:pos x="5" y="193"/>
                </a:cxn>
                <a:cxn ang="0">
                  <a:pos x="0" y="215"/>
                </a:cxn>
                <a:cxn ang="0">
                  <a:pos x="39" y="210"/>
                </a:cxn>
                <a:cxn ang="0">
                  <a:pos x="77" y="204"/>
                </a:cxn>
                <a:cxn ang="0">
                  <a:pos x="115" y="198"/>
                </a:cxn>
                <a:cxn ang="0">
                  <a:pos x="152" y="191"/>
                </a:cxn>
                <a:cxn ang="0">
                  <a:pos x="189" y="185"/>
                </a:cxn>
                <a:cxn ang="0">
                  <a:pos x="225" y="177"/>
                </a:cxn>
                <a:cxn ang="0">
                  <a:pos x="260" y="170"/>
                </a:cxn>
                <a:cxn ang="0">
                  <a:pos x="294" y="161"/>
                </a:cxn>
              </a:cxnLst>
              <a:rect l="0" t="0" r="r" b="b"/>
              <a:pathLst>
                <a:path w="586" h="215">
                  <a:moveTo>
                    <a:pt x="294" y="161"/>
                  </a:moveTo>
                  <a:lnTo>
                    <a:pt x="324" y="153"/>
                  </a:lnTo>
                  <a:lnTo>
                    <a:pt x="352" y="144"/>
                  </a:lnTo>
                  <a:lnTo>
                    <a:pt x="378" y="135"/>
                  </a:lnTo>
                  <a:lnTo>
                    <a:pt x="403" y="125"/>
                  </a:lnTo>
                  <a:lnTo>
                    <a:pt x="426" y="116"/>
                  </a:lnTo>
                  <a:lnTo>
                    <a:pt x="447" y="105"/>
                  </a:lnTo>
                  <a:lnTo>
                    <a:pt x="467" y="94"/>
                  </a:lnTo>
                  <a:lnTo>
                    <a:pt x="486" y="83"/>
                  </a:lnTo>
                  <a:lnTo>
                    <a:pt x="503" y="72"/>
                  </a:lnTo>
                  <a:lnTo>
                    <a:pt x="518" y="61"/>
                  </a:lnTo>
                  <a:lnTo>
                    <a:pt x="533" y="50"/>
                  </a:lnTo>
                  <a:lnTo>
                    <a:pt x="546" y="40"/>
                  </a:lnTo>
                  <a:lnTo>
                    <a:pt x="568" y="19"/>
                  </a:lnTo>
                  <a:lnTo>
                    <a:pt x="586" y="0"/>
                  </a:lnTo>
                  <a:lnTo>
                    <a:pt x="568" y="5"/>
                  </a:lnTo>
                  <a:lnTo>
                    <a:pt x="549" y="10"/>
                  </a:lnTo>
                  <a:lnTo>
                    <a:pt x="530" y="14"/>
                  </a:lnTo>
                  <a:lnTo>
                    <a:pt x="510" y="18"/>
                  </a:lnTo>
                  <a:lnTo>
                    <a:pt x="484" y="23"/>
                  </a:lnTo>
                  <a:lnTo>
                    <a:pt x="459" y="27"/>
                  </a:lnTo>
                  <a:lnTo>
                    <a:pt x="432" y="30"/>
                  </a:lnTo>
                  <a:lnTo>
                    <a:pt x="406" y="32"/>
                  </a:lnTo>
                  <a:lnTo>
                    <a:pt x="350" y="37"/>
                  </a:lnTo>
                  <a:lnTo>
                    <a:pt x="290" y="40"/>
                  </a:lnTo>
                  <a:lnTo>
                    <a:pt x="230" y="41"/>
                  </a:lnTo>
                  <a:lnTo>
                    <a:pt x="167" y="41"/>
                  </a:lnTo>
                  <a:lnTo>
                    <a:pt x="104" y="38"/>
                  </a:lnTo>
                  <a:lnTo>
                    <a:pt x="40" y="34"/>
                  </a:lnTo>
                  <a:lnTo>
                    <a:pt x="35" y="58"/>
                  </a:lnTo>
                  <a:lnTo>
                    <a:pt x="30" y="81"/>
                  </a:lnTo>
                  <a:lnTo>
                    <a:pt x="25" y="104"/>
                  </a:lnTo>
                  <a:lnTo>
                    <a:pt x="20" y="126"/>
                  </a:lnTo>
                  <a:lnTo>
                    <a:pt x="15" y="149"/>
                  </a:lnTo>
                  <a:lnTo>
                    <a:pt x="11" y="171"/>
                  </a:lnTo>
                  <a:lnTo>
                    <a:pt x="5" y="193"/>
                  </a:lnTo>
                  <a:lnTo>
                    <a:pt x="0" y="215"/>
                  </a:lnTo>
                  <a:lnTo>
                    <a:pt x="39" y="210"/>
                  </a:lnTo>
                  <a:lnTo>
                    <a:pt x="77" y="204"/>
                  </a:lnTo>
                  <a:lnTo>
                    <a:pt x="115" y="198"/>
                  </a:lnTo>
                  <a:lnTo>
                    <a:pt x="152" y="191"/>
                  </a:lnTo>
                  <a:lnTo>
                    <a:pt x="189" y="185"/>
                  </a:lnTo>
                  <a:lnTo>
                    <a:pt x="225" y="177"/>
                  </a:lnTo>
                  <a:lnTo>
                    <a:pt x="260" y="170"/>
                  </a:lnTo>
                  <a:lnTo>
                    <a:pt x="294" y="161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0" name="Freeform 69"/>
            <p:cNvSpPr>
              <a:spLocks/>
            </p:cNvSpPr>
            <p:nvPr/>
          </p:nvSpPr>
          <p:spPr bwMode="auto">
            <a:xfrm>
              <a:off x="8329918" y="1595186"/>
              <a:ext cx="90917" cy="104288"/>
            </a:xfrm>
            <a:custGeom>
              <a:avLst/>
              <a:gdLst/>
              <a:ahLst/>
              <a:cxnLst>
                <a:cxn ang="0">
                  <a:pos x="966" y="793"/>
                </a:cxn>
                <a:cxn ang="0">
                  <a:pos x="621" y="626"/>
                </a:cxn>
                <a:cxn ang="0">
                  <a:pos x="1005" y="358"/>
                </a:cxn>
                <a:cxn ang="0">
                  <a:pos x="596" y="409"/>
                </a:cxn>
                <a:cxn ang="0">
                  <a:pos x="1017" y="0"/>
                </a:cxn>
                <a:cxn ang="0">
                  <a:pos x="709" y="35"/>
                </a:cxn>
                <a:cxn ang="0">
                  <a:pos x="667" y="110"/>
                </a:cxn>
                <a:cxn ang="0">
                  <a:pos x="623" y="187"/>
                </a:cxn>
                <a:cxn ang="0">
                  <a:pos x="580" y="264"/>
                </a:cxn>
                <a:cxn ang="0">
                  <a:pos x="535" y="341"/>
                </a:cxn>
                <a:cxn ang="0">
                  <a:pos x="490" y="419"/>
                </a:cxn>
                <a:cxn ang="0">
                  <a:pos x="444" y="496"/>
                </a:cxn>
                <a:cxn ang="0">
                  <a:pos x="398" y="572"/>
                </a:cxn>
                <a:cxn ang="0">
                  <a:pos x="352" y="647"/>
                </a:cxn>
                <a:cxn ang="0">
                  <a:pos x="306" y="722"/>
                </a:cxn>
                <a:cxn ang="0">
                  <a:pos x="261" y="795"/>
                </a:cxn>
                <a:cxn ang="0">
                  <a:pos x="215" y="865"/>
                </a:cxn>
                <a:cxn ang="0">
                  <a:pos x="171" y="934"/>
                </a:cxn>
                <a:cxn ang="0">
                  <a:pos x="126" y="998"/>
                </a:cxn>
                <a:cxn ang="0">
                  <a:pos x="83" y="1061"/>
                </a:cxn>
                <a:cxn ang="0">
                  <a:pos x="40" y="1119"/>
                </a:cxn>
                <a:cxn ang="0">
                  <a:pos x="0" y="1174"/>
                </a:cxn>
                <a:cxn ang="0">
                  <a:pos x="328" y="1174"/>
                </a:cxn>
                <a:cxn ang="0">
                  <a:pos x="325" y="1132"/>
                </a:cxn>
                <a:cxn ang="0">
                  <a:pos x="323" y="1089"/>
                </a:cxn>
                <a:cxn ang="0">
                  <a:pos x="321" y="1048"/>
                </a:cxn>
                <a:cxn ang="0">
                  <a:pos x="319" y="1009"/>
                </a:cxn>
                <a:cxn ang="0">
                  <a:pos x="317" y="970"/>
                </a:cxn>
                <a:cxn ang="0">
                  <a:pos x="314" y="932"/>
                </a:cxn>
                <a:cxn ang="0">
                  <a:pos x="311" y="898"/>
                </a:cxn>
                <a:cxn ang="0">
                  <a:pos x="307" y="864"/>
                </a:cxn>
                <a:cxn ang="0">
                  <a:pos x="437" y="1059"/>
                </a:cxn>
                <a:cxn ang="0">
                  <a:pos x="439" y="1085"/>
                </a:cxn>
                <a:cxn ang="0">
                  <a:pos x="442" y="1114"/>
                </a:cxn>
                <a:cxn ang="0">
                  <a:pos x="445" y="1143"/>
                </a:cxn>
                <a:cxn ang="0">
                  <a:pos x="448" y="1174"/>
                </a:cxn>
                <a:cxn ang="0">
                  <a:pos x="595" y="1174"/>
                </a:cxn>
                <a:cxn ang="0">
                  <a:pos x="563" y="1117"/>
                </a:cxn>
                <a:cxn ang="0">
                  <a:pos x="532" y="1065"/>
                </a:cxn>
                <a:cxn ang="0">
                  <a:pos x="505" y="1018"/>
                </a:cxn>
                <a:cxn ang="0">
                  <a:pos x="481" y="979"/>
                </a:cxn>
                <a:cxn ang="0">
                  <a:pos x="461" y="947"/>
                </a:cxn>
                <a:cxn ang="0">
                  <a:pos x="446" y="924"/>
                </a:cxn>
                <a:cxn ang="0">
                  <a:pos x="437" y="909"/>
                </a:cxn>
                <a:cxn ang="0">
                  <a:pos x="432" y="903"/>
                </a:cxn>
                <a:cxn ang="0">
                  <a:pos x="626" y="1024"/>
                </a:cxn>
                <a:cxn ang="0">
                  <a:pos x="638" y="1038"/>
                </a:cxn>
                <a:cxn ang="0">
                  <a:pos x="662" y="1068"/>
                </a:cxn>
                <a:cxn ang="0">
                  <a:pos x="696" y="1115"/>
                </a:cxn>
                <a:cxn ang="0">
                  <a:pos x="740" y="1174"/>
                </a:cxn>
                <a:cxn ang="0">
                  <a:pos x="799" y="1174"/>
                </a:cxn>
                <a:cxn ang="0">
                  <a:pos x="660" y="831"/>
                </a:cxn>
                <a:cxn ang="0">
                  <a:pos x="966" y="793"/>
                </a:cxn>
              </a:cxnLst>
              <a:rect l="0" t="0" r="r" b="b"/>
              <a:pathLst>
                <a:path w="1017" h="1174">
                  <a:moveTo>
                    <a:pt x="966" y="793"/>
                  </a:moveTo>
                  <a:lnTo>
                    <a:pt x="621" y="626"/>
                  </a:lnTo>
                  <a:lnTo>
                    <a:pt x="1005" y="358"/>
                  </a:lnTo>
                  <a:lnTo>
                    <a:pt x="596" y="409"/>
                  </a:lnTo>
                  <a:lnTo>
                    <a:pt x="1017" y="0"/>
                  </a:lnTo>
                  <a:lnTo>
                    <a:pt x="709" y="35"/>
                  </a:lnTo>
                  <a:lnTo>
                    <a:pt x="667" y="110"/>
                  </a:lnTo>
                  <a:lnTo>
                    <a:pt x="623" y="187"/>
                  </a:lnTo>
                  <a:lnTo>
                    <a:pt x="580" y="264"/>
                  </a:lnTo>
                  <a:lnTo>
                    <a:pt x="535" y="341"/>
                  </a:lnTo>
                  <a:lnTo>
                    <a:pt x="490" y="419"/>
                  </a:lnTo>
                  <a:lnTo>
                    <a:pt x="444" y="496"/>
                  </a:lnTo>
                  <a:lnTo>
                    <a:pt x="398" y="572"/>
                  </a:lnTo>
                  <a:lnTo>
                    <a:pt x="352" y="647"/>
                  </a:lnTo>
                  <a:lnTo>
                    <a:pt x="306" y="722"/>
                  </a:lnTo>
                  <a:lnTo>
                    <a:pt x="261" y="795"/>
                  </a:lnTo>
                  <a:lnTo>
                    <a:pt x="215" y="865"/>
                  </a:lnTo>
                  <a:lnTo>
                    <a:pt x="171" y="934"/>
                  </a:lnTo>
                  <a:lnTo>
                    <a:pt x="126" y="998"/>
                  </a:lnTo>
                  <a:lnTo>
                    <a:pt x="83" y="1061"/>
                  </a:lnTo>
                  <a:lnTo>
                    <a:pt x="40" y="1119"/>
                  </a:lnTo>
                  <a:lnTo>
                    <a:pt x="0" y="1174"/>
                  </a:lnTo>
                  <a:lnTo>
                    <a:pt x="328" y="1174"/>
                  </a:lnTo>
                  <a:lnTo>
                    <a:pt x="325" y="1132"/>
                  </a:lnTo>
                  <a:lnTo>
                    <a:pt x="323" y="1089"/>
                  </a:lnTo>
                  <a:lnTo>
                    <a:pt x="321" y="1048"/>
                  </a:lnTo>
                  <a:lnTo>
                    <a:pt x="319" y="1009"/>
                  </a:lnTo>
                  <a:lnTo>
                    <a:pt x="317" y="970"/>
                  </a:lnTo>
                  <a:lnTo>
                    <a:pt x="314" y="932"/>
                  </a:lnTo>
                  <a:lnTo>
                    <a:pt x="311" y="898"/>
                  </a:lnTo>
                  <a:lnTo>
                    <a:pt x="307" y="864"/>
                  </a:lnTo>
                  <a:lnTo>
                    <a:pt x="437" y="1059"/>
                  </a:lnTo>
                  <a:lnTo>
                    <a:pt x="439" y="1085"/>
                  </a:lnTo>
                  <a:lnTo>
                    <a:pt x="442" y="1114"/>
                  </a:lnTo>
                  <a:lnTo>
                    <a:pt x="445" y="1143"/>
                  </a:lnTo>
                  <a:lnTo>
                    <a:pt x="448" y="1174"/>
                  </a:lnTo>
                  <a:lnTo>
                    <a:pt x="595" y="1174"/>
                  </a:lnTo>
                  <a:lnTo>
                    <a:pt x="563" y="1117"/>
                  </a:lnTo>
                  <a:lnTo>
                    <a:pt x="532" y="1065"/>
                  </a:lnTo>
                  <a:lnTo>
                    <a:pt x="505" y="1018"/>
                  </a:lnTo>
                  <a:lnTo>
                    <a:pt x="481" y="979"/>
                  </a:lnTo>
                  <a:lnTo>
                    <a:pt x="461" y="947"/>
                  </a:lnTo>
                  <a:lnTo>
                    <a:pt x="446" y="924"/>
                  </a:lnTo>
                  <a:lnTo>
                    <a:pt x="437" y="909"/>
                  </a:lnTo>
                  <a:lnTo>
                    <a:pt x="432" y="903"/>
                  </a:lnTo>
                  <a:lnTo>
                    <a:pt x="626" y="1024"/>
                  </a:lnTo>
                  <a:lnTo>
                    <a:pt x="638" y="1038"/>
                  </a:lnTo>
                  <a:lnTo>
                    <a:pt x="662" y="1068"/>
                  </a:lnTo>
                  <a:lnTo>
                    <a:pt x="696" y="1115"/>
                  </a:lnTo>
                  <a:lnTo>
                    <a:pt x="740" y="1174"/>
                  </a:lnTo>
                  <a:lnTo>
                    <a:pt x="799" y="1174"/>
                  </a:lnTo>
                  <a:lnTo>
                    <a:pt x="660" y="831"/>
                  </a:lnTo>
                  <a:lnTo>
                    <a:pt x="966" y="793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1" name="Freeform 70"/>
            <p:cNvSpPr>
              <a:spLocks/>
            </p:cNvSpPr>
            <p:nvPr/>
          </p:nvSpPr>
          <p:spPr bwMode="auto">
            <a:xfrm>
              <a:off x="8336603" y="1448114"/>
              <a:ext cx="38774" cy="802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2" y="62"/>
                </a:cxn>
                <a:cxn ang="0">
                  <a:pos x="63" y="33"/>
                </a:cxn>
                <a:cxn ang="0">
                  <a:pos x="47" y="41"/>
                </a:cxn>
                <a:cxn ang="0">
                  <a:pos x="33" y="50"/>
                </a:cxn>
                <a:cxn ang="0">
                  <a:pos x="17" y="58"/>
                </a:cxn>
                <a:cxn ang="0">
                  <a:pos x="0" y="66"/>
                </a:cxn>
                <a:cxn ang="0">
                  <a:pos x="4" y="75"/>
                </a:cxn>
                <a:cxn ang="0">
                  <a:pos x="9" y="84"/>
                </a:cxn>
                <a:cxn ang="0">
                  <a:pos x="47" y="79"/>
                </a:cxn>
                <a:cxn ang="0">
                  <a:pos x="93" y="73"/>
                </a:cxn>
                <a:cxn ang="0">
                  <a:pos x="143" y="66"/>
                </a:cxn>
                <a:cxn ang="0">
                  <a:pos x="197" y="56"/>
                </a:cxn>
                <a:cxn ang="0">
                  <a:pos x="253" y="45"/>
                </a:cxn>
                <a:cxn ang="0">
                  <a:pos x="312" y="33"/>
                </a:cxn>
                <a:cxn ang="0">
                  <a:pos x="372" y="17"/>
                </a:cxn>
                <a:cxn ang="0">
                  <a:pos x="431" y="0"/>
                </a:cxn>
              </a:cxnLst>
              <a:rect l="0" t="0" r="r" b="b"/>
              <a:pathLst>
                <a:path w="431" h="84">
                  <a:moveTo>
                    <a:pt x="431" y="0"/>
                  </a:moveTo>
                  <a:lnTo>
                    <a:pt x="42" y="62"/>
                  </a:lnTo>
                  <a:lnTo>
                    <a:pt x="63" y="33"/>
                  </a:lnTo>
                  <a:lnTo>
                    <a:pt x="47" y="41"/>
                  </a:lnTo>
                  <a:lnTo>
                    <a:pt x="33" y="50"/>
                  </a:lnTo>
                  <a:lnTo>
                    <a:pt x="17" y="58"/>
                  </a:lnTo>
                  <a:lnTo>
                    <a:pt x="0" y="66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47" y="79"/>
                  </a:lnTo>
                  <a:lnTo>
                    <a:pt x="93" y="73"/>
                  </a:lnTo>
                  <a:lnTo>
                    <a:pt x="143" y="66"/>
                  </a:lnTo>
                  <a:lnTo>
                    <a:pt x="197" y="56"/>
                  </a:lnTo>
                  <a:lnTo>
                    <a:pt x="253" y="45"/>
                  </a:lnTo>
                  <a:lnTo>
                    <a:pt x="312" y="33"/>
                  </a:lnTo>
                  <a:lnTo>
                    <a:pt x="372" y="17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2" name="Freeform 71"/>
            <p:cNvSpPr>
              <a:spLocks/>
            </p:cNvSpPr>
            <p:nvPr/>
          </p:nvSpPr>
          <p:spPr bwMode="auto">
            <a:xfrm>
              <a:off x="8379388" y="1486888"/>
              <a:ext cx="25403" cy="8022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46"/>
                </a:cxn>
                <a:cxn ang="0">
                  <a:pos x="26" y="52"/>
                </a:cxn>
                <a:cxn ang="0">
                  <a:pos x="51" y="58"/>
                </a:cxn>
                <a:cxn ang="0">
                  <a:pos x="77" y="65"/>
                </a:cxn>
                <a:cxn ang="0">
                  <a:pos x="103" y="71"/>
                </a:cxn>
                <a:cxn ang="0">
                  <a:pos x="130" y="76"/>
                </a:cxn>
                <a:cxn ang="0">
                  <a:pos x="155" y="82"/>
                </a:cxn>
                <a:cxn ang="0">
                  <a:pos x="182" y="86"/>
                </a:cxn>
                <a:cxn ang="0">
                  <a:pos x="208" y="90"/>
                </a:cxn>
                <a:cxn ang="0">
                  <a:pos x="296" y="0"/>
                </a:cxn>
              </a:cxnLst>
              <a:rect l="0" t="0" r="r" b="b"/>
              <a:pathLst>
                <a:path w="296" h="90">
                  <a:moveTo>
                    <a:pt x="296" y="0"/>
                  </a:moveTo>
                  <a:lnTo>
                    <a:pt x="0" y="46"/>
                  </a:lnTo>
                  <a:lnTo>
                    <a:pt x="26" y="52"/>
                  </a:lnTo>
                  <a:lnTo>
                    <a:pt x="51" y="58"/>
                  </a:lnTo>
                  <a:lnTo>
                    <a:pt x="77" y="65"/>
                  </a:lnTo>
                  <a:lnTo>
                    <a:pt x="103" y="71"/>
                  </a:lnTo>
                  <a:lnTo>
                    <a:pt x="130" y="76"/>
                  </a:lnTo>
                  <a:lnTo>
                    <a:pt x="155" y="82"/>
                  </a:lnTo>
                  <a:lnTo>
                    <a:pt x="182" y="86"/>
                  </a:lnTo>
                  <a:lnTo>
                    <a:pt x="208" y="9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3" name="Freeform 72"/>
            <p:cNvSpPr>
              <a:spLocks/>
            </p:cNvSpPr>
            <p:nvPr/>
          </p:nvSpPr>
          <p:spPr bwMode="auto">
            <a:xfrm>
              <a:off x="8130702" y="1548391"/>
              <a:ext cx="100276" cy="49470"/>
            </a:xfrm>
            <a:custGeom>
              <a:avLst/>
              <a:gdLst/>
              <a:ahLst/>
              <a:cxnLst>
                <a:cxn ang="0">
                  <a:pos x="513" y="19"/>
                </a:cxn>
                <a:cxn ang="0">
                  <a:pos x="458" y="57"/>
                </a:cxn>
                <a:cxn ang="0">
                  <a:pos x="399" y="91"/>
                </a:cxn>
                <a:cxn ang="0">
                  <a:pos x="336" y="122"/>
                </a:cxn>
                <a:cxn ang="0">
                  <a:pos x="269" y="148"/>
                </a:cxn>
                <a:cxn ang="0">
                  <a:pos x="197" y="171"/>
                </a:cxn>
                <a:cxn ang="0">
                  <a:pos x="122" y="188"/>
                </a:cxn>
                <a:cxn ang="0">
                  <a:pos x="42" y="199"/>
                </a:cxn>
                <a:cxn ang="0">
                  <a:pos x="3" y="220"/>
                </a:cxn>
                <a:cxn ang="0">
                  <a:pos x="8" y="255"/>
                </a:cxn>
                <a:cxn ang="0">
                  <a:pos x="16" y="290"/>
                </a:cxn>
                <a:cxn ang="0">
                  <a:pos x="27" y="324"/>
                </a:cxn>
                <a:cxn ang="0">
                  <a:pos x="41" y="357"/>
                </a:cxn>
                <a:cxn ang="0">
                  <a:pos x="59" y="388"/>
                </a:cxn>
                <a:cxn ang="0">
                  <a:pos x="80" y="416"/>
                </a:cxn>
                <a:cxn ang="0">
                  <a:pos x="105" y="442"/>
                </a:cxn>
                <a:cxn ang="0">
                  <a:pos x="131" y="461"/>
                </a:cxn>
                <a:cxn ang="0">
                  <a:pos x="158" y="475"/>
                </a:cxn>
                <a:cxn ang="0">
                  <a:pos x="192" y="488"/>
                </a:cxn>
                <a:cxn ang="0">
                  <a:pos x="232" y="500"/>
                </a:cxn>
                <a:cxn ang="0">
                  <a:pos x="302" y="516"/>
                </a:cxn>
                <a:cxn ang="0">
                  <a:pos x="413" y="534"/>
                </a:cxn>
                <a:cxn ang="0">
                  <a:pos x="539" y="548"/>
                </a:cxn>
                <a:cxn ang="0">
                  <a:pos x="677" y="556"/>
                </a:cxn>
                <a:cxn ang="0">
                  <a:pos x="827" y="559"/>
                </a:cxn>
                <a:cxn ang="0">
                  <a:pos x="981" y="558"/>
                </a:cxn>
                <a:cxn ang="0">
                  <a:pos x="1068" y="525"/>
                </a:cxn>
                <a:cxn ang="0">
                  <a:pos x="1083" y="459"/>
                </a:cxn>
                <a:cxn ang="0">
                  <a:pos x="1098" y="392"/>
                </a:cxn>
                <a:cxn ang="0">
                  <a:pos x="1113" y="324"/>
                </a:cxn>
                <a:cxn ang="0">
                  <a:pos x="1060" y="274"/>
                </a:cxn>
                <a:cxn ang="0">
                  <a:pos x="974" y="251"/>
                </a:cxn>
                <a:cxn ang="0">
                  <a:pos x="920" y="233"/>
                </a:cxn>
                <a:cxn ang="0">
                  <a:pos x="870" y="213"/>
                </a:cxn>
                <a:cxn ang="0">
                  <a:pos x="825" y="193"/>
                </a:cxn>
                <a:cxn ang="0">
                  <a:pos x="783" y="171"/>
                </a:cxn>
                <a:cxn ang="0">
                  <a:pos x="746" y="146"/>
                </a:cxn>
                <a:cxn ang="0">
                  <a:pos x="711" y="120"/>
                </a:cxn>
                <a:cxn ang="0">
                  <a:pos x="669" y="88"/>
                </a:cxn>
                <a:cxn ang="0">
                  <a:pos x="620" y="54"/>
                </a:cxn>
                <a:cxn ang="0">
                  <a:pos x="567" y="18"/>
                </a:cxn>
              </a:cxnLst>
              <a:rect l="0" t="0" r="r" b="b"/>
              <a:pathLst>
                <a:path w="1120" h="559">
                  <a:moveTo>
                    <a:pt x="539" y="0"/>
                  </a:moveTo>
                  <a:lnTo>
                    <a:pt x="513" y="19"/>
                  </a:lnTo>
                  <a:lnTo>
                    <a:pt x="486" y="38"/>
                  </a:lnTo>
                  <a:lnTo>
                    <a:pt x="458" y="57"/>
                  </a:lnTo>
                  <a:lnTo>
                    <a:pt x="429" y="74"/>
                  </a:lnTo>
                  <a:lnTo>
                    <a:pt x="399" y="91"/>
                  </a:lnTo>
                  <a:lnTo>
                    <a:pt x="368" y="107"/>
                  </a:lnTo>
                  <a:lnTo>
                    <a:pt x="336" y="122"/>
                  </a:lnTo>
                  <a:lnTo>
                    <a:pt x="303" y="136"/>
                  </a:lnTo>
                  <a:lnTo>
                    <a:pt x="269" y="148"/>
                  </a:lnTo>
                  <a:lnTo>
                    <a:pt x="235" y="160"/>
                  </a:lnTo>
                  <a:lnTo>
                    <a:pt x="197" y="171"/>
                  </a:lnTo>
                  <a:lnTo>
                    <a:pt x="160" y="180"/>
                  </a:lnTo>
                  <a:lnTo>
                    <a:pt x="122" y="188"/>
                  </a:lnTo>
                  <a:lnTo>
                    <a:pt x="83" y="194"/>
                  </a:lnTo>
                  <a:lnTo>
                    <a:pt x="42" y="199"/>
                  </a:lnTo>
                  <a:lnTo>
                    <a:pt x="0" y="204"/>
                  </a:lnTo>
                  <a:lnTo>
                    <a:pt x="3" y="220"/>
                  </a:lnTo>
                  <a:lnTo>
                    <a:pt x="5" y="238"/>
                  </a:lnTo>
                  <a:lnTo>
                    <a:pt x="8" y="255"/>
                  </a:lnTo>
                  <a:lnTo>
                    <a:pt x="12" y="273"/>
                  </a:lnTo>
                  <a:lnTo>
                    <a:pt x="16" y="290"/>
                  </a:lnTo>
                  <a:lnTo>
                    <a:pt x="22" y="307"/>
                  </a:lnTo>
                  <a:lnTo>
                    <a:pt x="27" y="324"/>
                  </a:lnTo>
                  <a:lnTo>
                    <a:pt x="33" y="341"/>
                  </a:lnTo>
                  <a:lnTo>
                    <a:pt x="41" y="357"/>
                  </a:lnTo>
                  <a:lnTo>
                    <a:pt x="49" y="373"/>
                  </a:lnTo>
                  <a:lnTo>
                    <a:pt x="59" y="388"/>
                  </a:lnTo>
                  <a:lnTo>
                    <a:pt x="69" y="403"/>
                  </a:lnTo>
                  <a:lnTo>
                    <a:pt x="80" y="416"/>
                  </a:lnTo>
                  <a:lnTo>
                    <a:pt x="91" y="429"/>
                  </a:lnTo>
                  <a:lnTo>
                    <a:pt x="105" y="442"/>
                  </a:lnTo>
                  <a:lnTo>
                    <a:pt x="120" y="454"/>
                  </a:lnTo>
                  <a:lnTo>
                    <a:pt x="131" y="461"/>
                  </a:lnTo>
                  <a:lnTo>
                    <a:pt x="143" y="468"/>
                  </a:lnTo>
                  <a:lnTo>
                    <a:pt x="158" y="475"/>
                  </a:lnTo>
                  <a:lnTo>
                    <a:pt x="175" y="481"/>
                  </a:lnTo>
                  <a:lnTo>
                    <a:pt x="192" y="488"/>
                  </a:lnTo>
                  <a:lnTo>
                    <a:pt x="212" y="494"/>
                  </a:lnTo>
                  <a:lnTo>
                    <a:pt x="232" y="500"/>
                  </a:lnTo>
                  <a:lnTo>
                    <a:pt x="255" y="505"/>
                  </a:lnTo>
                  <a:lnTo>
                    <a:pt x="302" y="516"/>
                  </a:lnTo>
                  <a:lnTo>
                    <a:pt x="355" y="526"/>
                  </a:lnTo>
                  <a:lnTo>
                    <a:pt x="413" y="534"/>
                  </a:lnTo>
                  <a:lnTo>
                    <a:pt x="474" y="541"/>
                  </a:lnTo>
                  <a:lnTo>
                    <a:pt x="539" y="548"/>
                  </a:lnTo>
                  <a:lnTo>
                    <a:pt x="606" y="552"/>
                  </a:lnTo>
                  <a:lnTo>
                    <a:pt x="677" y="556"/>
                  </a:lnTo>
                  <a:lnTo>
                    <a:pt x="752" y="558"/>
                  </a:lnTo>
                  <a:lnTo>
                    <a:pt x="827" y="559"/>
                  </a:lnTo>
                  <a:lnTo>
                    <a:pt x="903" y="559"/>
                  </a:lnTo>
                  <a:lnTo>
                    <a:pt x="981" y="558"/>
                  </a:lnTo>
                  <a:lnTo>
                    <a:pt x="1060" y="556"/>
                  </a:lnTo>
                  <a:lnTo>
                    <a:pt x="1068" y="525"/>
                  </a:lnTo>
                  <a:lnTo>
                    <a:pt x="1076" y="492"/>
                  </a:lnTo>
                  <a:lnTo>
                    <a:pt x="1083" y="459"/>
                  </a:lnTo>
                  <a:lnTo>
                    <a:pt x="1091" y="426"/>
                  </a:lnTo>
                  <a:lnTo>
                    <a:pt x="1098" y="392"/>
                  </a:lnTo>
                  <a:lnTo>
                    <a:pt x="1105" y="358"/>
                  </a:lnTo>
                  <a:lnTo>
                    <a:pt x="1113" y="324"/>
                  </a:lnTo>
                  <a:lnTo>
                    <a:pt x="1120" y="289"/>
                  </a:lnTo>
                  <a:lnTo>
                    <a:pt x="1060" y="274"/>
                  </a:lnTo>
                  <a:lnTo>
                    <a:pt x="1002" y="260"/>
                  </a:lnTo>
                  <a:lnTo>
                    <a:pt x="974" y="251"/>
                  </a:lnTo>
                  <a:lnTo>
                    <a:pt x="946" y="242"/>
                  </a:lnTo>
                  <a:lnTo>
                    <a:pt x="920" y="233"/>
                  </a:lnTo>
                  <a:lnTo>
                    <a:pt x="895" y="224"/>
                  </a:lnTo>
                  <a:lnTo>
                    <a:pt x="870" y="213"/>
                  </a:lnTo>
                  <a:lnTo>
                    <a:pt x="847" y="204"/>
                  </a:lnTo>
                  <a:lnTo>
                    <a:pt x="825" y="193"/>
                  </a:lnTo>
                  <a:lnTo>
                    <a:pt x="803" y="181"/>
                  </a:lnTo>
                  <a:lnTo>
                    <a:pt x="783" y="171"/>
                  </a:lnTo>
                  <a:lnTo>
                    <a:pt x="764" y="159"/>
                  </a:lnTo>
                  <a:lnTo>
                    <a:pt x="746" y="146"/>
                  </a:lnTo>
                  <a:lnTo>
                    <a:pt x="730" y="135"/>
                  </a:lnTo>
                  <a:lnTo>
                    <a:pt x="711" y="120"/>
                  </a:lnTo>
                  <a:lnTo>
                    <a:pt x="691" y="104"/>
                  </a:lnTo>
                  <a:lnTo>
                    <a:pt x="669" y="88"/>
                  </a:lnTo>
                  <a:lnTo>
                    <a:pt x="646" y="71"/>
                  </a:lnTo>
                  <a:lnTo>
                    <a:pt x="620" y="54"/>
                  </a:lnTo>
                  <a:lnTo>
                    <a:pt x="595" y="36"/>
                  </a:lnTo>
                  <a:lnTo>
                    <a:pt x="567" y="1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4" name="Freeform 73"/>
            <p:cNvSpPr>
              <a:spLocks/>
            </p:cNvSpPr>
            <p:nvPr/>
          </p:nvSpPr>
          <p:spPr bwMode="auto">
            <a:xfrm>
              <a:off x="8394095" y="1430733"/>
              <a:ext cx="2674" cy="6685"/>
            </a:xfrm>
            <a:custGeom>
              <a:avLst/>
              <a:gdLst/>
              <a:ahLst/>
              <a:cxnLst>
                <a:cxn ang="0">
                  <a:pos x="34" y="82"/>
                </a:cxn>
                <a:cxn ang="0">
                  <a:pos x="25" y="61"/>
                </a:cxn>
                <a:cxn ang="0">
                  <a:pos x="17" y="41"/>
                </a:cxn>
                <a:cxn ang="0">
                  <a:pos x="8" y="21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17" y="41"/>
                </a:cxn>
                <a:cxn ang="0">
                  <a:pos x="25" y="61"/>
                </a:cxn>
                <a:cxn ang="0">
                  <a:pos x="33" y="82"/>
                </a:cxn>
                <a:cxn ang="0">
                  <a:pos x="34" y="82"/>
                </a:cxn>
                <a:cxn ang="0">
                  <a:pos x="34" y="82"/>
                </a:cxn>
              </a:cxnLst>
              <a:rect l="0" t="0" r="r" b="b"/>
              <a:pathLst>
                <a:path w="34" h="82">
                  <a:moveTo>
                    <a:pt x="34" y="82"/>
                  </a:moveTo>
                  <a:lnTo>
                    <a:pt x="25" y="61"/>
                  </a:lnTo>
                  <a:lnTo>
                    <a:pt x="17" y="41"/>
                  </a:lnTo>
                  <a:lnTo>
                    <a:pt x="8" y="21"/>
                  </a:lnTo>
                  <a:lnTo>
                    <a:pt x="0" y="0"/>
                  </a:lnTo>
                  <a:lnTo>
                    <a:pt x="8" y="20"/>
                  </a:lnTo>
                  <a:lnTo>
                    <a:pt x="17" y="41"/>
                  </a:lnTo>
                  <a:lnTo>
                    <a:pt x="25" y="61"/>
                  </a:lnTo>
                  <a:lnTo>
                    <a:pt x="33" y="82"/>
                  </a:lnTo>
                  <a:lnTo>
                    <a:pt x="34" y="82"/>
                  </a:lnTo>
                  <a:lnTo>
                    <a:pt x="34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5" name="Freeform 74"/>
            <p:cNvSpPr>
              <a:spLocks/>
            </p:cNvSpPr>
            <p:nvPr/>
          </p:nvSpPr>
          <p:spPr bwMode="auto">
            <a:xfrm>
              <a:off x="8038448" y="1650004"/>
              <a:ext cx="28077" cy="49470"/>
            </a:xfrm>
            <a:custGeom>
              <a:avLst/>
              <a:gdLst/>
              <a:ahLst/>
              <a:cxnLst>
                <a:cxn ang="0">
                  <a:pos x="206" y="249"/>
                </a:cxn>
                <a:cxn ang="0">
                  <a:pos x="206" y="230"/>
                </a:cxn>
                <a:cxn ang="0">
                  <a:pos x="207" y="208"/>
                </a:cxn>
                <a:cxn ang="0">
                  <a:pos x="208" y="182"/>
                </a:cxn>
                <a:cxn ang="0">
                  <a:pos x="210" y="155"/>
                </a:cxn>
                <a:cxn ang="0">
                  <a:pos x="213" y="124"/>
                </a:cxn>
                <a:cxn ang="0">
                  <a:pos x="215" y="92"/>
                </a:cxn>
                <a:cxn ang="0">
                  <a:pos x="219" y="57"/>
                </a:cxn>
                <a:cxn ang="0">
                  <a:pos x="223" y="21"/>
                </a:cxn>
                <a:cxn ang="0">
                  <a:pos x="18" y="0"/>
                </a:cxn>
                <a:cxn ang="0">
                  <a:pos x="13" y="55"/>
                </a:cxn>
                <a:cxn ang="0">
                  <a:pos x="8" y="107"/>
                </a:cxn>
                <a:cxn ang="0">
                  <a:pos x="4" y="156"/>
                </a:cxn>
                <a:cxn ang="0">
                  <a:pos x="2" y="199"/>
                </a:cxn>
                <a:cxn ang="0">
                  <a:pos x="0" y="237"/>
                </a:cxn>
                <a:cxn ang="0">
                  <a:pos x="0" y="271"/>
                </a:cxn>
                <a:cxn ang="0">
                  <a:pos x="1" y="300"/>
                </a:cxn>
                <a:cxn ang="0">
                  <a:pos x="3" y="322"/>
                </a:cxn>
                <a:cxn ang="0">
                  <a:pos x="8" y="339"/>
                </a:cxn>
                <a:cxn ang="0">
                  <a:pos x="13" y="359"/>
                </a:cxn>
                <a:cxn ang="0">
                  <a:pos x="20" y="384"/>
                </a:cxn>
                <a:cxn ang="0">
                  <a:pos x="30" y="411"/>
                </a:cxn>
                <a:cxn ang="0">
                  <a:pos x="42" y="442"/>
                </a:cxn>
                <a:cxn ang="0">
                  <a:pos x="55" y="475"/>
                </a:cxn>
                <a:cxn ang="0">
                  <a:pos x="70" y="511"/>
                </a:cxn>
                <a:cxn ang="0">
                  <a:pos x="86" y="550"/>
                </a:cxn>
                <a:cxn ang="0">
                  <a:pos x="311" y="550"/>
                </a:cxn>
                <a:cxn ang="0">
                  <a:pos x="289" y="502"/>
                </a:cxn>
                <a:cxn ang="0">
                  <a:pos x="270" y="459"/>
                </a:cxn>
                <a:cxn ang="0">
                  <a:pos x="253" y="419"/>
                </a:cxn>
                <a:cxn ang="0">
                  <a:pos x="240" y="384"/>
                </a:cxn>
                <a:cxn ang="0">
                  <a:pos x="228" y="352"/>
                </a:cxn>
                <a:cxn ang="0">
                  <a:pos x="218" y="325"/>
                </a:cxn>
                <a:cxn ang="0">
                  <a:pos x="212" y="304"/>
                </a:cxn>
                <a:cxn ang="0">
                  <a:pos x="208" y="288"/>
                </a:cxn>
                <a:cxn ang="0">
                  <a:pos x="207" y="281"/>
                </a:cxn>
                <a:cxn ang="0">
                  <a:pos x="206" y="271"/>
                </a:cxn>
                <a:cxn ang="0">
                  <a:pos x="206" y="262"/>
                </a:cxn>
                <a:cxn ang="0">
                  <a:pos x="206" y="249"/>
                </a:cxn>
              </a:cxnLst>
              <a:rect l="0" t="0" r="r" b="b"/>
              <a:pathLst>
                <a:path w="311" h="550">
                  <a:moveTo>
                    <a:pt x="206" y="249"/>
                  </a:moveTo>
                  <a:lnTo>
                    <a:pt x="206" y="230"/>
                  </a:lnTo>
                  <a:lnTo>
                    <a:pt x="207" y="208"/>
                  </a:lnTo>
                  <a:lnTo>
                    <a:pt x="208" y="182"/>
                  </a:lnTo>
                  <a:lnTo>
                    <a:pt x="210" y="155"/>
                  </a:lnTo>
                  <a:lnTo>
                    <a:pt x="213" y="124"/>
                  </a:lnTo>
                  <a:lnTo>
                    <a:pt x="215" y="92"/>
                  </a:lnTo>
                  <a:lnTo>
                    <a:pt x="219" y="57"/>
                  </a:lnTo>
                  <a:lnTo>
                    <a:pt x="223" y="21"/>
                  </a:lnTo>
                  <a:lnTo>
                    <a:pt x="18" y="0"/>
                  </a:lnTo>
                  <a:lnTo>
                    <a:pt x="13" y="55"/>
                  </a:lnTo>
                  <a:lnTo>
                    <a:pt x="8" y="107"/>
                  </a:lnTo>
                  <a:lnTo>
                    <a:pt x="4" y="156"/>
                  </a:lnTo>
                  <a:lnTo>
                    <a:pt x="2" y="199"/>
                  </a:lnTo>
                  <a:lnTo>
                    <a:pt x="0" y="237"/>
                  </a:lnTo>
                  <a:lnTo>
                    <a:pt x="0" y="271"/>
                  </a:lnTo>
                  <a:lnTo>
                    <a:pt x="1" y="300"/>
                  </a:lnTo>
                  <a:lnTo>
                    <a:pt x="3" y="322"/>
                  </a:lnTo>
                  <a:lnTo>
                    <a:pt x="8" y="339"/>
                  </a:lnTo>
                  <a:lnTo>
                    <a:pt x="13" y="359"/>
                  </a:lnTo>
                  <a:lnTo>
                    <a:pt x="20" y="384"/>
                  </a:lnTo>
                  <a:lnTo>
                    <a:pt x="30" y="411"/>
                  </a:lnTo>
                  <a:lnTo>
                    <a:pt x="42" y="442"/>
                  </a:lnTo>
                  <a:lnTo>
                    <a:pt x="55" y="475"/>
                  </a:lnTo>
                  <a:lnTo>
                    <a:pt x="70" y="511"/>
                  </a:lnTo>
                  <a:lnTo>
                    <a:pt x="86" y="550"/>
                  </a:lnTo>
                  <a:lnTo>
                    <a:pt x="311" y="550"/>
                  </a:lnTo>
                  <a:lnTo>
                    <a:pt x="289" y="502"/>
                  </a:lnTo>
                  <a:lnTo>
                    <a:pt x="270" y="459"/>
                  </a:lnTo>
                  <a:lnTo>
                    <a:pt x="253" y="419"/>
                  </a:lnTo>
                  <a:lnTo>
                    <a:pt x="240" y="384"/>
                  </a:lnTo>
                  <a:lnTo>
                    <a:pt x="228" y="352"/>
                  </a:lnTo>
                  <a:lnTo>
                    <a:pt x="218" y="325"/>
                  </a:lnTo>
                  <a:lnTo>
                    <a:pt x="212" y="304"/>
                  </a:lnTo>
                  <a:lnTo>
                    <a:pt x="208" y="288"/>
                  </a:lnTo>
                  <a:lnTo>
                    <a:pt x="207" y="281"/>
                  </a:lnTo>
                  <a:lnTo>
                    <a:pt x="206" y="271"/>
                  </a:lnTo>
                  <a:lnTo>
                    <a:pt x="206" y="262"/>
                  </a:lnTo>
                  <a:lnTo>
                    <a:pt x="206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6" name="Freeform 75"/>
            <p:cNvSpPr>
              <a:spLocks/>
            </p:cNvSpPr>
            <p:nvPr/>
          </p:nvSpPr>
          <p:spPr bwMode="auto">
            <a:xfrm>
              <a:off x="8034437" y="625847"/>
              <a:ext cx="1337" cy="267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4" y="17"/>
                </a:cxn>
                <a:cxn ang="0">
                  <a:pos x="6" y="26"/>
                </a:cxn>
                <a:cxn ang="0">
                  <a:pos x="8" y="36"/>
                </a:cxn>
                <a:cxn ang="0">
                  <a:pos x="7" y="28"/>
                </a:cxn>
                <a:cxn ang="0">
                  <a:pos x="6" y="20"/>
                </a:cxn>
                <a:cxn ang="0">
                  <a:pos x="5" y="11"/>
                </a:cxn>
                <a:cxn ang="0">
                  <a:pos x="5" y="4"/>
                </a:cxn>
              </a:cxnLst>
              <a:rect l="0" t="0" r="r" b="b"/>
              <a:pathLst>
                <a:path w="8" h="36">
                  <a:moveTo>
                    <a:pt x="5" y="4"/>
                  </a:move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7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7" y="28"/>
                  </a:lnTo>
                  <a:lnTo>
                    <a:pt x="6" y="20"/>
                  </a:lnTo>
                  <a:lnTo>
                    <a:pt x="5" y="11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7" name="Freeform 76"/>
            <p:cNvSpPr>
              <a:spLocks/>
            </p:cNvSpPr>
            <p:nvPr/>
          </p:nvSpPr>
          <p:spPr bwMode="auto">
            <a:xfrm>
              <a:off x="8006359" y="624510"/>
              <a:ext cx="6685" cy="1337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14" y="4"/>
                </a:cxn>
                <a:cxn ang="0">
                  <a:pos x="0" y="5"/>
                </a:cxn>
                <a:cxn ang="0">
                  <a:pos x="18" y="4"/>
                </a:cxn>
                <a:cxn ang="0">
                  <a:pos x="36" y="3"/>
                </a:cxn>
                <a:cxn ang="0">
                  <a:pos x="54" y="2"/>
                </a:cxn>
                <a:cxn ang="0">
                  <a:pos x="73" y="0"/>
                </a:cxn>
                <a:cxn ang="0">
                  <a:pos x="62" y="0"/>
                </a:cxn>
                <a:cxn ang="0">
                  <a:pos x="51" y="1"/>
                </a:cxn>
                <a:cxn ang="0">
                  <a:pos x="40" y="1"/>
                </a:cxn>
                <a:cxn ang="0">
                  <a:pos x="29" y="2"/>
                </a:cxn>
              </a:cxnLst>
              <a:rect l="0" t="0" r="r" b="b"/>
              <a:pathLst>
                <a:path w="73" h="5">
                  <a:moveTo>
                    <a:pt x="29" y="2"/>
                  </a:moveTo>
                  <a:lnTo>
                    <a:pt x="14" y="4"/>
                  </a:lnTo>
                  <a:lnTo>
                    <a:pt x="0" y="5"/>
                  </a:lnTo>
                  <a:lnTo>
                    <a:pt x="18" y="4"/>
                  </a:lnTo>
                  <a:lnTo>
                    <a:pt x="36" y="3"/>
                  </a:lnTo>
                  <a:lnTo>
                    <a:pt x="54" y="2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1" y="1"/>
                  </a:lnTo>
                  <a:lnTo>
                    <a:pt x="40" y="1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8" name="Freeform 77"/>
            <p:cNvSpPr>
              <a:spLocks/>
            </p:cNvSpPr>
            <p:nvPr/>
          </p:nvSpPr>
          <p:spPr bwMode="auto">
            <a:xfrm>
              <a:off x="7887364" y="700720"/>
              <a:ext cx="20055" cy="13370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220" y="0"/>
                </a:cxn>
                <a:cxn ang="0">
                  <a:pos x="206" y="1"/>
                </a:cxn>
                <a:cxn ang="0">
                  <a:pos x="192" y="4"/>
                </a:cxn>
                <a:cxn ang="0">
                  <a:pos x="179" y="7"/>
                </a:cxn>
                <a:cxn ang="0">
                  <a:pos x="167" y="10"/>
                </a:cxn>
                <a:cxn ang="0">
                  <a:pos x="140" y="19"/>
                </a:cxn>
                <a:cxn ang="0">
                  <a:pos x="116" y="28"/>
                </a:cxn>
                <a:cxn ang="0">
                  <a:pos x="91" y="39"/>
                </a:cxn>
                <a:cxn ang="0">
                  <a:pos x="69" y="52"/>
                </a:cxn>
                <a:cxn ang="0">
                  <a:pos x="48" y="63"/>
                </a:cxn>
                <a:cxn ang="0">
                  <a:pos x="28" y="76"/>
                </a:cxn>
                <a:cxn ang="0">
                  <a:pos x="0" y="156"/>
                </a:cxn>
              </a:cxnLst>
              <a:rect l="0" t="0" r="r" b="b"/>
              <a:pathLst>
                <a:path w="220" h="156">
                  <a:moveTo>
                    <a:pt x="0" y="156"/>
                  </a:moveTo>
                  <a:lnTo>
                    <a:pt x="220" y="0"/>
                  </a:lnTo>
                  <a:lnTo>
                    <a:pt x="206" y="1"/>
                  </a:lnTo>
                  <a:lnTo>
                    <a:pt x="192" y="4"/>
                  </a:lnTo>
                  <a:lnTo>
                    <a:pt x="179" y="7"/>
                  </a:lnTo>
                  <a:lnTo>
                    <a:pt x="167" y="10"/>
                  </a:lnTo>
                  <a:lnTo>
                    <a:pt x="140" y="19"/>
                  </a:lnTo>
                  <a:lnTo>
                    <a:pt x="116" y="28"/>
                  </a:lnTo>
                  <a:lnTo>
                    <a:pt x="91" y="39"/>
                  </a:lnTo>
                  <a:lnTo>
                    <a:pt x="69" y="52"/>
                  </a:lnTo>
                  <a:lnTo>
                    <a:pt x="48" y="63"/>
                  </a:lnTo>
                  <a:lnTo>
                    <a:pt x="28" y="7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9" name="Freeform 78"/>
            <p:cNvSpPr>
              <a:spLocks/>
            </p:cNvSpPr>
            <p:nvPr/>
          </p:nvSpPr>
          <p:spPr bwMode="auto">
            <a:xfrm>
              <a:off x="7871320" y="564344"/>
              <a:ext cx="183172" cy="227293"/>
            </a:xfrm>
            <a:custGeom>
              <a:avLst/>
              <a:gdLst/>
              <a:ahLst/>
              <a:cxnLst>
                <a:cxn ang="0">
                  <a:pos x="1411" y="2533"/>
                </a:cxn>
                <a:cxn ang="0">
                  <a:pos x="1611" y="2476"/>
                </a:cxn>
                <a:cxn ang="0">
                  <a:pos x="1778" y="2379"/>
                </a:cxn>
                <a:cxn ang="0">
                  <a:pos x="1920" y="2227"/>
                </a:cxn>
                <a:cxn ang="0">
                  <a:pos x="2031" y="1994"/>
                </a:cxn>
                <a:cxn ang="0">
                  <a:pos x="2018" y="1987"/>
                </a:cxn>
                <a:cxn ang="0">
                  <a:pos x="1465" y="1319"/>
                </a:cxn>
                <a:cxn ang="0">
                  <a:pos x="1256" y="1083"/>
                </a:cxn>
                <a:cxn ang="0">
                  <a:pos x="1117" y="1236"/>
                </a:cxn>
                <a:cxn ang="0">
                  <a:pos x="1026" y="1277"/>
                </a:cxn>
                <a:cxn ang="0">
                  <a:pos x="917" y="1339"/>
                </a:cxn>
                <a:cxn ang="0">
                  <a:pos x="951" y="1264"/>
                </a:cxn>
                <a:cxn ang="0">
                  <a:pos x="990" y="1177"/>
                </a:cxn>
                <a:cxn ang="0">
                  <a:pos x="1260" y="1032"/>
                </a:cxn>
                <a:cxn ang="0">
                  <a:pos x="1077" y="815"/>
                </a:cxn>
                <a:cxn ang="0">
                  <a:pos x="873" y="994"/>
                </a:cxn>
                <a:cxn ang="0">
                  <a:pos x="680" y="1238"/>
                </a:cxn>
                <a:cxn ang="0">
                  <a:pos x="708" y="1136"/>
                </a:cxn>
                <a:cxn ang="0">
                  <a:pos x="858" y="930"/>
                </a:cxn>
                <a:cxn ang="0">
                  <a:pos x="1063" y="781"/>
                </a:cxn>
                <a:cxn ang="0">
                  <a:pos x="898" y="529"/>
                </a:cxn>
                <a:cxn ang="0">
                  <a:pos x="692" y="324"/>
                </a:cxn>
                <a:cxn ang="0">
                  <a:pos x="485" y="9"/>
                </a:cxn>
                <a:cxn ang="0">
                  <a:pos x="547" y="326"/>
                </a:cxn>
                <a:cxn ang="0">
                  <a:pos x="483" y="676"/>
                </a:cxn>
                <a:cxn ang="0">
                  <a:pos x="145" y="917"/>
                </a:cxn>
                <a:cxn ang="0">
                  <a:pos x="199" y="1201"/>
                </a:cxn>
                <a:cxn ang="0">
                  <a:pos x="186" y="1433"/>
                </a:cxn>
                <a:cxn ang="0">
                  <a:pos x="268" y="1512"/>
                </a:cxn>
                <a:cxn ang="0">
                  <a:pos x="449" y="1493"/>
                </a:cxn>
                <a:cxn ang="0">
                  <a:pos x="333" y="1766"/>
                </a:cxn>
                <a:cxn ang="0">
                  <a:pos x="529" y="1651"/>
                </a:cxn>
                <a:cxn ang="0">
                  <a:pos x="645" y="1641"/>
                </a:cxn>
                <a:cxn ang="0">
                  <a:pos x="1102" y="2016"/>
                </a:cxn>
                <a:cxn ang="0">
                  <a:pos x="1017" y="2034"/>
                </a:cxn>
                <a:cxn ang="0">
                  <a:pos x="1052" y="1994"/>
                </a:cxn>
                <a:cxn ang="0">
                  <a:pos x="1082" y="1933"/>
                </a:cxn>
                <a:cxn ang="0">
                  <a:pos x="1219" y="1869"/>
                </a:cxn>
                <a:cxn ang="0">
                  <a:pos x="1277" y="1781"/>
                </a:cxn>
                <a:cxn ang="0">
                  <a:pos x="1255" y="1698"/>
                </a:cxn>
                <a:cxn ang="0">
                  <a:pos x="1297" y="1741"/>
                </a:cxn>
                <a:cxn ang="0">
                  <a:pos x="1306" y="1836"/>
                </a:cxn>
                <a:cxn ang="0">
                  <a:pos x="1192" y="1958"/>
                </a:cxn>
                <a:cxn ang="0">
                  <a:pos x="1352" y="2268"/>
                </a:cxn>
                <a:cxn ang="0">
                  <a:pos x="1315" y="2212"/>
                </a:cxn>
                <a:cxn ang="0">
                  <a:pos x="1217" y="2210"/>
                </a:cxn>
                <a:cxn ang="0">
                  <a:pos x="1280" y="2117"/>
                </a:cxn>
                <a:cxn ang="0">
                  <a:pos x="1528" y="1932"/>
                </a:cxn>
                <a:cxn ang="0">
                  <a:pos x="1577" y="1880"/>
                </a:cxn>
                <a:cxn ang="0">
                  <a:pos x="1648" y="1885"/>
                </a:cxn>
                <a:cxn ang="0">
                  <a:pos x="1596" y="1929"/>
                </a:cxn>
                <a:cxn ang="0">
                  <a:pos x="1586" y="2054"/>
                </a:cxn>
                <a:cxn ang="0">
                  <a:pos x="1529" y="2196"/>
                </a:cxn>
                <a:cxn ang="0">
                  <a:pos x="1328" y="2435"/>
                </a:cxn>
                <a:cxn ang="0">
                  <a:pos x="1449" y="2511"/>
                </a:cxn>
                <a:cxn ang="0">
                  <a:pos x="1017" y="2514"/>
                </a:cxn>
                <a:cxn ang="0">
                  <a:pos x="527" y="2244"/>
                </a:cxn>
                <a:cxn ang="0">
                  <a:pos x="161" y="1907"/>
                </a:cxn>
                <a:cxn ang="0">
                  <a:pos x="0" y="1753"/>
                </a:cxn>
                <a:cxn ang="0">
                  <a:pos x="404" y="2146"/>
                </a:cxn>
                <a:cxn ang="0">
                  <a:pos x="757" y="2402"/>
                </a:cxn>
                <a:cxn ang="0">
                  <a:pos x="1098" y="2540"/>
                </a:cxn>
              </a:cxnLst>
              <a:rect l="0" t="0" r="r" b="b"/>
              <a:pathLst>
                <a:path w="2060" h="2550">
                  <a:moveTo>
                    <a:pt x="1205" y="2550"/>
                  </a:moveTo>
                  <a:lnTo>
                    <a:pt x="1233" y="2549"/>
                  </a:lnTo>
                  <a:lnTo>
                    <a:pt x="1259" y="2549"/>
                  </a:lnTo>
                  <a:lnTo>
                    <a:pt x="1286" y="2547"/>
                  </a:lnTo>
                  <a:lnTo>
                    <a:pt x="1311" y="2546"/>
                  </a:lnTo>
                  <a:lnTo>
                    <a:pt x="1337" y="2544"/>
                  </a:lnTo>
                  <a:lnTo>
                    <a:pt x="1362" y="2541"/>
                  </a:lnTo>
                  <a:lnTo>
                    <a:pt x="1386" y="2538"/>
                  </a:lnTo>
                  <a:lnTo>
                    <a:pt x="1411" y="2533"/>
                  </a:lnTo>
                  <a:lnTo>
                    <a:pt x="1435" y="2529"/>
                  </a:lnTo>
                  <a:lnTo>
                    <a:pt x="1458" y="2525"/>
                  </a:lnTo>
                  <a:lnTo>
                    <a:pt x="1482" y="2520"/>
                  </a:lnTo>
                  <a:lnTo>
                    <a:pt x="1504" y="2513"/>
                  </a:lnTo>
                  <a:lnTo>
                    <a:pt x="1526" y="2507"/>
                  </a:lnTo>
                  <a:lnTo>
                    <a:pt x="1548" y="2500"/>
                  </a:lnTo>
                  <a:lnTo>
                    <a:pt x="1570" y="2493"/>
                  </a:lnTo>
                  <a:lnTo>
                    <a:pt x="1591" y="2485"/>
                  </a:lnTo>
                  <a:lnTo>
                    <a:pt x="1611" y="2476"/>
                  </a:lnTo>
                  <a:lnTo>
                    <a:pt x="1631" y="2468"/>
                  </a:lnTo>
                  <a:lnTo>
                    <a:pt x="1651" y="2458"/>
                  </a:lnTo>
                  <a:lnTo>
                    <a:pt x="1670" y="2449"/>
                  </a:lnTo>
                  <a:lnTo>
                    <a:pt x="1689" y="2438"/>
                  </a:lnTo>
                  <a:lnTo>
                    <a:pt x="1707" y="2427"/>
                  </a:lnTo>
                  <a:lnTo>
                    <a:pt x="1726" y="2416"/>
                  </a:lnTo>
                  <a:lnTo>
                    <a:pt x="1743" y="2404"/>
                  </a:lnTo>
                  <a:lnTo>
                    <a:pt x="1761" y="2391"/>
                  </a:lnTo>
                  <a:lnTo>
                    <a:pt x="1778" y="2379"/>
                  </a:lnTo>
                  <a:lnTo>
                    <a:pt x="1794" y="2365"/>
                  </a:lnTo>
                  <a:lnTo>
                    <a:pt x="1810" y="2351"/>
                  </a:lnTo>
                  <a:lnTo>
                    <a:pt x="1826" y="2337"/>
                  </a:lnTo>
                  <a:lnTo>
                    <a:pt x="1841" y="2322"/>
                  </a:lnTo>
                  <a:lnTo>
                    <a:pt x="1856" y="2307"/>
                  </a:lnTo>
                  <a:lnTo>
                    <a:pt x="1871" y="2291"/>
                  </a:lnTo>
                  <a:lnTo>
                    <a:pt x="1887" y="2271"/>
                  </a:lnTo>
                  <a:lnTo>
                    <a:pt x="1904" y="2248"/>
                  </a:lnTo>
                  <a:lnTo>
                    <a:pt x="1920" y="2227"/>
                  </a:lnTo>
                  <a:lnTo>
                    <a:pt x="1935" y="2204"/>
                  </a:lnTo>
                  <a:lnTo>
                    <a:pt x="1950" y="2179"/>
                  </a:lnTo>
                  <a:lnTo>
                    <a:pt x="1964" y="2155"/>
                  </a:lnTo>
                  <a:lnTo>
                    <a:pt x="1976" y="2130"/>
                  </a:lnTo>
                  <a:lnTo>
                    <a:pt x="1988" y="2104"/>
                  </a:lnTo>
                  <a:lnTo>
                    <a:pt x="2000" y="2078"/>
                  </a:lnTo>
                  <a:lnTo>
                    <a:pt x="2010" y="2050"/>
                  </a:lnTo>
                  <a:lnTo>
                    <a:pt x="2021" y="2023"/>
                  </a:lnTo>
                  <a:lnTo>
                    <a:pt x="2031" y="1994"/>
                  </a:lnTo>
                  <a:lnTo>
                    <a:pt x="2039" y="1964"/>
                  </a:lnTo>
                  <a:lnTo>
                    <a:pt x="2046" y="1935"/>
                  </a:lnTo>
                  <a:lnTo>
                    <a:pt x="2054" y="1904"/>
                  </a:lnTo>
                  <a:lnTo>
                    <a:pt x="2060" y="1873"/>
                  </a:lnTo>
                  <a:lnTo>
                    <a:pt x="2051" y="1907"/>
                  </a:lnTo>
                  <a:lnTo>
                    <a:pt x="2039" y="1940"/>
                  </a:lnTo>
                  <a:lnTo>
                    <a:pt x="2033" y="1956"/>
                  </a:lnTo>
                  <a:lnTo>
                    <a:pt x="2025" y="1971"/>
                  </a:lnTo>
                  <a:lnTo>
                    <a:pt x="2018" y="1987"/>
                  </a:lnTo>
                  <a:lnTo>
                    <a:pt x="2009" y="2001"/>
                  </a:lnTo>
                  <a:lnTo>
                    <a:pt x="2009" y="1617"/>
                  </a:lnTo>
                  <a:lnTo>
                    <a:pt x="1861" y="1802"/>
                  </a:lnTo>
                  <a:lnTo>
                    <a:pt x="1948" y="1432"/>
                  </a:lnTo>
                  <a:lnTo>
                    <a:pt x="1712" y="1679"/>
                  </a:lnTo>
                  <a:lnTo>
                    <a:pt x="1848" y="1271"/>
                  </a:lnTo>
                  <a:lnTo>
                    <a:pt x="1589" y="1506"/>
                  </a:lnTo>
                  <a:lnTo>
                    <a:pt x="1811" y="1035"/>
                  </a:lnTo>
                  <a:lnTo>
                    <a:pt x="1465" y="1319"/>
                  </a:lnTo>
                  <a:lnTo>
                    <a:pt x="1637" y="899"/>
                  </a:lnTo>
                  <a:lnTo>
                    <a:pt x="1291" y="1122"/>
                  </a:lnTo>
                  <a:lnTo>
                    <a:pt x="1330" y="1013"/>
                  </a:lnTo>
                  <a:lnTo>
                    <a:pt x="1321" y="1020"/>
                  </a:lnTo>
                  <a:lnTo>
                    <a:pt x="1310" y="1028"/>
                  </a:lnTo>
                  <a:lnTo>
                    <a:pt x="1299" y="1036"/>
                  </a:lnTo>
                  <a:lnTo>
                    <a:pt x="1288" y="1046"/>
                  </a:lnTo>
                  <a:lnTo>
                    <a:pt x="1272" y="1063"/>
                  </a:lnTo>
                  <a:lnTo>
                    <a:pt x="1256" y="1083"/>
                  </a:lnTo>
                  <a:lnTo>
                    <a:pt x="1240" y="1103"/>
                  </a:lnTo>
                  <a:lnTo>
                    <a:pt x="1226" y="1122"/>
                  </a:lnTo>
                  <a:lnTo>
                    <a:pt x="1217" y="1134"/>
                  </a:lnTo>
                  <a:lnTo>
                    <a:pt x="1206" y="1148"/>
                  </a:lnTo>
                  <a:lnTo>
                    <a:pt x="1194" y="1161"/>
                  </a:lnTo>
                  <a:lnTo>
                    <a:pt x="1180" y="1175"/>
                  </a:lnTo>
                  <a:lnTo>
                    <a:pt x="1152" y="1202"/>
                  </a:lnTo>
                  <a:lnTo>
                    <a:pt x="1126" y="1226"/>
                  </a:lnTo>
                  <a:lnTo>
                    <a:pt x="1117" y="1236"/>
                  </a:lnTo>
                  <a:lnTo>
                    <a:pt x="1109" y="1244"/>
                  </a:lnTo>
                  <a:lnTo>
                    <a:pt x="1104" y="1247"/>
                  </a:lnTo>
                  <a:lnTo>
                    <a:pt x="1098" y="1250"/>
                  </a:lnTo>
                  <a:lnTo>
                    <a:pt x="1092" y="1252"/>
                  </a:lnTo>
                  <a:lnTo>
                    <a:pt x="1085" y="1255"/>
                  </a:lnTo>
                  <a:lnTo>
                    <a:pt x="1071" y="1261"/>
                  </a:lnTo>
                  <a:lnTo>
                    <a:pt x="1056" y="1267"/>
                  </a:lnTo>
                  <a:lnTo>
                    <a:pt x="1041" y="1273"/>
                  </a:lnTo>
                  <a:lnTo>
                    <a:pt x="1026" y="1277"/>
                  </a:lnTo>
                  <a:lnTo>
                    <a:pt x="1011" y="1280"/>
                  </a:lnTo>
                  <a:lnTo>
                    <a:pt x="998" y="1282"/>
                  </a:lnTo>
                  <a:lnTo>
                    <a:pt x="986" y="1284"/>
                  </a:lnTo>
                  <a:lnTo>
                    <a:pt x="976" y="1284"/>
                  </a:lnTo>
                  <a:lnTo>
                    <a:pt x="968" y="1295"/>
                  </a:lnTo>
                  <a:lnTo>
                    <a:pt x="958" y="1304"/>
                  </a:lnTo>
                  <a:lnTo>
                    <a:pt x="949" y="1314"/>
                  </a:lnTo>
                  <a:lnTo>
                    <a:pt x="938" y="1322"/>
                  </a:lnTo>
                  <a:lnTo>
                    <a:pt x="917" y="1339"/>
                  </a:lnTo>
                  <a:lnTo>
                    <a:pt x="897" y="1354"/>
                  </a:lnTo>
                  <a:lnTo>
                    <a:pt x="863" y="1375"/>
                  </a:lnTo>
                  <a:lnTo>
                    <a:pt x="849" y="1383"/>
                  </a:lnTo>
                  <a:lnTo>
                    <a:pt x="865" y="1368"/>
                  </a:lnTo>
                  <a:lnTo>
                    <a:pt x="881" y="1351"/>
                  </a:lnTo>
                  <a:lnTo>
                    <a:pt x="898" y="1331"/>
                  </a:lnTo>
                  <a:lnTo>
                    <a:pt x="915" y="1312"/>
                  </a:lnTo>
                  <a:lnTo>
                    <a:pt x="940" y="1278"/>
                  </a:lnTo>
                  <a:lnTo>
                    <a:pt x="951" y="1264"/>
                  </a:lnTo>
                  <a:lnTo>
                    <a:pt x="950" y="1243"/>
                  </a:lnTo>
                  <a:lnTo>
                    <a:pt x="950" y="1228"/>
                  </a:lnTo>
                  <a:lnTo>
                    <a:pt x="950" y="1223"/>
                  </a:lnTo>
                  <a:lnTo>
                    <a:pt x="951" y="1218"/>
                  </a:lnTo>
                  <a:lnTo>
                    <a:pt x="952" y="1212"/>
                  </a:lnTo>
                  <a:lnTo>
                    <a:pt x="955" y="1208"/>
                  </a:lnTo>
                  <a:lnTo>
                    <a:pt x="963" y="1200"/>
                  </a:lnTo>
                  <a:lnTo>
                    <a:pt x="974" y="1190"/>
                  </a:lnTo>
                  <a:lnTo>
                    <a:pt x="990" y="1177"/>
                  </a:lnTo>
                  <a:lnTo>
                    <a:pt x="1013" y="1159"/>
                  </a:lnTo>
                  <a:lnTo>
                    <a:pt x="1027" y="1148"/>
                  </a:lnTo>
                  <a:lnTo>
                    <a:pt x="1045" y="1137"/>
                  </a:lnTo>
                  <a:lnTo>
                    <a:pt x="1064" y="1125"/>
                  </a:lnTo>
                  <a:lnTo>
                    <a:pt x="1087" y="1113"/>
                  </a:lnTo>
                  <a:lnTo>
                    <a:pt x="1132" y="1089"/>
                  </a:lnTo>
                  <a:lnTo>
                    <a:pt x="1180" y="1067"/>
                  </a:lnTo>
                  <a:lnTo>
                    <a:pt x="1223" y="1048"/>
                  </a:lnTo>
                  <a:lnTo>
                    <a:pt x="1260" y="1032"/>
                  </a:lnTo>
                  <a:lnTo>
                    <a:pt x="1286" y="1022"/>
                  </a:lnTo>
                  <a:lnTo>
                    <a:pt x="1294" y="1018"/>
                  </a:lnTo>
                  <a:lnTo>
                    <a:pt x="1333" y="1004"/>
                  </a:lnTo>
                  <a:lnTo>
                    <a:pt x="1415" y="775"/>
                  </a:lnTo>
                  <a:lnTo>
                    <a:pt x="1143" y="986"/>
                  </a:lnTo>
                  <a:lnTo>
                    <a:pt x="1177" y="749"/>
                  </a:lnTo>
                  <a:lnTo>
                    <a:pt x="1143" y="772"/>
                  </a:lnTo>
                  <a:lnTo>
                    <a:pt x="1110" y="793"/>
                  </a:lnTo>
                  <a:lnTo>
                    <a:pt x="1077" y="815"/>
                  </a:lnTo>
                  <a:lnTo>
                    <a:pt x="1045" y="837"/>
                  </a:lnTo>
                  <a:lnTo>
                    <a:pt x="1016" y="858"/>
                  </a:lnTo>
                  <a:lnTo>
                    <a:pt x="987" y="880"/>
                  </a:lnTo>
                  <a:lnTo>
                    <a:pt x="960" y="901"/>
                  </a:lnTo>
                  <a:lnTo>
                    <a:pt x="937" y="921"/>
                  </a:lnTo>
                  <a:lnTo>
                    <a:pt x="922" y="936"/>
                  </a:lnTo>
                  <a:lnTo>
                    <a:pt x="906" y="953"/>
                  </a:lnTo>
                  <a:lnTo>
                    <a:pt x="889" y="972"/>
                  </a:lnTo>
                  <a:lnTo>
                    <a:pt x="873" y="994"/>
                  </a:lnTo>
                  <a:lnTo>
                    <a:pt x="837" y="1041"/>
                  </a:lnTo>
                  <a:lnTo>
                    <a:pt x="802" y="1090"/>
                  </a:lnTo>
                  <a:lnTo>
                    <a:pt x="768" y="1137"/>
                  </a:lnTo>
                  <a:lnTo>
                    <a:pt x="739" y="1177"/>
                  </a:lnTo>
                  <a:lnTo>
                    <a:pt x="727" y="1194"/>
                  </a:lnTo>
                  <a:lnTo>
                    <a:pt x="718" y="1207"/>
                  </a:lnTo>
                  <a:lnTo>
                    <a:pt x="709" y="1216"/>
                  </a:lnTo>
                  <a:lnTo>
                    <a:pt x="704" y="1223"/>
                  </a:lnTo>
                  <a:lnTo>
                    <a:pt x="680" y="1238"/>
                  </a:lnTo>
                  <a:lnTo>
                    <a:pt x="652" y="1256"/>
                  </a:lnTo>
                  <a:lnTo>
                    <a:pt x="629" y="1269"/>
                  </a:lnTo>
                  <a:lnTo>
                    <a:pt x="618" y="1275"/>
                  </a:lnTo>
                  <a:lnTo>
                    <a:pt x="623" y="1268"/>
                  </a:lnTo>
                  <a:lnTo>
                    <a:pt x="633" y="1251"/>
                  </a:lnTo>
                  <a:lnTo>
                    <a:pt x="649" y="1227"/>
                  </a:lnTo>
                  <a:lnTo>
                    <a:pt x="668" y="1197"/>
                  </a:lnTo>
                  <a:lnTo>
                    <a:pt x="688" y="1167"/>
                  </a:lnTo>
                  <a:lnTo>
                    <a:pt x="708" y="1136"/>
                  </a:lnTo>
                  <a:lnTo>
                    <a:pt x="726" y="1108"/>
                  </a:lnTo>
                  <a:lnTo>
                    <a:pt x="740" y="1088"/>
                  </a:lnTo>
                  <a:lnTo>
                    <a:pt x="753" y="1069"/>
                  </a:lnTo>
                  <a:lnTo>
                    <a:pt x="770" y="1044"/>
                  </a:lnTo>
                  <a:lnTo>
                    <a:pt x="790" y="1014"/>
                  </a:lnTo>
                  <a:lnTo>
                    <a:pt x="814" y="981"/>
                  </a:lnTo>
                  <a:lnTo>
                    <a:pt x="828" y="965"/>
                  </a:lnTo>
                  <a:lnTo>
                    <a:pt x="843" y="947"/>
                  </a:lnTo>
                  <a:lnTo>
                    <a:pt x="858" y="930"/>
                  </a:lnTo>
                  <a:lnTo>
                    <a:pt x="874" y="913"/>
                  </a:lnTo>
                  <a:lnTo>
                    <a:pt x="891" y="897"/>
                  </a:lnTo>
                  <a:lnTo>
                    <a:pt x="909" y="881"/>
                  </a:lnTo>
                  <a:lnTo>
                    <a:pt x="927" y="865"/>
                  </a:lnTo>
                  <a:lnTo>
                    <a:pt x="946" y="850"/>
                  </a:lnTo>
                  <a:lnTo>
                    <a:pt x="972" y="832"/>
                  </a:lnTo>
                  <a:lnTo>
                    <a:pt x="1002" y="814"/>
                  </a:lnTo>
                  <a:lnTo>
                    <a:pt x="1033" y="797"/>
                  </a:lnTo>
                  <a:lnTo>
                    <a:pt x="1063" y="781"/>
                  </a:lnTo>
                  <a:lnTo>
                    <a:pt x="1095" y="766"/>
                  </a:lnTo>
                  <a:lnTo>
                    <a:pt x="1125" y="754"/>
                  </a:lnTo>
                  <a:lnTo>
                    <a:pt x="1153" y="742"/>
                  </a:lnTo>
                  <a:lnTo>
                    <a:pt x="1179" y="731"/>
                  </a:lnTo>
                  <a:lnTo>
                    <a:pt x="1180" y="725"/>
                  </a:lnTo>
                  <a:lnTo>
                    <a:pt x="956" y="787"/>
                  </a:lnTo>
                  <a:lnTo>
                    <a:pt x="1006" y="651"/>
                  </a:lnTo>
                  <a:lnTo>
                    <a:pt x="895" y="527"/>
                  </a:lnTo>
                  <a:lnTo>
                    <a:pt x="898" y="529"/>
                  </a:lnTo>
                  <a:lnTo>
                    <a:pt x="906" y="533"/>
                  </a:lnTo>
                  <a:lnTo>
                    <a:pt x="879" y="513"/>
                  </a:lnTo>
                  <a:lnTo>
                    <a:pt x="852" y="491"/>
                  </a:lnTo>
                  <a:lnTo>
                    <a:pt x="826" y="467"/>
                  </a:lnTo>
                  <a:lnTo>
                    <a:pt x="798" y="442"/>
                  </a:lnTo>
                  <a:lnTo>
                    <a:pt x="772" y="416"/>
                  </a:lnTo>
                  <a:lnTo>
                    <a:pt x="745" y="387"/>
                  </a:lnTo>
                  <a:lnTo>
                    <a:pt x="719" y="356"/>
                  </a:lnTo>
                  <a:lnTo>
                    <a:pt x="692" y="324"/>
                  </a:lnTo>
                  <a:lnTo>
                    <a:pt x="666" y="291"/>
                  </a:lnTo>
                  <a:lnTo>
                    <a:pt x="639" y="256"/>
                  </a:lnTo>
                  <a:lnTo>
                    <a:pt x="613" y="217"/>
                  </a:lnTo>
                  <a:lnTo>
                    <a:pt x="588" y="178"/>
                  </a:lnTo>
                  <a:lnTo>
                    <a:pt x="561" y="137"/>
                  </a:lnTo>
                  <a:lnTo>
                    <a:pt x="535" y="94"/>
                  </a:lnTo>
                  <a:lnTo>
                    <a:pt x="508" y="48"/>
                  </a:lnTo>
                  <a:lnTo>
                    <a:pt x="482" y="0"/>
                  </a:lnTo>
                  <a:lnTo>
                    <a:pt x="485" y="9"/>
                  </a:lnTo>
                  <a:lnTo>
                    <a:pt x="493" y="33"/>
                  </a:lnTo>
                  <a:lnTo>
                    <a:pt x="504" y="72"/>
                  </a:lnTo>
                  <a:lnTo>
                    <a:pt x="518" y="123"/>
                  </a:lnTo>
                  <a:lnTo>
                    <a:pt x="524" y="152"/>
                  </a:lnTo>
                  <a:lnTo>
                    <a:pt x="529" y="184"/>
                  </a:lnTo>
                  <a:lnTo>
                    <a:pt x="536" y="216"/>
                  </a:lnTo>
                  <a:lnTo>
                    <a:pt x="540" y="251"/>
                  </a:lnTo>
                  <a:lnTo>
                    <a:pt x="544" y="288"/>
                  </a:lnTo>
                  <a:lnTo>
                    <a:pt x="547" y="326"/>
                  </a:lnTo>
                  <a:lnTo>
                    <a:pt x="548" y="365"/>
                  </a:lnTo>
                  <a:lnTo>
                    <a:pt x="548" y="404"/>
                  </a:lnTo>
                  <a:lnTo>
                    <a:pt x="546" y="443"/>
                  </a:lnTo>
                  <a:lnTo>
                    <a:pt x="542" y="483"/>
                  </a:lnTo>
                  <a:lnTo>
                    <a:pt x="536" y="524"/>
                  </a:lnTo>
                  <a:lnTo>
                    <a:pt x="526" y="563"/>
                  </a:lnTo>
                  <a:lnTo>
                    <a:pt x="514" y="602"/>
                  </a:lnTo>
                  <a:lnTo>
                    <a:pt x="501" y="640"/>
                  </a:lnTo>
                  <a:lnTo>
                    <a:pt x="483" y="676"/>
                  </a:lnTo>
                  <a:lnTo>
                    <a:pt x="461" y="712"/>
                  </a:lnTo>
                  <a:lnTo>
                    <a:pt x="437" y="746"/>
                  </a:lnTo>
                  <a:lnTo>
                    <a:pt x="409" y="778"/>
                  </a:lnTo>
                  <a:lnTo>
                    <a:pt x="376" y="808"/>
                  </a:lnTo>
                  <a:lnTo>
                    <a:pt x="339" y="835"/>
                  </a:lnTo>
                  <a:lnTo>
                    <a:pt x="297" y="861"/>
                  </a:lnTo>
                  <a:lnTo>
                    <a:pt x="252" y="883"/>
                  </a:lnTo>
                  <a:lnTo>
                    <a:pt x="200" y="901"/>
                  </a:lnTo>
                  <a:lnTo>
                    <a:pt x="145" y="917"/>
                  </a:lnTo>
                  <a:lnTo>
                    <a:pt x="148" y="928"/>
                  </a:lnTo>
                  <a:lnTo>
                    <a:pt x="157" y="961"/>
                  </a:lnTo>
                  <a:lnTo>
                    <a:pt x="164" y="986"/>
                  </a:lnTo>
                  <a:lnTo>
                    <a:pt x="171" y="1013"/>
                  </a:lnTo>
                  <a:lnTo>
                    <a:pt x="178" y="1045"/>
                  </a:lnTo>
                  <a:lnTo>
                    <a:pt x="184" y="1080"/>
                  </a:lnTo>
                  <a:lnTo>
                    <a:pt x="190" y="1117"/>
                  </a:lnTo>
                  <a:lnTo>
                    <a:pt x="195" y="1158"/>
                  </a:lnTo>
                  <a:lnTo>
                    <a:pt x="199" y="1201"/>
                  </a:lnTo>
                  <a:lnTo>
                    <a:pt x="201" y="1245"/>
                  </a:lnTo>
                  <a:lnTo>
                    <a:pt x="201" y="1268"/>
                  </a:lnTo>
                  <a:lnTo>
                    <a:pt x="201" y="1291"/>
                  </a:lnTo>
                  <a:lnTo>
                    <a:pt x="200" y="1314"/>
                  </a:lnTo>
                  <a:lnTo>
                    <a:pt x="199" y="1338"/>
                  </a:lnTo>
                  <a:lnTo>
                    <a:pt x="197" y="1362"/>
                  </a:lnTo>
                  <a:lnTo>
                    <a:pt x="193" y="1385"/>
                  </a:lnTo>
                  <a:lnTo>
                    <a:pt x="190" y="1409"/>
                  </a:lnTo>
                  <a:lnTo>
                    <a:pt x="186" y="1433"/>
                  </a:lnTo>
                  <a:lnTo>
                    <a:pt x="198" y="1398"/>
                  </a:lnTo>
                  <a:lnTo>
                    <a:pt x="206" y="1369"/>
                  </a:lnTo>
                  <a:lnTo>
                    <a:pt x="211" y="1351"/>
                  </a:lnTo>
                  <a:lnTo>
                    <a:pt x="214" y="1345"/>
                  </a:lnTo>
                  <a:lnTo>
                    <a:pt x="325" y="1282"/>
                  </a:lnTo>
                  <a:lnTo>
                    <a:pt x="243" y="1521"/>
                  </a:lnTo>
                  <a:lnTo>
                    <a:pt x="250" y="1518"/>
                  </a:lnTo>
                  <a:lnTo>
                    <a:pt x="255" y="1516"/>
                  </a:lnTo>
                  <a:lnTo>
                    <a:pt x="268" y="1512"/>
                  </a:lnTo>
                  <a:lnTo>
                    <a:pt x="280" y="1509"/>
                  </a:lnTo>
                  <a:lnTo>
                    <a:pt x="292" y="1507"/>
                  </a:lnTo>
                  <a:lnTo>
                    <a:pt x="304" y="1505"/>
                  </a:lnTo>
                  <a:lnTo>
                    <a:pt x="325" y="1503"/>
                  </a:lnTo>
                  <a:lnTo>
                    <a:pt x="342" y="1503"/>
                  </a:lnTo>
                  <a:lnTo>
                    <a:pt x="367" y="1505"/>
                  </a:lnTo>
                  <a:lnTo>
                    <a:pt x="377" y="1506"/>
                  </a:lnTo>
                  <a:lnTo>
                    <a:pt x="416" y="1516"/>
                  </a:lnTo>
                  <a:lnTo>
                    <a:pt x="449" y="1493"/>
                  </a:lnTo>
                  <a:lnTo>
                    <a:pt x="263" y="1828"/>
                  </a:lnTo>
                  <a:lnTo>
                    <a:pt x="316" y="1802"/>
                  </a:lnTo>
                  <a:lnTo>
                    <a:pt x="323" y="1792"/>
                  </a:lnTo>
                  <a:lnTo>
                    <a:pt x="325" y="1787"/>
                  </a:lnTo>
                  <a:lnTo>
                    <a:pt x="324" y="1786"/>
                  </a:lnTo>
                  <a:lnTo>
                    <a:pt x="323" y="1785"/>
                  </a:lnTo>
                  <a:lnTo>
                    <a:pt x="323" y="1781"/>
                  </a:lnTo>
                  <a:lnTo>
                    <a:pt x="326" y="1775"/>
                  </a:lnTo>
                  <a:lnTo>
                    <a:pt x="333" y="1766"/>
                  </a:lnTo>
                  <a:lnTo>
                    <a:pt x="347" y="1753"/>
                  </a:lnTo>
                  <a:lnTo>
                    <a:pt x="368" y="1735"/>
                  </a:lnTo>
                  <a:lnTo>
                    <a:pt x="400" y="1711"/>
                  </a:lnTo>
                  <a:lnTo>
                    <a:pt x="419" y="1700"/>
                  </a:lnTo>
                  <a:lnTo>
                    <a:pt x="439" y="1688"/>
                  </a:lnTo>
                  <a:lnTo>
                    <a:pt x="461" y="1677"/>
                  </a:lnTo>
                  <a:lnTo>
                    <a:pt x="484" y="1668"/>
                  </a:lnTo>
                  <a:lnTo>
                    <a:pt x="507" y="1659"/>
                  </a:lnTo>
                  <a:lnTo>
                    <a:pt x="529" y="1651"/>
                  </a:lnTo>
                  <a:lnTo>
                    <a:pt x="552" y="1644"/>
                  </a:lnTo>
                  <a:lnTo>
                    <a:pt x="574" y="1638"/>
                  </a:lnTo>
                  <a:lnTo>
                    <a:pt x="613" y="1629"/>
                  </a:lnTo>
                  <a:lnTo>
                    <a:pt x="645" y="1621"/>
                  </a:lnTo>
                  <a:lnTo>
                    <a:pt x="667" y="1618"/>
                  </a:lnTo>
                  <a:lnTo>
                    <a:pt x="674" y="1616"/>
                  </a:lnTo>
                  <a:lnTo>
                    <a:pt x="669" y="1621"/>
                  </a:lnTo>
                  <a:lnTo>
                    <a:pt x="654" y="1634"/>
                  </a:lnTo>
                  <a:lnTo>
                    <a:pt x="645" y="1641"/>
                  </a:lnTo>
                  <a:lnTo>
                    <a:pt x="634" y="1650"/>
                  </a:lnTo>
                  <a:lnTo>
                    <a:pt x="623" y="1658"/>
                  </a:lnTo>
                  <a:lnTo>
                    <a:pt x="610" y="1667"/>
                  </a:lnTo>
                  <a:lnTo>
                    <a:pt x="449" y="2001"/>
                  </a:lnTo>
                  <a:lnTo>
                    <a:pt x="758" y="1802"/>
                  </a:lnTo>
                  <a:lnTo>
                    <a:pt x="634" y="2150"/>
                  </a:lnTo>
                  <a:lnTo>
                    <a:pt x="895" y="1952"/>
                  </a:lnTo>
                  <a:lnTo>
                    <a:pt x="821" y="2261"/>
                  </a:lnTo>
                  <a:lnTo>
                    <a:pt x="1102" y="2016"/>
                  </a:lnTo>
                  <a:lnTo>
                    <a:pt x="1097" y="2019"/>
                  </a:lnTo>
                  <a:lnTo>
                    <a:pt x="1088" y="2024"/>
                  </a:lnTo>
                  <a:lnTo>
                    <a:pt x="1075" y="2028"/>
                  </a:lnTo>
                  <a:lnTo>
                    <a:pt x="1061" y="2032"/>
                  </a:lnTo>
                  <a:lnTo>
                    <a:pt x="1053" y="2034"/>
                  </a:lnTo>
                  <a:lnTo>
                    <a:pt x="1044" y="2035"/>
                  </a:lnTo>
                  <a:lnTo>
                    <a:pt x="1035" y="2035"/>
                  </a:lnTo>
                  <a:lnTo>
                    <a:pt x="1026" y="2035"/>
                  </a:lnTo>
                  <a:lnTo>
                    <a:pt x="1017" y="2034"/>
                  </a:lnTo>
                  <a:lnTo>
                    <a:pt x="1007" y="2032"/>
                  </a:lnTo>
                  <a:lnTo>
                    <a:pt x="999" y="2030"/>
                  </a:lnTo>
                  <a:lnTo>
                    <a:pt x="989" y="2026"/>
                  </a:lnTo>
                  <a:lnTo>
                    <a:pt x="993" y="2025"/>
                  </a:lnTo>
                  <a:lnTo>
                    <a:pt x="1004" y="2021"/>
                  </a:lnTo>
                  <a:lnTo>
                    <a:pt x="1019" y="2014"/>
                  </a:lnTo>
                  <a:lnTo>
                    <a:pt x="1036" y="2006"/>
                  </a:lnTo>
                  <a:lnTo>
                    <a:pt x="1044" y="2000"/>
                  </a:lnTo>
                  <a:lnTo>
                    <a:pt x="1052" y="1994"/>
                  </a:lnTo>
                  <a:lnTo>
                    <a:pt x="1060" y="1987"/>
                  </a:lnTo>
                  <a:lnTo>
                    <a:pt x="1066" y="1979"/>
                  </a:lnTo>
                  <a:lnTo>
                    <a:pt x="1072" y="1971"/>
                  </a:lnTo>
                  <a:lnTo>
                    <a:pt x="1076" y="1961"/>
                  </a:lnTo>
                  <a:lnTo>
                    <a:pt x="1079" y="1952"/>
                  </a:lnTo>
                  <a:lnTo>
                    <a:pt x="1079" y="1941"/>
                  </a:lnTo>
                  <a:lnTo>
                    <a:pt x="1079" y="1938"/>
                  </a:lnTo>
                  <a:lnTo>
                    <a:pt x="1080" y="1936"/>
                  </a:lnTo>
                  <a:lnTo>
                    <a:pt x="1082" y="1933"/>
                  </a:lnTo>
                  <a:lnTo>
                    <a:pt x="1083" y="1930"/>
                  </a:lnTo>
                  <a:lnTo>
                    <a:pt x="1090" y="1925"/>
                  </a:lnTo>
                  <a:lnTo>
                    <a:pt x="1097" y="1921"/>
                  </a:lnTo>
                  <a:lnTo>
                    <a:pt x="1116" y="1912"/>
                  </a:lnTo>
                  <a:lnTo>
                    <a:pt x="1141" y="1904"/>
                  </a:lnTo>
                  <a:lnTo>
                    <a:pt x="1167" y="1896"/>
                  </a:lnTo>
                  <a:lnTo>
                    <a:pt x="1194" y="1884"/>
                  </a:lnTo>
                  <a:lnTo>
                    <a:pt x="1207" y="1878"/>
                  </a:lnTo>
                  <a:lnTo>
                    <a:pt x="1219" y="1869"/>
                  </a:lnTo>
                  <a:lnTo>
                    <a:pt x="1231" y="1861"/>
                  </a:lnTo>
                  <a:lnTo>
                    <a:pt x="1241" y="1851"/>
                  </a:lnTo>
                  <a:lnTo>
                    <a:pt x="1250" y="1842"/>
                  </a:lnTo>
                  <a:lnTo>
                    <a:pt x="1256" y="1832"/>
                  </a:lnTo>
                  <a:lnTo>
                    <a:pt x="1262" y="1821"/>
                  </a:lnTo>
                  <a:lnTo>
                    <a:pt x="1268" y="1812"/>
                  </a:lnTo>
                  <a:lnTo>
                    <a:pt x="1272" y="1801"/>
                  </a:lnTo>
                  <a:lnTo>
                    <a:pt x="1275" y="1792"/>
                  </a:lnTo>
                  <a:lnTo>
                    <a:pt x="1277" y="1781"/>
                  </a:lnTo>
                  <a:lnTo>
                    <a:pt x="1278" y="1772"/>
                  </a:lnTo>
                  <a:lnTo>
                    <a:pt x="1278" y="1761"/>
                  </a:lnTo>
                  <a:lnTo>
                    <a:pt x="1278" y="1751"/>
                  </a:lnTo>
                  <a:lnTo>
                    <a:pt x="1276" y="1742"/>
                  </a:lnTo>
                  <a:lnTo>
                    <a:pt x="1274" y="1732"/>
                  </a:lnTo>
                  <a:lnTo>
                    <a:pt x="1270" y="1724"/>
                  </a:lnTo>
                  <a:lnTo>
                    <a:pt x="1266" y="1715"/>
                  </a:lnTo>
                  <a:lnTo>
                    <a:pt x="1260" y="1707"/>
                  </a:lnTo>
                  <a:lnTo>
                    <a:pt x="1255" y="1698"/>
                  </a:lnTo>
                  <a:lnTo>
                    <a:pt x="1256" y="1698"/>
                  </a:lnTo>
                  <a:lnTo>
                    <a:pt x="1261" y="1701"/>
                  </a:lnTo>
                  <a:lnTo>
                    <a:pt x="1268" y="1704"/>
                  </a:lnTo>
                  <a:lnTo>
                    <a:pt x="1276" y="1710"/>
                  </a:lnTo>
                  <a:lnTo>
                    <a:pt x="1280" y="1714"/>
                  </a:lnTo>
                  <a:lnTo>
                    <a:pt x="1285" y="1720"/>
                  </a:lnTo>
                  <a:lnTo>
                    <a:pt x="1289" y="1726"/>
                  </a:lnTo>
                  <a:lnTo>
                    <a:pt x="1293" y="1732"/>
                  </a:lnTo>
                  <a:lnTo>
                    <a:pt x="1297" y="1741"/>
                  </a:lnTo>
                  <a:lnTo>
                    <a:pt x="1302" y="1750"/>
                  </a:lnTo>
                  <a:lnTo>
                    <a:pt x="1305" y="1761"/>
                  </a:lnTo>
                  <a:lnTo>
                    <a:pt x="1307" y="1774"/>
                  </a:lnTo>
                  <a:lnTo>
                    <a:pt x="1308" y="1777"/>
                  </a:lnTo>
                  <a:lnTo>
                    <a:pt x="1310" y="1785"/>
                  </a:lnTo>
                  <a:lnTo>
                    <a:pt x="1311" y="1799"/>
                  </a:lnTo>
                  <a:lnTo>
                    <a:pt x="1310" y="1816"/>
                  </a:lnTo>
                  <a:lnTo>
                    <a:pt x="1309" y="1826"/>
                  </a:lnTo>
                  <a:lnTo>
                    <a:pt x="1306" y="1836"/>
                  </a:lnTo>
                  <a:lnTo>
                    <a:pt x="1303" y="1848"/>
                  </a:lnTo>
                  <a:lnTo>
                    <a:pt x="1296" y="1860"/>
                  </a:lnTo>
                  <a:lnTo>
                    <a:pt x="1290" y="1871"/>
                  </a:lnTo>
                  <a:lnTo>
                    <a:pt x="1281" y="1884"/>
                  </a:lnTo>
                  <a:lnTo>
                    <a:pt x="1270" y="1896"/>
                  </a:lnTo>
                  <a:lnTo>
                    <a:pt x="1257" y="1908"/>
                  </a:lnTo>
                  <a:lnTo>
                    <a:pt x="1236" y="1926"/>
                  </a:lnTo>
                  <a:lnTo>
                    <a:pt x="1215" y="1943"/>
                  </a:lnTo>
                  <a:lnTo>
                    <a:pt x="1192" y="1958"/>
                  </a:lnTo>
                  <a:lnTo>
                    <a:pt x="1170" y="1973"/>
                  </a:lnTo>
                  <a:lnTo>
                    <a:pt x="1132" y="1998"/>
                  </a:lnTo>
                  <a:lnTo>
                    <a:pt x="1102" y="2016"/>
                  </a:lnTo>
                  <a:lnTo>
                    <a:pt x="969" y="2322"/>
                  </a:lnTo>
                  <a:lnTo>
                    <a:pt x="1241" y="2076"/>
                  </a:lnTo>
                  <a:lnTo>
                    <a:pt x="1167" y="2409"/>
                  </a:lnTo>
                  <a:lnTo>
                    <a:pt x="1354" y="2269"/>
                  </a:lnTo>
                  <a:lnTo>
                    <a:pt x="1352" y="2268"/>
                  </a:lnTo>
                  <a:lnTo>
                    <a:pt x="1352" y="2268"/>
                  </a:lnTo>
                  <a:lnTo>
                    <a:pt x="1338" y="2254"/>
                  </a:lnTo>
                  <a:lnTo>
                    <a:pt x="1327" y="2240"/>
                  </a:lnTo>
                  <a:lnTo>
                    <a:pt x="1321" y="2229"/>
                  </a:lnTo>
                  <a:lnTo>
                    <a:pt x="1318" y="2220"/>
                  </a:lnTo>
                  <a:lnTo>
                    <a:pt x="1314" y="2221"/>
                  </a:lnTo>
                  <a:lnTo>
                    <a:pt x="1312" y="2222"/>
                  </a:lnTo>
                  <a:lnTo>
                    <a:pt x="1316" y="2218"/>
                  </a:lnTo>
                  <a:lnTo>
                    <a:pt x="1316" y="2215"/>
                  </a:lnTo>
                  <a:lnTo>
                    <a:pt x="1315" y="2212"/>
                  </a:lnTo>
                  <a:lnTo>
                    <a:pt x="1298" y="2213"/>
                  </a:lnTo>
                  <a:lnTo>
                    <a:pt x="1280" y="2213"/>
                  </a:lnTo>
                  <a:lnTo>
                    <a:pt x="1259" y="2213"/>
                  </a:lnTo>
                  <a:lnTo>
                    <a:pt x="1236" y="2214"/>
                  </a:lnTo>
                  <a:lnTo>
                    <a:pt x="1231" y="2214"/>
                  </a:lnTo>
                  <a:lnTo>
                    <a:pt x="1225" y="2214"/>
                  </a:lnTo>
                  <a:lnTo>
                    <a:pt x="1222" y="2213"/>
                  </a:lnTo>
                  <a:lnTo>
                    <a:pt x="1219" y="2212"/>
                  </a:lnTo>
                  <a:lnTo>
                    <a:pt x="1217" y="2210"/>
                  </a:lnTo>
                  <a:lnTo>
                    <a:pt x="1215" y="2208"/>
                  </a:lnTo>
                  <a:lnTo>
                    <a:pt x="1215" y="2205"/>
                  </a:lnTo>
                  <a:lnTo>
                    <a:pt x="1215" y="2202"/>
                  </a:lnTo>
                  <a:lnTo>
                    <a:pt x="1216" y="2194"/>
                  </a:lnTo>
                  <a:lnTo>
                    <a:pt x="1221" y="2186"/>
                  </a:lnTo>
                  <a:lnTo>
                    <a:pt x="1227" y="2176"/>
                  </a:lnTo>
                  <a:lnTo>
                    <a:pt x="1235" y="2166"/>
                  </a:lnTo>
                  <a:lnTo>
                    <a:pt x="1256" y="2142"/>
                  </a:lnTo>
                  <a:lnTo>
                    <a:pt x="1280" y="2117"/>
                  </a:lnTo>
                  <a:lnTo>
                    <a:pt x="1306" y="2092"/>
                  </a:lnTo>
                  <a:lnTo>
                    <a:pt x="1331" y="2067"/>
                  </a:lnTo>
                  <a:lnTo>
                    <a:pt x="1351" y="2049"/>
                  </a:lnTo>
                  <a:lnTo>
                    <a:pt x="1377" y="2030"/>
                  </a:lnTo>
                  <a:lnTo>
                    <a:pt x="1405" y="2009"/>
                  </a:lnTo>
                  <a:lnTo>
                    <a:pt x="1437" y="1988"/>
                  </a:lnTo>
                  <a:lnTo>
                    <a:pt x="1469" y="1968"/>
                  </a:lnTo>
                  <a:lnTo>
                    <a:pt x="1500" y="1949"/>
                  </a:lnTo>
                  <a:lnTo>
                    <a:pt x="1528" y="1932"/>
                  </a:lnTo>
                  <a:lnTo>
                    <a:pt x="1553" y="1917"/>
                  </a:lnTo>
                  <a:lnTo>
                    <a:pt x="1556" y="1908"/>
                  </a:lnTo>
                  <a:lnTo>
                    <a:pt x="1559" y="1900"/>
                  </a:lnTo>
                  <a:lnTo>
                    <a:pt x="1561" y="1896"/>
                  </a:lnTo>
                  <a:lnTo>
                    <a:pt x="1563" y="1891"/>
                  </a:lnTo>
                  <a:lnTo>
                    <a:pt x="1566" y="1887"/>
                  </a:lnTo>
                  <a:lnTo>
                    <a:pt x="1570" y="1884"/>
                  </a:lnTo>
                  <a:lnTo>
                    <a:pt x="1573" y="1882"/>
                  </a:lnTo>
                  <a:lnTo>
                    <a:pt x="1577" y="1880"/>
                  </a:lnTo>
                  <a:lnTo>
                    <a:pt x="1580" y="1878"/>
                  </a:lnTo>
                  <a:lnTo>
                    <a:pt x="1586" y="1876"/>
                  </a:lnTo>
                  <a:lnTo>
                    <a:pt x="1595" y="1875"/>
                  </a:lnTo>
                  <a:lnTo>
                    <a:pt x="1607" y="1875"/>
                  </a:lnTo>
                  <a:lnTo>
                    <a:pt x="1619" y="1876"/>
                  </a:lnTo>
                  <a:lnTo>
                    <a:pt x="1633" y="1879"/>
                  </a:lnTo>
                  <a:lnTo>
                    <a:pt x="1641" y="1881"/>
                  </a:lnTo>
                  <a:lnTo>
                    <a:pt x="1645" y="1883"/>
                  </a:lnTo>
                  <a:lnTo>
                    <a:pt x="1648" y="1885"/>
                  </a:lnTo>
                  <a:lnTo>
                    <a:pt x="1649" y="1887"/>
                  </a:lnTo>
                  <a:lnTo>
                    <a:pt x="1649" y="1890"/>
                  </a:lnTo>
                  <a:lnTo>
                    <a:pt x="1648" y="1893"/>
                  </a:lnTo>
                  <a:lnTo>
                    <a:pt x="1645" y="1897"/>
                  </a:lnTo>
                  <a:lnTo>
                    <a:pt x="1642" y="1901"/>
                  </a:lnTo>
                  <a:lnTo>
                    <a:pt x="1632" y="1908"/>
                  </a:lnTo>
                  <a:lnTo>
                    <a:pt x="1621" y="1916"/>
                  </a:lnTo>
                  <a:lnTo>
                    <a:pt x="1608" y="1923"/>
                  </a:lnTo>
                  <a:lnTo>
                    <a:pt x="1596" y="1929"/>
                  </a:lnTo>
                  <a:lnTo>
                    <a:pt x="1595" y="1929"/>
                  </a:lnTo>
                  <a:lnTo>
                    <a:pt x="1595" y="1930"/>
                  </a:lnTo>
                  <a:lnTo>
                    <a:pt x="1588" y="1945"/>
                  </a:lnTo>
                  <a:lnTo>
                    <a:pt x="1584" y="1952"/>
                  </a:lnTo>
                  <a:lnTo>
                    <a:pt x="1584" y="1959"/>
                  </a:lnTo>
                  <a:lnTo>
                    <a:pt x="1586" y="1977"/>
                  </a:lnTo>
                  <a:lnTo>
                    <a:pt x="1587" y="2005"/>
                  </a:lnTo>
                  <a:lnTo>
                    <a:pt x="1587" y="2036"/>
                  </a:lnTo>
                  <a:lnTo>
                    <a:pt x="1586" y="2054"/>
                  </a:lnTo>
                  <a:lnTo>
                    <a:pt x="1584" y="2072"/>
                  </a:lnTo>
                  <a:lnTo>
                    <a:pt x="1582" y="2089"/>
                  </a:lnTo>
                  <a:lnTo>
                    <a:pt x="1579" y="2107"/>
                  </a:lnTo>
                  <a:lnTo>
                    <a:pt x="1575" y="2123"/>
                  </a:lnTo>
                  <a:lnTo>
                    <a:pt x="1570" y="2138"/>
                  </a:lnTo>
                  <a:lnTo>
                    <a:pt x="1563" y="2152"/>
                  </a:lnTo>
                  <a:lnTo>
                    <a:pt x="1556" y="2164"/>
                  </a:lnTo>
                  <a:lnTo>
                    <a:pt x="1543" y="2179"/>
                  </a:lnTo>
                  <a:lnTo>
                    <a:pt x="1529" y="2196"/>
                  </a:lnTo>
                  <a:lnTo>
                    <a:pt x="1514" y="2213"/>
                  </a:lnTo>
                  <a:lnTo>
                    <a:pt x="1497" y="2231"/>
                  </a:lnTo>
                  <a:lnTo>
                    <a:pt x="1479" y="2247"/>
                  </a:lnTo>
                  <a:lnTo>
                    <a:pt x="1461" y="2262"/>
                  </a:lnTo>
                  <a:lnTo>
                    <a:pt x="1451" y="2268"/>
                  </a:lnTo>
                  <a:lnTo>
                    <a:pt x="1441" y="2274"/>
                  </a:lnTo>
                  <a:lnTo>
                    <a:pt x="1432" y="2279"/>
                  </a:lnTo>
                  <a:lnTo>
                    <a:pt x="1422" y="2282"/>
                  </a:lnTo>
                  <a:lnTo>
                    <a:pt x="1328" y="2435"/>
                  </a:lnTo>
                  <a:lnTo>
                    <a:pt x="1712" y="2397"/>
                  </a:lnTo>
                  <a:lnTo>
                    <a:pt x="1681" y="2417"/>
                  </a:lnTo>
                  <a:lnTo>
                    <a:pt x="1649" y="2434"/>
                  </a:lnTo>
                  <a:lnTo>
                    <a:pt x="1615" y="2451"/>
                  </a:lnTo>
                  <a:lnTo>
                    <a:pt x="1581" y="2465"/>
                  </a:lnTo>
                  <a:lnTo>
                    <a:pt x="1547" y="2479"/>
                  </a:lnTo>
                  <a:lnTo>
                    <a:pt x="1514" y="2491"/>
                  </a:lnTo>
                  <a:lnTo>
                    <a:pt x="1481" y="2501"/>
                  </a:lnTo>
                  <a:lnTo>
                    <a:pt x="1449" y="2511"/>
                  </a:lnTo>
                  <a:lnTo>
                    <a:pt x="1391" y="2527"/>
                  </a:lnTo>
                  <a:lnTo>
                    <a:pt x="1345" y="2538"/>
                  </a:lnTo>
                  <a:lnTo>
                    <a:pt x="1314" y="2544"/>
                  </a:lnTo>
                  <a:lnTo>
                    <a:pt x="1304" y="2546"/>
                  </a:lnTo>
                  <a:lnTo>
                    <a:pt x="1247" y="2549"/>
                  </a:lnTo>
                  <a:lnTo>
                    <a:pt x="1189" y="2547"/>
                  </a:lnTo>
                  <a:lnTo>
                    <a:pt x="1131" y="2541"/>
                  </a:lnTo>
                  <a:lnTo>
                    <a:pt x="1074" y="2529"/>
                  </a:lnTo>
                  <a:lnTo>
                    <a:pt x="1017" y="2514"/>
                  </a:lnTo>
                  <a:lnTo>
                    <a:pt x="959" y="2495"/>
                  </a:lnTo>
                  <a:lnTo>
                    <a:pt x="902" y="2472"/>
                  </a:lnTo>
                  <a:lnTo>
                    <a:pt x="846" y="2446"/>
                  </a:lnTo>
                  <a:lnTo>
                    <a:pt x="790" y="2418"/>
                  </a:lnTo>
                  <a:lnTo>
                    <a:pt x="736" y="2387"/>
                  </a:lnTo>
                  <a:lnTo>
                    <a:pt x="682" y="2353"/>
                  </a:lnTo>
                  <a:lnTo>
                    <a:pt x="629" y="2318"/>
                  </a:lnTo>
                  <a:lnTo>
                    <a:pt x="578" y="2282"/>
                  </a:lnTo>
                  <a:lnTo>
                    <a:pt x="527" y="2244"/>
                  </a:lnTo>
                  <a:lnTo>
                    <a:pt x="478" y="2206"/>
                  </a:lnTo>
                  <a:lnTo>
                    <a:pt x="432" y="2167"/>
                  </a:lnTo>
                  <a:lnTo>
                    <a:pt x="386" y="2128"/>
                  </a:lnTo>
                  <a:lnTo>
                    <a:pt x="343" y="2088"/>
                  </a:lnTo>
                  <a:lnTo>
                    <a:pt x="302" y="2050"/>
                  </a:lnTo>
                  <a:lnTo>
                    <a:pt x="263" y="2012"/>
                  </a:lnTo>
                  <a:lnTo>
                    <a:pt x="226" y="1975"/>
                  </a:lnTo>
                  <a:lnTo>
                    <a:pt x="191" y="1940"/>
                  </a:lnTo>
                  <a:lnTo>
                    <a:pt x="161" y="1907"/>
                  </a:lnTo>
                  <a:lnTo>
                    <a:pt x="131" y="1875"/>
                  </a:lnTo>
                  <a:lnTo>
                    <a:pt x="82" y="1820"/>
                  </a:lnTo>
                  <a:lnTo>
                    <a:pt x="46" y="1778"/>
                  </a:lnTo>
                  <a:lnTo>
                    <a:pt x="23" y="1750"/>
                  </a:lnTo>
                  <a:lnTo>
                    <a:pt x="15" y="1741"/>
                  </a:lnTo>
                  <a:lnTo>
                    <a:pt x="15" y="1741"/>
                  </a:lnTo>
                  <a:lnTo>
                    <a:pt x="15" y="1741"/>
                  </a:lnTo>
                  <a:lnTo>
                    <a:pt x="8" y="1746"/>
                  </a:lnTo>
                  <a:lnTo>
                    <a:pt x="0" y="1753"/>
                  </a:lnTo>
                  <a:lnTo>
                    <a:pt x="69" y="1826"/>
                  </a:lnTo>
                  <a:lnTo>
                    <a:pt x="140" y="1900"/>
                  </a:lnTo>
                  <a:lnTo>
                    <a:pt x="178" y="1936"/>
                  </a:lnTo>
                  <a:lnTo>
                    <a:pt x="215" y="1973"/>
                  </a:lnTo>
                  <a:lnTo>
                    <a:pt x="252" y="2008"/>
                  </a:lnTo>
                  <a:lnTo>
                    <a:pt x="290" y="2044"/>
                  </a:lnTo>
                  <a:lnTo>
                    <a:pt x="328" y="2078"/>
                  </a:lnTo>
                  <a:lnTo>
                    <a:pt x="366" y="2112"/>
                  </a:lnTo>
                  <a:lnTo>
                    <a:pt x="404" y="2146"/>
                  </a:lnTo>
                  <a:lnTo>
                    <a:pt x="443" y="2178"/>
                  </a:lnTo>
                  <a:lnTo>
                    <a:pt x="483" y="2210"/>
                  </a:lnTo>
                  <a:lnTo>
                    <a:pt x="522" y="2241"/>
                  </a:lnTo>
                  <a:lnTo>
                    <a:pt x="560" y="2271"/>
                  </a:lnTo>
                  <a:lnTo>
                    <a:pt x="600" y="2299"/>
                  </a:lnTo>
                  <a:lnTo>
                    <a:pt x="639" y="2327"/>
                  </a:lnTo>
                  <a:lnTo>
                    <a:pt x="679" y="2353"/>
                  </a:lnTo>
                  <a:lnTo>
                    <a:pt x="718" y="2378"/>
                  </a:lnTo>
                  <a:lnTo>
                    <a:pt x="757" y="2402"/>
                  </a:lnTo>
                  <a:lnTo>
                    <a:pt x="795" y="2424"/>
                  </a:lnTo>
                  <a:lnTo>
                    <a:pt x="834" y="2444"/>
                  </a:lnTo>
                  <a:lnTo>
                    <a:pt x="873" y="2463"/>
                  </a:lnTo>
                  <a:lnTo>
                    <a:pt x="912" y="2480"/>
                  </a:lnTo>
                  <a:lnTo>
                    <a:pt x="950" y="2496"/>
                  </a:lnTo>
                  <a:lnTo>
                    <a:pt x="987" y="2510"/>
                  </a:lnTo>
                  <a:lnTo>
                    <a:pt x="1025" y="2522"/>
                  </a:lnTo>
                  <a:lnTo>
                    <a:pt x="1062" y="2532"/>
                  </a:lnTo>
                  <a:lnTo>
                    <a:pt x="1098" y="2540"/>
                  </a:lnTo>
                  <a:lnTo>
                    <a:pt x="1134" y="2545"/>
                  </a:lnTo>
                  <a:lnTo>
                    <a:pt x="1170" y="2548"/>
                  </a:lnTo>
                  <a:lnTo>
                    <a:pt x="1205" y="255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0" name="Freeform 79"/>
            <p:cNvSpPr>
              <a:spLocks/>
            </p:cNvSpPr>
            <p:nvPr/>
          </p:nvSpPr>
          <p:spPr bwMode="auto">
            <a:xfrm>
              <a:off x="8055829" y="692698"/>
              <a:ext cx="1337" cy="6685"/>
            </a:xfrm>
            <a:custGeom>
              <a:avLst/>
              <a:gdLst/>
              <a:ahLst/>
              <a:cxnLst>
                <a:cxn ang="0">
                  <a:pos x="9" y="80"/>
                </a:cxn>
                <a:cxn ang="0">
                  <a:pos x="8" y="61"/>
                </a:cxn>
                <a:cxn ang="0">
                  <a:pos x="7" y="41"/>
                </a:cxn>
                <a:cxn ang="0">
                  <a:pos x="5" y="2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4" y="30"/>
                </a:cxn>
                <a:cxn ang="0">
                  <a:pos x="7" y="53"/>
                </a:cxn>
                <a:cxn ang="0">
                  <a:pos x="9" y="80"/>
                </a:cxn>
              </a:cxnLst>
              <a:rect l="0" t="0" r="r" b="b"/>
              <a:pathLst>
                <a:path w="9" h="80">
                  <a:moveTo>
                    <a:pt x="9" y="80"/>
                  </a:moveTo>
                  <a:lnTo>
                    <a:pt x="8" y="61"/>
                  </a:lnTo>
                  <a:lnTo>
                    <a:pt x="7" y="41"/>
                  </a:lnTo>
                  <a:lnTo>
                    <a:pt x="5" y="2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2" y="13"/>
                  </a:lnTo>
                  <a:lnTo>
                    <a:pt x="4" y="30"/>
                  </a:lnTo>
                  <a:lnTo>
                    <a:pt x="7" y="53"/>
                  </a:lnTo>
                  <a:lnTo>
                    <a:pt x="9" y="8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1" name="Freeform 80"/>
            <p:cNvSpPr>
              <a:spLocks/>
            </p:cNvSpPr>
            <p:nvPr/>
          </p:nvSpPr>
          <p:spPr bwMode="auto">
            <a:xfrm>
              <a:off x="7853939" y="691361"/>
              <a:ext cx="220608" cy="118995"/>
            </a:xfrm>
            <a:custGeom>
              <a:avLst/>
              <a:gdLst/>
              <a:ahLst/>
              <a:cxnLst>
                <a:cxn ang="0">
                  <a:pos x="2269" y="928"/>
                </a:cxn>
                <a:cxn ang="0">
                  <a:pos x="2332" y="828"/>
                </a:cxn>
                <a:cxn ang="0">
                  <a:pos x="2384" y="717"/>
                </a:cxn>
                <a:cxn ang="0">
                  <a:pos x="2425" y="597"/>
                </a:cxn>
                <a:cxn ang="0">
                  <a:pos x="2454" y="469"/>
                </a:cxn>
                <a:cxn ang="0">
                  <a:pos x="2473" y="332"/>
                </a:cxn>
                <a:cxn ang="0">
                  <a:pos x="2479" y="189"/>
                </a:cxn>
                <a:cxn ang="0">
                  <a:pos x="2474" y="40"/>
                </a:cxn>
                <a:cxn ang="0">
                  <a:pos x="2431" y="15"/>
                </a:cxn>
                <a:cxn ang="0">
                  <a:pos x="2374" y="24"/>
                </a:cxn>
                <a:cxn ang="0">
                  <a:pos x="2320" y="22"/>
                </a:cxn>
                <a:cxn ang="0">
                  <a:pos x="2266" y="29"/>
                </a:cxn>
                <a:cxn ang="0">
                  <a:pos x="2274" y="124"/>
                </a:cxn>
                <a:cxn ang="0">
                  <a:pos x="2272" y="299"/>
                </a:cxn>
                <a:cxn ang="0">
                  <a:pos x="2254" y="419"/>
                </a:cxn>
                <a:cxn ang="0">
                  <a:pos x="2228" y="534"/>
                </a:cxn>
                <a:cxn ang="0">
                  <a:pos x="2189" y="648"/>
                </a:cxn>
                <a:cxn ang="0">
                  <a:pos x="2139" y="749"/>
                </a:cxn>
                <a:cxn ang="0">
                  <a:pos x="2076" y="841"/>
                </a:cxn>
                <a:cxn ang="0">
                  <a:pos x="2015" y="907"/>
                </a:cxn>
                <a:cxn ang="0">
                  <a:pos x="1950" y="961"/>
                </a:cxn>
                <a:cxn ang="0">
                  <a:pos x="1878" y="1008"/>
                </a:cxn>
                <a:cxn ang="0">
                  <a:pos x="1800" y="1046"/>
                </a:cxn>
                <a:cxn ang="0">
                  <a:pos x="1715" y="1077"/>
                </a:cxn>
                <a:cxn ang="0">
                  <a:pos x="1624" y="1099"/>
                </a:cxn>
                <a:cxn ang="0">
                  <a:pos x="1526" y="1114"/>
                </a:cxn>
                <a:cxn ang="0">
                  <a:pos x="1422" y="1119"/>
                </a:cxn>
                <a:cxn ang="0">
                  <a:pos x="1287" y="1110"/>
                </a:cxn>
                <a:cxn ang="0">
                  <a:pos x="1139" y="1066"/>
                </a:cxn>
                <a:cxn ang="0">
                  <a:pos x="984" y="994"/>
                </a:cxn>
                <a:cxn ang="0">
                  <a:pos x="828" y="897"/>
                </a:cxn>
                <a:cxn ang="0">
                  <a:pos x="672" y="780"/>
                </a:cxn>
                <a:cxn ang="0">
                  <a:pos x="517" y="648"/>
                </a:cxn>
                <a:cxn ang="0">
                  <a:pos x="367" y="506"/>
                </a:cxn>
                <a:cxn ang="0">
                  <a:pos x="169" y="337"/>
                </a:cxn>
                <a:cxn ang="0">
                  <a:pos x="79" y="390"/>
                </a:cxn>
                <a:cxn ang="0">
                  <a:pos x="72" y="502"/>
                </a:cxn>
                <a:cxn ang="0">
                  <a:pos x="268" y="701"/>
                </a:cxn>
                <a:cxn ang="0">
                  <a:pos x="438" y="855"/>
                </a:cxn>
                <a:cxn ang="0">
                  <a:pos x="614" y="998"/>
                </a:cxn>
                <a:cxn ang="0">
                  <a:pos x="798" y="1123"/>
                </a:cxn>
                <a:cxn ang="0">
                  <a:pos x="982" y="1223"/>
                </a:cxn>
                <a:cxn ang="0">
                  <a:pos x="1167" y="1293"/>
                </a:cxn>
                <a:cxn ang="0">
                  <a:pos x="1350" y="1325"/>
                </a:cxn>
                <a:cxn ang="0">
                  <a:pos x="1483" y="1324"/>
                </a:cxn>
                <a:cxn ang="0">
                  <a:pos x="1498" y="1287"/>
                </a:cxn>
                <a:cxn ang="0">
                  <a:pos x="1777" y="1272"/>
                </a:cxn>
                <a:cxn ang="0">
                  <a:pos x="1860" y="1242"/>
                </a:cxn>
                <a:cxn ang="0">
                  <a:pos x="1945" y="1204"/>
                </a:cxn>
                <a:cxn ang="0">
                  <a:pos x="2031" y="1155"/>
                </a:cxn>
                <a:cxn ang="0">
                  <a:pos x="2110" y="1098"/>
                </a:cxn>
                <a:cxn ang="0">
                  <a:pos x="2181" y="1032"/>
                </a:cxn>
              </a:cxnLst>
              <a:rect l="0" t="0" r="r" b="b"/>
              <a:pathLst>
                <a:path w="2479" h="1326">
                  <a:moveTo>
                    <a:pt x="2215" y="997"/>
                  </a:moveTo>
                  <a:lnTo>
                    <a:pt x="2233" y="975"/>
                  </a:lnTo>
                  <a:lnTo>
                    <a:pt x="2251" y="952"/>
                  </a:lnTo>
                  <a:lnTo>
                    <a:pt x="2269" y="928"/>
                  </a:lnTo>
                  <a:lnTo>
                    <a:pt x="2286" y="904"/>
                  </a:lnTo>
                  <a:lnTo>
                    <a:pt x="2302" y="880"/>
                  </a:lnTo>
                  <a:lnTo>
                    <a:pt x="2317" y="854"/>
                  </a:lnTo>
                  <a:lnTo>
                    <a:pt x="2332" y="828"/>
                  </a:lnTo>
                  <a:lnTo>
                    <a:pt x="2346" y="801"/>
                  </a:lnTo>
                  <a:lnTo>
                    <a:pt x="2359" y="774"/>
                  </a:lnTo>
                  <a:lnTo>
                    <a:pt x="2372" y="745"/>
                  </a:lnTo>
                  <a:lnTo>
                    <a:pt x="2384" y="717"/>
                  </a:lnTo>
                  <a:lnTo>
                    <a:pt x="2395" y="688"/>
                  </a:lnTo>
                  <a:lnTo>
                    <a:pt x="2406" y="658"/>
                  </a:lnTo>
                  <a:lnTo>
                    <a:pt x="2416" y="628"/>
                  </a:lnTo>
                  <a:lnTo>
                    <a:pt x="2425" y="597"/>
                  </a:lnTo>
                  <a:lnTo>
                    <a:pt x="2434" y="566"/>
                  </a:lnTo>
                  <a:lnTo>
                    <a:pt x="2441" y="534"/>
                  </a:lnTo>
                  <a:lnTo>
                    <a:pt x="2447" y="502"/>
                  </a:lnTo>
                  <a:lnTo>
                    <a:pt x="2454" y="469"/>
                  </a:lnTo>
                  <a:lnTo>
                    <a:pt x="2460" y="436"/>
                  </a:lnTo>
                  <a:lnTo>
                    <a:pt x="2464" y="402"/>
                  </a:lnTo>
                  <a:lnTo>
                    <a:pt x="2468" y="367"/>
                  </a:lnTo>
                  <a:lnTo>
                    <a:pt x="2473" y="332"/>
                  </a:lnTo>
                  <a:lnTo>
                    <a:pt x="2475" y="297"/>
                  </a:lnTo>
                  <a:lnTo>
                    <a:pt x="2477" y="262"/>
                  </a:lnTo>
                  <a:lnTo>
                    <a:pt x="2478" y="225"/>
                  </a:lnTo>
                  <a:lnTo>
                    <a:pt x="2479" y="189"/>
                  </a:lnTo>
                  <a:lnTo>
                    <a:pt x="2479" y="152"/>
                  </a:lnTo>
                  <a:lnTo>
                    <a:pt x="2478" y="115"/>
                  </a:lnTo>
                  <a:lnTo>
                    <a:pt x="2476" y="77"/>
                  </a:lnTo>
                  <a:lnTo>
                    <a:pt x="2474" y="40"/>
                  </a:lnTo>
                  <a:lnTo>
                    <a:pt x="2471" y="0"/>
                  </a:lnTo>
                  <a:lnTo>
                    <a:pt x="2458" y="6"/>
                  </a:lnTo>
                  <a:lnTo>
                    <a:pt x="2445" y="11"/>
                  </a:lnTo>
                  <a:lnTo>
                    <a:pt x="2431" y="15"/>
                  </a:lnTo>
                  <a:lnTo>
                    <a:pt x="2418" y="18"/>
                  </a:lnTo>
                  <a:lnTo>
                    <a:pt x="2403" y="21"/>
                  </a:lnTo>
                  <a:lnTo>
                    <a:pt x="2389" y="23"/>
                  </a:lnTo>
                  <a:lnTo>
                    <a:pt x="2374" y="24"/>
                  </a:lnTo>
                  <a:lnTo>
                    <a:pt x="2359" y="24"/>
                  </a:lnTo>
                  <a:lnTo>
                    <a:pt x="2346" y="24"/>
                  </a:lnTo>
                  <a:lnTo>
                    <a:pt x="2333" y="23"/>
                  </a:lnTo>
                  <a:lnTo>
                    <a:pt x="2320" y="22"/>
                  </a:lnTo>
                  <a:lnTo>
                    <a:pt x="2309" y="20"/>
                  </a:lnTo>
                  <a:lnTo>
                    <a:pt x="2286" y="15"/>
                  </a:lnTo>
                  <a:lnTo>
                    <a:pt x="2265" y="9"/>
                  </a:lnTo>
                  <a:lnTo>
                    <a:pt x="2266" y="29"/>
                  </a:lnTo>
                  <a:lnTo>
                    <a:pt x="2268" y="49"/>
                  </a:lnTo>
                  <a:lnTo>
                    <a:pt x="2269" y="69"/>
                  </a:lnTo>
                  <a:lnTo>
                    <a:pt x="2270" y="88"/>
                  </a:lnTo>
                  <a:lnTo>
                    <a:pt x="2274" y="124"/>
                  </a:lnTo>
                  <a:lnTo>
                    <a:pt x="2275" y="164"/>
                  </a:lnTo>
                  <a:lnTo>
                    <a:pt x="2276" y="206"/>
                  </a:lnTo>
                  <a:lnTo>
                    <a:pt x="2275" y="252"/>
                  </a:lnTo>
                  <a:lnTo>
                    <a:pt x="2272" y="299"/>
                  </a:lnTo>
                  <a:lnTo>
                    <a:pt x="2267" y="347"/>
                  </a:lnTo>
                  <a:lnTo>
                    <a:pt x="2264" y="371"/>
                  </a:lnTo>
                  <a:lnTo>
                    <a:pt x="2260" y="396"/>
                  </a:lnTo>
                  <a:lnTo>
                    <a:pt x="2254" y="419"/>
                  </a:lnTo>
                  <a:lnTo>
                    <a:pt x="2249" y="443"/>
                  </a:lnTo>
                  <a:lnTo>
                    <a:pt x="2243" y="474"/>
                  </a:lnTo>
                  <a:lnTo>
                    <a:pt x="2235" y="505"/>
                  </a:lnTo>
                  <a:lnTo>
                    <a:pt x="2228" y="534"/>
                  </a:lnTo>
                  <a:lnTo>
                    <a:pt x="2220" y="564"/>
                  </a:lnTo>
                  <a:lnTo>
                    <a:pt x="2210" y="593"/>
                  </a:lnTo>
                  <a:lnTo>
                    <a:pt x="2199" y="620"/>
                  </a:lnTo>
                  <a:lnTo>
                    <a:pt x="2189" y="648"/>
                  </a:lnTo>
                  <a:lnTo>
                    <a:pt x="2177" y="674"/>
                  </a:lnTo>
                  <a:lnTo>
                    <a:pt x="2165" y="700"/>
                  </a:lnTo>
                  <a:lnTo>
                    <a:pt x="2153" y="725"/>
                  </a:lnTo>
                  <a:lnTo>
                    <a:pt x="2139" y="749"/>
                  </a:lnTo>
                  <a:lnTo>
                    <a:pt x="2124" y="774"/>
                  </a:lnTo>
                  <a:lnTo>
                    <a:pt x="2109" y="797"/>
                  </a:lnTo>
                  <a:lnTo>
                    <a:pt x="2093" y="818"/>
                  </a:lnTo>
                  <a:lnTo>
                    <a:pt x="2076" y="841"/>
                  </a:lnTo>
                  <a:lnTo>
                    <a:pt x="2060" y="861"/>
                  </a:lnTo>
                  <a:lnTo>
                    <a:pt x="2045" y="877"/>
                  </a:lnTo>
                  <a:lnTo>
                    <a:pt x="2030" y="892"/>
                  </a:lnTo>
                  <a:lnTo>
                    <a:pt x="2015" y="907"/>
                  </a:lnTo>
                  <a:lnTo>
                    <a:pt x="1999" y="921"/>
                  </a:lnTo>
                  <a:lnTo>
                    <a:pt x="1983" y="935"/>
                  </a:lnTo>
                  <a:lnTo>
                    <a:pt x="1967" y="949"/>
                  </a:lnTo>
                  <a:lnTo>
                    <a:pt x="1950" y="961"/>
                  </a:lnTo>
                  <a:lnTo>
                    <a:pt x="1932" y="974"/>
                  </a:lnTo>
                  <a:lnTo>
                    <a:pt x="1915" y="986"/>
                  </a:lnTo>
                  <a:lnTo>
                    <a:pt x="1896" y="997"/>
                  </a:lnTo>
                  <a:lnTo>
                    <a:pt x="1878" y="1008"/>
                  </a:lnTo>
                  <a:lnTo>
                    <a:pt x="1859" y="1019"/>
                  </a:lnTo>
                  <a:lnTo>
                    <a:pt x="1840" y="1028"/>
                  </a:lnTo>
                  <a:lnTo>
                    <a:pt x="1820" y="1038"/>
                  </a:lnTo>
                  <a:lnTo>
                    <a:pt x="1800" y="1046"/>
                  </a:lnTo>
                  <a:lnTo>
                    <a:pt x="1780" y="1055"/>
                  </a:lnTo>
                  <a:lnTo>
                    <a:pt x="1759" y="1063"/>
                  </a:lnTo>
                  <a:lnTo>
                    <a:pt x="1737" y="1070"/>
                  </a:lnTo>
                  <a:lnTo>
                    <a:pt x="1715" y="1077"/>
                  </a:lnTo>
                  <a:lnTo>
                    <a:pt x="1693" y="1083"/>
                  </a:lnTo>
                  <a:lnTo>
                    <a:pt x="1671" y="1090"/>
                  </a:lnTo>
                  <a:lnTo>
                    <a:pt x="1647" y="1095"/>
                  </a:lnTo>
                  <a:lnTo>
                    <a:pt x="1624" y="1099"/>
                  </a:lnTo>
                  <a:lnTo>
                    <a:pt x="1600" y="1103"/>
                  </a:lnTo>
                  <a:lnTo>
                    <a:pt x="1575" y="1108"/>
                  </a:lnTo>
                  <a:lnTo>
                    <a:pt x="1551" y="1111"/>
                  </a:lnTo>
                  <a:lnTo>
                    <a:pt x="1526" y="1114"/>
                  </a:lnTo>
                  <a:lnTo>
                    <a:pt x="1500" y="1116"/>
                  </a:lnTo>
                  <a:lnTo>
                    <a:pt x="1475" y="1117"/>
                  </a:lnTo>
                  <a:lnTo>
                    <a:pt x="1448" y="1119"/>
                  </a:lnTo>
                  <a:lnTo>
                    <a:pt x="1422" y="1119"/>
                  </a:lnTo>
                  <a:lnTo>
                    <a:pt x="1394" y="1120"/>
                  </a:lnTo>
                  <a:lnTo>
                    <a:pt x="1359" y="1118"/>
                  </a:lnTo>
                  <a:lnTo>
                    <a:pt x="1323" y="1115"/>
                  </a:lnTo>
                  <a:lnTo>
                    <a:pt x="1287" y="1110"/>
                  </a:lnTo>
                  <a:lnTo>
                    <a:pt x="1251" y="1102"/>
                  </a:lnTo>
                  <a:lnTo>
                    <a:pt x="1214" y="1092"/>
                  </a:lnTo>
                  <a:lnTo>
                    <a:pt x="1176" y="1080"/>
                  </a:lnTo>
                  <a:lnTo>
                    <a:pt x="1139" y="1066"/>
                  </a:lnTo>
                  <a:lnTo>
                    <a:pt x="1101" y="1050"/>
                  </a:lnTo>
                  <a:lnTo>
                    <a:pt x="1062" y="1033"/>
                  </a:lnTo>
                  <a:lnTo>
                    <a:pt x="1023" y="1014"/>
                  </a:lnTo>
                  <a:lnTo>
                    <a:pt x="984" y="994"/>
                  </a:lnTo>
                  <a:lnTo>
                    <a:pt x="946" y="972"/>
                  </a:lnTo>
                  <a:lnTo>
                    <a:pt x="907" y="948"/>
                  </a:lnTo>
                  <a:lnTo>
                    <a:pt x="868" y="923"/>
                  </a:lnTo>
                  <a:lnTo>
                    <a:pt x="828" y="897"/>
                  </a:lnTo>
                  <a:lnTo>
                    <a:pt x="789" y="869"/>
                  </a:lnTo>
                  <a:lnTo>
                    <a:pt x="749" y="841"/>
                  </a:lnTo>
                  <a:lnTo>
                    <a:pt x="711" y="811"/>
                  </a:lnTo>
                  <a:lnTo>
                    <a:pt x="672" y="780"/>
                  </a:lnTo>
                  <a:lnTo>
                    <a:pt x="632" y="748"/>
                  </a:lnTo>
                  <a:lnTo>
                    <a:pt x="593" y="716"/>
                  </a:lnTo>
                  <a:lnTo>
                    <a:pt x="555" y="682"/>
                  </a:lnTo>
                  <a:lnTo>
                    <a:pt x="517" y="648"/>
                  </a:lnTo>
                  <a:lnTo>
                    <a:pt x="479" y="614"/>
                  </a:lnTo>
                  <a:lnTo>
                    <a:pt x="441" y="578"/>
                  </a:lnTo>
                  <a:lnTo>
                    <a:pt x="404" y="543"/>
                  </a:lnTo>
                  <a:lnTo>
                    <a:pt x="367" y="506"/>
                  </a:lnTo>
                  <a:lnTo>
                    <a:pt x="329" y="470"/>
                  </a:lnTo>
                  <a:lnTo>
                    <a:pt x="258" y="396"/>
                  </a:lnTo>
                  <a:lnTo>
                    <a:pt x="189" y="323"/>
                  </a:lnTo>
                  <a:lnTo>
                    <a:pt x="169" y="337"/>
                  </a:lnTo>
                  <a:lnTo>
                    <a:pt x="148" y="351"/>
                  </a:lnTo>
                  <a:lnTo>
                    <a:pt x="127" y="365"/>
                  </a:lnTo>
                  <a:lnTo>
                    <a:pt x="104" y="379"/>
                  </a:lnTo>
                  <a:lnTo>
                    <a:pt x="79" y="390"/>
                  </a:lnTo>
                  <a:lnTo>
                    <a:pt x="54" y="402"/>
                  </a:lnTo>
                  <a:lnTo>
                    <a:pt x="28" y="413"/>
                  </a:lnTo>
                  <a:lnTo>
                    <a:pt x="0" y="423"/>
                  </a:lnTo>
                  <a:lnTo>
                    <a:pt x="72" y="502"/>
                  </a:lnTo>
                  <a:lnTo>
                    <a:pt x="148" y="582"/>
                  </a:lnTo>
                  <a:lnTo>
                    <a:pt x="188" y="621"/>
                  </a:lnTo>
                  <a:lnTo>
                    <a:pt x="228" y="662"/>
                  </a:lnTo>
                  <a:lnTo>
                    <a:pt x="268" y="701"/>
                  </a:lnTo>
                  <a:lnTo>
                    <a:pt x="310" y="740"/>
                  </a:lnTo>
                  <a:lnTo>
                    <a:pt x="352" y="779"/>
                  </a:lnTo>
                  <a:lnTo>
                    <a:pt x="394" y="817"/>
                  </a:lnTo>
                  <a:lnTo>
                    <a:pt x="438" y="855"/>
                  </a:lnTo>
                  <a:lnTo>
                    <a:pt x="481" y="892"/>
                  </a:lnTo>
                  <a:lnTo>
                    <a:pt x="525" y="928"/>
                  </a:lnTo>
                  <a:lnTo>
                    <a:pt x="570" y="963"/>
                  </a:lnTo>
                  <a:lnTo>
                    <a:pt x="614" y="998"/>
                  </a:lnTo>
                  <a:lnTo>
                    <a:pt x="660" y="1031"/>
                  </a:lnTo>
                  <a:lnTo>
                    <a:pt x="706" y="1063"/>
                  </a:lnTo>
                  <a:lnTo>
                    <a:pt x="751" y="1094"/>
                  </a:lnTo>
                  <a:lnTo>
                    <a:pt x="798" y="1123"/>
                  </a:lnTo>
                  <a:lnTo>
                    <a:pt x="843" y="1151"/>
                  </a:lnTo>
                  <a:lnTo>
                    <a:pt x="890" y="1176"/>
                  </a:lnTo>
                  <a:lnTo>
                    <a:pt x="937" y="1201"/>
                  </a:lnTo>
                  <a:lnTo>
                    <a:pt x="982" y="1223"/>
                  </a:lnTo>
                  <a:lnTo>
                    <a:pt x="1029" y="1244"/>
                  </a:lnTo>
                  <a:lnTo>
                    <a:pt x="1075" y="1262"/>
                  </a:lnTo>
                  <a:lnTo>
                    <a:pt x="1122" y="1279"/>
                  </a:lnTo>
                  <a:lnTo>
                    <a:pt x="1167" y="1293"/>
                  </a:lnTo>
                  <a:lnTo>
                    <a:pt x="1213" y="1305"/>
                  </a:lnTo>
                  <a:lnTo>
                    <a:pt x="1259" y="1314"/>
                  </a:lnTo>
                  <a:lnTo>
                    <a:pt x="1304" y="1320"/>
                  </a:lnTo>
                  <a:lnTo>
                    <a:pt x="1350" y="1325"/>
                  </a:lnTo>
                  <a:lnTo>
                    <a:pt x="1394" y="1326"/>
                  </a:lnTo>
                  <a:lnTo>
                    <a:pt x="1425" y="1326"/>
                  </a:lnTo>
                  <a:lnTo>
                    <a:pt x="1454" y="1325"/>
                  </a:lnTo>
                  <a:lnTo>
                    <a:pt x="1483" y="1324"/>
                  </a:lnTo>
                  <a:lnTo>
                    <a:pt x="1512" y="1322"/>
                  </a:lnTo>
                  <a:lnTo>
                    <a:pt x="1505" y="1306"/>
                  </a:lnTo>
                  <a:lnTo>
                    <a:pt x="1501" y="1294"/>
                  </a:lnTo>
                  <a:lnTo>
                    <a:pt x="1498" y="1287"/>
                  </a:lnTo>
                  <a:lnTo>
                    <a:pt x="1497" y="1284"/>
                  </a:lnTo>
                  <a:lnTo>
                    <a:pt x="1733" y="1284"/>
                  </a:lnTo>
                  <a:lnTo>
                    <a:pt x="1755" y="1278"/>
                  </a:lnTo>
                  <a:lnTo>
                    <a:pt x="1777" y="1272"/>
                  </a:lnTo>
                  <a:lnTo>
                    <a:pt x="1798" y="1265"/>
                  </a:lnTo>
                  <a:lnTo>
                    <a:pt x="1819" y="1258"/>
                  </a:lnTo>
                  <a:lnTo>
                    <a:pt x="1840" y="1251"/>
                  </a:lnTo>
                  <a:lnTo>
                    <a:pt x="1860" y="1242"/>
                  </a:lnTo>
                  <a:lnTo>
                    <a:pt x="1880" y="1235"/>
                  </a:lnTo>
                  <a:lnTo>
                    <a:pt x="1901" y="1225"/>
                  </a:lnTo>
                  <a:lnTo>
                    <a:pt x="1923" y="1215"/>
                  </a:lnTo>
                  <a:lnTo>
                    <a:pt x="1945" y="1204"/>
                  </a:lnTo>
                  <a:lnTo>
                    <a:pt x="1967" y="1192"/>
                  </a:lnTo>
                  <a:lnTo>
                    <a:pt x="1990" y="1181"/>
                  </a:lnTo>
                  <a:lnTo>
                    <a:pt x="2011" y="1168"/>
                  </a:lnTo>
                  <a:lnTo>
                    <a:pt x="2031" y="1155"/>
                  </a:lnTo>
                  <a:lnTo>
                    <a:pt x="2051" y="1141"/>
                  </a:lnTo>
                  <a:lnTo>
                    <a:pt x="2071" y="1128"/>
                  </a:lnTo>
                  <a:lnTo>
                    <a:pt x="2091" y="1113"/>
                  </a:lnTo>
                  <a:lnTo>
                    <a:pt x="2110" y="1098"/>
                  </a:lnTo>
                  <a:lnTo>
                    <a:pt x="2128" y="1082"/>
                  </a:lnTo>
                  <a:lnTo>
                    <a:pt x="2146" y="1066"/>
                  </a:lnTo>
                  <a:lnTo>
                    <a:pt x="2164" y="1050"/>
                  </a:lnTo>
                  <a:lnTo>
                    <a:pt x="2181" y="1032"/>
                  </a:lnTo>
                  <a:lnTo>
                    <a:pt x="2198" y="1015"/>
                  </a:lnTo>
                  <a:lnTo>
                    <a:pt x="2215" y="9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2" name="Freeform 81"/>
            <p:cNvSpPr>
              <a:spLocks/>
            </p:cNvSpPr>
            <p:nvPr/>
          </p:nvSpPr>
          <p:spPr bwMode="auto">
            <a:xfrm>
              <a:off x="8034437" y="625847"/>
              <a:ext cx="1337" cy="13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2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3" name="Freeform 82"/>
            <p:cNvSpPr>
              <a:spLocks/>
            </p:cNvSpPr>
            <p:nvPr/>
          </p:nvSpPr>
          <p:spPr bwMode="auto">
            <a:xfrm>
              <a:off x="8053155" y="624510"/>
              <a:ext cx="21392" cy="50807"/>
            </a:xfrm>
            <a:custGeom>
              <a:avLst/>
              <a:gdLst/>
              <a:ahLst/>
              <a:cxnLst>
                <a:cxn ang="0">
                  <a:pos x="78" y="280"/>
                </a:cxn>
                <a:cxn ang="0">
                  <a:pos x="66" y="321"/>
                </a:cxn>
                <a:cxn ang="0">
                  <a:pos x="57" y="367"/>
                </a:cxn>
                <a:cxn ang="0">
                  <a:pos x="49" y="417"/>
                </a:cxn>
                <a:cxn ang="0">
                  <a:pos x="47" y="465"/>
                </a:cxn>
                <a:cxn ang="0">
                  <a:pos x="48" y="492"/>
                </a:cxn>
                <a:cxn ang="0">
                  <a:pos x="51" y="518"/>
                </a:cxn>
                <a:cxn ang="0">
                  <a:pos x="58" y="539"/>
                </a:cxn>
                <a:cxn ang="0">
                  <a:pos x="67" y="557"/>
                </a:cxn>
                <a:cxn ang="0">
                  <a:pos x="71" y="562"/>
                </a:cxn>
                <a:cxn ang="0">
                  <a:pos x="81" y="570"/>
                </a:cxn>
                <a:cxn ang="0">
                  <a:pos x="98" y="575"/>
                </a:cxn>
                <a:cxn ang="0">
                  <a:pos x="124" y="577"/>
                </a:cxn>
                <a:cxn ang="0">
                  <a:pos x="138" y="575"/>
                </a:cxn>
                <a:cxn ang="0">
                  <a:pos x="151" y="571"/>
                </a:cxn>
                <a:cxn ang="0">
                  <a:pos x="162" y="564"/>
                </a:cxn>
                <a:cxn ang="0">
                  <a:pos x="173" y="556"/>
                </a:cxn>
                <a:cxn ang="0">
                  <a:pos x="190" y="534"/>
                </a:cxn>
                <a:cxn ang="0">
                  <a:pos x="204" y="507"/>
                </a:cxn>
                <a:cxn ang="0">
                  <a:pos x="214" y="480"/>
                </a:cxn>
                <a:cxn ang="0">
                  <a:pos x="221" y="454"/>
                </a:cxn>
                <a:cxn ang="0">
                  <a:pos x="228" y="418"/>
                </a:cxn>
                <a:cxn ang="0">
                  <a:pos x="231" y="385"/>
                </a:cxn>
                <a:cxn ang="0">
                  <a:pos x="232" y="352"/>
                </a:cxn>
                <a:cxn ang="0">
                  <a:pos x="229" y="294"/>
                </a:cxn>
                <a:cxn ang="0">
                  <a:pos x="221" y="239"/>
                </a:cxn>
                <a:cxn ang="0">
                  <a:pos x="205" y="185"/>
                </a:cxn>
                <a:cxn ang="0">
                  <a:pos x="185" y="136"/>
                </a:cxn>
                <a:cxn ang="0">
                  <a:pos x="158" y="92"/>
                </a:cxn>
                <a:cxn ang="0">
                  <a:pos x="143" y="73"/>
                </a:cxn>
                <a:cxn ang="0">
                  <a:pos x="126" y="55"/>
                </a:cxn>
                <a:cxn ang="0">
                  <a:pos x="108" y="40"/>
                </a:cxn>
                <a:cxn ang="0">
                  <a:pos x="89" y="26"/>
                </a:cxn>
                <a:cxn ang="0">
                  <a:pos x="69" y="16"/>
                </a:cxn>
                <a:cxn ang="0">
                  <a:pos x="48" y="8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7" y="38"/>
                </a:cxn>
                <a:cxn ang="0">
                  <a:pos x="22" y="88"/>
                </a:cxn>
                <a:cxn ang="0">
                  <a:pos x="44" y="142"/>
                </a:cxn>
                <a:cxn ang="0">
                  <a:pos x="70" y="197"/>
                </a:cxn>
              </a:cxnLst>
              <a:rect l="0" t="0" r="r" b="b"/>
              <a:pathLst>
                <a:path w="232" h="577">
                  <a:moveTo>
                    <a:pt x="92" y="236"/>
                  </a:moveTo>
                  <a:lnTo>
                    <a:pt x="78" y="280"/>
                  </a:lnTo>
                  <a:lnTo>
                    <a:pt x="71" y="299"/>
                  </a:lnTo>
                  <a:lnTo>
                    <a:pt x="66" y="321"/>
                  </a:lnTo>
                  <a:lnTo>
                    <a:pt x="61" y="344"/>
                  </a:lnTo>
                  <a:lnTo>
                    <a:pt x="57" y="367"/>
                  </a:lnTo>
                  <a:lnTo>
                    <a:pt x="52" y="392"/>
                  </a:lnTo>
                  <a:lnTo>
                    <a:pt x="49" y="417"/>
                  </a:lnTo>
                  <a:lnTo>
                    <a:pt x="47" y="442"/>
                  </a:lnTo>
                  <a:lnTo>
                    <a:pt x="47" y="465"/>
                  </a:lnTo>
                  <a:lnTo>
                    <a:pt x="47" y="479"/>
                  </a:lnTo>
                  <a:lnTo>
                    <a:pt x="48" y="492"/>
                  </a:lnTo>
                  <a:lnTo>
                    <a:pt x="49" y="505"/>
                  </a:lnTo>
                  <a:lnTo>
                    <a:pt x="51" y="518"/>
                  </a:lnTo>
                  <a:lnTo>
                    <a:pt x="54" y="530"/>
                  </a:lnTo>
                  <a:lnTo>
                    <a:pt x="58" y="539"/>
                  </a:lnTo>
                  <a:lnTo>
                    <a:pt x="62" y="549"/>
                  </a:lnTo>
                  <a:lnTo>
                    <a:pt x="67" y="557"/>
                  </a:lnTo>
                  <a:lnTo>
                    <a:pt x="68" y="559"/>
                  </a:lnTo>
                  <a:lnTo>
                    <a:pt x="71" y="562"/>
                  </a:lnTo>
                  <a:lnTo>
                    <a:pt x="76" y="566"/>
                  </a:lnTo>
                  <a:lnTo>
                    <a:pt x="81" y="570"/>
                  </a:lnTo>
                  <a:lnTo>
                    <a:pt x="88" y="572"/>
                  </a:lnTo>
                  <a:lnTo>
                    <a:pt x="98" y="575"/>
                  </a:lnTo>
                  <a:lnTo>
                    <a:pt x="110" y="576"/>
                  </a:lnTo>
                  <a:lnTo>
                    <a:pt x="124" y="577"/>
                  </a:lnTo>
                  <a:lnTo>
                    <a:pt x="132" y="576"/>
                  </a:lnTo>
                  <a:lnTo>
                    <a:pt x="138" y="575"/>
                  </a:lnTo>
                  <a:lnTo>
                    <a:pt x="144" y="574"/>
                  </a:lnTo>
                  <a:lnTo>
                    <a:pt x="151" y="571"/>
                  </a:lnTo>
                  <a:lnTo>
                    <a:pt x="157" y="569"/>
                  </a:lnTo>
                  <a:lnTo>
                    <a:pt x="162" y="564"/>
                  </a:lnTo>
                  <a:lnTo>
                    <a:pt x="168" y="560"/>
                  </a:lnTo>
                  <a:lnTo>
                    <a:pt x="173" y="556"/>
                  </a:lnTo>
                  <a:lnTo>
                    <a:pt x="182" y="545"/>
                  </a:lnTo>
                  <a:lnTo>
                    <a:pt x="190" y="534"/>
                  </a:lnTo>
                  <a:lnTo>
                    <a:pt x="197" y="521"/>
                  </a:lnTo>
                  <a:lnTo>
                    <a:pt x="204" y="507"/>
                  </a:lnTo>
                  <a:lnTo>
                    <a:pt x="209" y="494"/>
                  </a:lnTo>
                  <a:lnTo>
                    <a:pt x="214" y="480"/>
                  </a:lnTo>
                  <a:lnTo>
                    <a:pt x="218" y="467"/>
                  </a:lnTo>
                  <a:lnTo>
                    <a:pt x="221" y="454"/>
                  </a:lnTo>
                  <a:lnTo>
                    <a:pt x="226" y="433"/>
                  </a:lnTo>
                  <a:lnTo>
                    <a:pt x="228" y="418"/>
                  </a:lnTo>
                  <a:lnTo>
                    <a:pt x="230" y="401"/>
                  </a:lnTo>
                  <a:lnTo>
                    <a:pt x="231" y="385"/>
                  </a:lnTo>
                  <a:lnTo>
                    <a:pt x="232" y="369"/>
                  </a:lnTo>
                  <a:lnTo>
                    <a:pt x="232" y="352"/>
                  </a:lnTo>
                  <a:lnTo>
                    <a:pt x="231" y="323"/>
                  </a:lnTo>
                  <a:lnTo>
                    <a:pt x="229" y="294"/>
                  </a:lnTo>
                  <a:lnTo>
                    <a:pt x="226" y="267"/>
                  </a:lnTo>
                  <a:lnTo>
                    <a:pt x="221" y="239"/>
                  </a:lnTo>
                  <a:lnTo>
                    <a:pt x="213" y="212"/>
                  </a:lnTo>
                  <a:lnTo>
                    <a:pt x="205" y="185"/>
                  </a:lnTo>
                  <a:lnTo>
                    <a:pt x="195" y="160"/>
                  </a:lnTo>
                  <a:lnTo>
                    <a:pt x="185" y="136"/>
                  </a:lnTo>
                  <a:lnTo>
                    <a:pt x="172" y="113"/>
                  </a:lnTo>
                  <a:lnTo>
                    <a:pt x="158" y="92"/>
                  </a:lnTo>
                  <a:lnTo>
                    <a:pt x="151" y="82"/>
                  </a:lnTo>
                  <a:lnTo>
                    <a:pt x="143" y="73"/>
                  </a:lnTo>
                  <a:lnTo>
                    <a:pt x="135" y="63"/>
                  </a:lnTo>
                  <a:lnTo>
                    <a:pt x="126" y="55"/>
                  </a:lnTo>
                  <a:lnTo>
                    <a:pt x="118" y="48"/>
                  </a:lnTo>
                  <a:lnTo>
                    <a:pt x="108" y="40"/>
                  </a:lnTo>
                  <a:lnTo>
                    <a:pt x="99" y="33"/>
                  </a:lnTo>
                  <a:lnTo>
                    <a:pt x="89" y="26"/>
                  </a:lnTo>
                  <a:lnTo>
                    <a:pt x="80" y="21"/>
                  </a:lnTo>
                  <a:lnTo>
                    <a:pt x="69" y="16"/>
                  </a:lnTo>
                  <a:lnTo>
                    <a:pt x="59" y="11"/>
                  </a:lnTo>
                  <a:lnTo>
                    <a:pt x="48" y="8"/>
                  </a:lnTo>
                  <a:lnTo>
                    <a:pt x="31" y="4"/>
                  </a:lnTo>
                  <a:lnTo>
                    <a:pt x="18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3" y="17"/>
                  </a:lnTo>
                  <a:lnTo>
                    <a:pt x="7" y="38"/>
                  </a:lnTo>
                  <a:lnTo>
                    <a:pt x="13" y="62"/>
                  </a:lnTo>
                  <a:lnTo>
                    <a:pt x="22" y="88"/>
                  </a:lnTo>
                  <a:lnTo>
                    <a:pt x="32" y="114"/>
                  </a:lnTo>
                  <a:lnTo>
                    <a:pt x="44" y="142"/>
                  </a:lnTo>
                  <a:lnTo>
                    <a:pt x="57" y="169"/>
                  </a:lnTo>
                  <a:lnTo>
                    <a:pt x="70" y="197"/>
                  </a:lnTo>
                  <a:lnTo>
                    <a:pt x="92" y="23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4" name="Freeform 83"/>
            <p:cNvSpPr>
              <a:spLocks noEditPoints="1"/>
            </p:cNvSpPr>
            <p:nvPr/>
          </p:nvSpPr>
          <p:spPr bwMode="auto">
            <a:xfrm>
              <a:off x="8034437" y="605792"/>
              <a:ext cx="57492" cy="88243"/>
            </a:xfrm>
            <a:custGeom>
              <a:avLst/>
              <a:gdLst/>
              <a:ahLst/>
              <a:cxnLst>
                <a:cxn ang="0">
                  <a:pos x="25" y="336"/>
                </a:cxn>
                <a:cxn ang="0">
                  <a:pos x="64" y="442"/>
                </a:cxn>
                <a:cxn ang="0">
                  <a:pos x="62" y="561"/>
                </a:cxn>
                <a:cxn ang="0">
                  <a:pos x="60" y="656"/>
                </a:cxn>
                <a:cxn ang="0">
                  <a:pos x="70" y="741"/>
                </a:cxn>
                <a:cxn ang="0">
                  <a:pos x="94" y="824"/>
                </a:cxn>
                <a:cxn ang="0">
                  <a:pos x="140" y="901"/>
                </a:cxn>
                <a:cxn ang="0">
                  <a:pos x="210" y="959"/>
                </a:cxn>
                <a:cxn ang="0">
                  <a:pos x="235" y="978"/>
                </a:cxn>
                <a:cxn ang="0">
                  <a:pos x="292" y="991"/>
                </a:cxn>
                <a:cxn ang="0">
                  <a:pos x="346" y="993"/>
                </a:cxn>
                <a:cxn ang="0">
                  <a:pos x="403" y="984"/>
                </a:cxn>
                <a:cxn ang="0">
                  <a:pos x="461" y="961"/>
                </a:cxn>
                <a:cxn ang="0">
                  <a:pos x="528" y="907"/>
                </a:cxn>
                <a:cxn ang="0">
                  <a:pos x="589" y="821"/>
                </a:cxn>
                <a:cxn ang="0">
                  <a:pos x="627" y="721"/>
                </a:cxn>
                <a:cxn ang="0">
                  <a:pos x="640" y="652"/>
                </a:cxn>
                <a:cxn ang="0">
                  <a:pos x="645" y="574"/>
                </a:cxn>
                <a:cxn ang="0">
                  <a:pos x="641" y="476"/>
                </a:cxn>
                <a:cxn ang="0">
                  <a:pos x="623" y="378"/>
                </a:cxn>
                <a:cxn ang="0">
                  <a:pos x="591" y="286"/>
                </a:cxn>
                <a:cxn ang="0">
                  <a:pos x="546" y="200"/>
                </a:cxn>
                <a:cxn ang="0">
                  <a:pos x="488" y="127"/>
                </a:cxn>
                <a:cxn ang="0">
                  <a:pos x="418" y="68"/>
                </a:cxn>
                <a:cxn ang="0">
                  <a:pos x="335" y="26"/>
                </a:cxn>
                <a:cxn ang="0">
                  <a:pos x="246" y="4"/>
                </a:cxn>
                <a:cxn ang="0">
                  <a:pos x="168" y="2"/>
                </a:cxn>
                <a:cxn ang="0">
                  <a:pos x="104" y="19"/>
                </a:cxn>
                <a:cxn ang="0">
                  <a:pos x="52" y="57"/>
                </a:cxn>
                <a:cxn ang="0">
                  <a:pos x="15" y="116"/>
                </a:cxn>
                <a:cxn ang="0">
                  <a:pos x="1" y="184"/>
                </a:cxn>
                <a:cxn ang="0">
                  <a:pos x="2" y="226"/>
                </a:cxn>
                <a:cxn ang="0">
                  <a:pos x="5" y="252"/>
                </a:cxn>
                <a:cxn ang="0">
                  <a:pos x="225" y="211"/>
                </a:cxn>
                <a:cxn ang="0">
                  <a:pos x="276" y="225"/>
                </a:cxn>
                <a:cxn ang="0">
                  <a:pos x="315" y="249"/>
                </a:cxn>
                <a:cxn ang="0">
                  <a:pos x="350" y="282"/>
                </a:cxn>
                <a:cxn ang="0">
                  <a:pos x="392" y="345"/>
                </a:cxn>
                <a:cxn ang="0">
                  <a:pos x="428" y="448"/>
                </a:cxn>
                <a:cxn ang="0">
                  <a:pos x="439" y="561"/>
                </a:cxn>
                <a:cxn ang="0">
                  <a:pos x="435" y="627"/>
                </a:cxn>
                <a:cxn ang="0">
                  <a:pos x="421" y="689"/>
                </a:cxn>
                <a:cxn ang="0">
                  <a:pos x="397" y="743"/>
                </a:cxn>
                <a:cxn ang="0">
                  <a:pos x="369" y="773"/>
                </a:cxn>
                <a:cxn ang="0">
                  <a:pos x="345" y="784"/>
                </a:cxn>
                <a:cxn ang="0">
                  <a:pos x="305" y="784"/>
                </a:cxn>
                <a:cxn ang="0">
                  <a:pos x="278" y="771"/>
                </a:cxn>
                <a:cxn ang="0">
                  <a:pos x="265" y="748"/>
                </a:cxn>
                <a:cxn ang="0">
                  <a:pos x="255" y="701"/>
                </a:cxn>
                <a:cxn ang="0">
                  <a:pos x="256" y="626"/>
                </a:cxn>
                <a:cxn ang="0">
                  <a:pos x="273" y="530"/>
                </a:cxn>
                <a:cxn ang="0">
                  <a:pos x="277" y="406"/>
                </a:cxn>
                <a:cxn ang="0">
                  <a:pos x="229" y="297"/>
                </a:cxn>
                <a:cxn ang="0">
                  <a:pos x="207" y="209"/>
                </a:cxn>
              </a:cxnLst>
              <a:rect l="0" t="0" r="r" b="b"/>
              <a:pathLst>
                <a:path w="646" h="993">
                  <a:moveTo>
                    <a:pt x="6" y="260"/>
                  </a:moveTo>
                  <a:lnTo>
                    <a:pt x="11" y="284"/>
                  </a:lnTo>
                  <a:lnTo>
                    <a:pt x="18" y="311"/>
                  </a:lnTo>
                  <a:lnTo>
                    <a:pt x="25" y="336"/>
                  </a:lnTo>
                  <a:lnTo>
                    <a:pt x="34" y="362"/>
                  </a:lnTo>
                  <a:lnTo>
                    <a:pt x="42" y="389"/>
                  </a:lnTo>
                  <a:lnTo>
                    <a:pt x="53" y="415"/>
                  </a:lnTo>
                  <a:lnTo>
                    <a:pt x="64" y="442"/>
                  </a:lnTo>
                  <a:lnTo>
                    <a:pt x="76" y="466"/>
                  </a:lnTo>
                  <a:lnTo>
                    <a:pt x="73" y="483"/>
                  </a:lnTo>
                  <a:lnTo>
                    <a:pt x="65" y="529"/>
                  </a:lnTo>
                  <a:lnTo>
                    <a:pt x="62" y="561"/>
                  </a:lnTo>
                  <a:lnTo>
                    <a:pt x="60" y="597"/>
                  </a:lnTo>
                  <a:lnTo>
                    <a:pt x="59" y="616"/>
                  </a:lnTo>
                  <a:lnTo>
                    <a:pt x="59" y="635"/>
                  </a:lnTo>
                  <a:lnTo>
                    <a:pt x="60" y="656"/>
                  </a:lnTo>
                  <a:lnTo>
                    <a:pt x="61" y="676"/>
                  </a:lnTo>
                  <a:lnTo>
                    <a:pt x="63" y="697"/>
                  </a:lnTo>
                  <a:lnTo>
                    <a:pt x="65" y="719"/>
                  </a:lnTo>
                  <a:lnTo>
                    <a:pt x="70" y="741"/>
                  </a:lnTo>
                  <a:lnTo>
                    <a:pt x="74" y="762"/>
                  </a:lnTo>
                  <a:lnTo>
                    <a:pt x="79" y="783"/>
                  </a:lnTo>
                  <a:lnTo>
                    <a:pt x="87" y="804"/>
                  </a:lnTo>
                  <a:lnTo>
                    <a:pt x="94" y="824"/>
                  </a:lnTo>
                  <a:lnTo>
                    <a:pt x="104" y="844"/>
                  </a:lnTo>
                  <a:lnTo>
                    <a:pt x="114" y="864"/>
                  </a:lnTo>
                  <a:lnTo>
                    <a:pt x="126" y="883"/>
                  </a:lnTo>
                  <a:lnTo>
                    <a:pt x="140" y="901"/>
                  </a:lnTo>
                  <a:lnTo>
                    <a:pt x="154" y="917"/>
                  </a:lnTo>
                  <a:lnTo>
                    <a:pt x="171" y="932"/>
                  </a:lnTo>
                  <a:lnTo>
                    <a:pt x="189" y="946"/>
                  </a:lnTo>
                  <a:lnTo>
                    <a:pt x="210" y="959"/>
                  </a:lnTo>
                  <a:lnTo>
                    <a:pt x="232" y="971"/>
                  </a:lnTo>
                  <a:lnTo>
                    <a:pt x="233" y="972"/>
                  </a:lnTo>
                  <a:lnTo>
                    <a:pt x="233" y="977"/>
                  </a:lnTo>
                  <a:lnTo>
                    <a:pt x="235" y="978"/>
                  </a:lnTo>
                  <a:lnTo>
                    <a:pt x="237" y="978"/>
                  </a:lnTo>
                  <a:lnTo>
                    <a:pt x="258" y="984"/>
                  </a:lnTo>
                  <a:lnTo>
                    <a:pt x="281" y="989"/>
                  </a:lnTo>
                  <a:lnTo>
                    <a:pt x="292" y="991"/>
                  </a:lnTo>
                  <a:lnTo>
                    <a:pt x="305" y="992"/>
                  </a:lnTo>
                  <a:lnTo>
                    <a:pt x="318" y="993"/>
                  </a:lnTo>
                  <a:lnTo>
                    <a:pt x="331" y="993"/>
                  </a:lnTo>
                  <a:lnTo>
                    <a:pt x="346" y="993"/>
                  </a:lnTo>
                  <a:lnTo>
                    <a:pt x="361" y="992"/>
                  </a:lnTo>
                  <a:lnTo>
                    <a:pt x="375" y="990"/>
                  </a:lnTo>
                  <a:lnTo>
                    <a:pt x="390" y="987"/>
                  </a:lnTo>
                  <a:lnTo>
                    <a:pt x="403" y="984"/>
                  </a:lnTo>
                  <a:lnTo>
                    <a:pt x="417" y="980"/>
                  </a:lnTo>
                  <a:lnTo>
                    <a:pt x="430" y="975"/>
                  </a:lnTo>
                  <a:lnTo>
                    <a:pt x="443" y="969"/>
                  </a:lnTo>
                  <a:lnTo>
                    <a:pt x="461" y="961"/>
                  </a:lnTo>
                  <a:lnTo>
                    <a:pt x="479" y="949"/>
                  </a:lnTo>
                  <a:lnTo>
                    <a:pt x="495" y="938"/>
                  </a:lnTo>
                  <a:lnTo>
                    <a:pt x="511" y="924"/>
                  </a:lnTo>
                  <a:lnTo>
                    <a:pt x="528" y="907"/>
                  </a:lnTo>
                  <a:lnTo>
                    <a:pt x="545" y="888"/>
                  </a:lnTo>
                  <a:lnTo>
                    <a:pt x="561" y="868"/>
                  </a:lnTo>
                  <a:lnTo>
                    <a:pt x="576" y="846"/>
                  </a:lnTo>
                  <a:lnTo>
                    <a:pt x="589" y="821"/>
                  </a:lnTo>
                  <a:lnTo>
                    <a:pt x="602" y="796"/>
                  </a:lnTo>
                  <a:lnTo>
                    <a:pt x="612" y="769"/>
                  </a:lnTo>
                  <a:lnTo>
                    <a:pt x="621" y="741"/>
                  </a:lnTo>
                  <a:lnTo>
                    <a:pt x="627" y="721"/>
                  </a:lnTo>
                  <a:lnTo>
                    <a:pt x="631" y="699"/>
                  </a:lnTo>
                  <a:lnTo>
                    <a:pt x="636" y="678"/>
                  </a:lnTo>
                  <a:lnTo>
                    <a:pt x="640" y="656"/>
                  </a:lnTo>
                  <a:lnTo>
                    <a:pt x="640" y="652"/>
                  </a:lnTo>
                  <a:lnTo>
                    <a:pt x="641" y="647"/>
                  </a:lnTo>
                  <a:lnTo>
                    <a:pt x="643" y="623"/>
                  </a:lnTo>
                  <a:lnTo>
                    <a:pt x="645" y="599"/>
                  </a:lnTo>
                  <a:lnTo>
                    <a:pt x="645" y="574"/>
                  </a:lnTo>
                  <a:lnTo>
                    <a:pt x="646" y="550"/>
                  </a:lnTo>
                  <a:lnTo>
                    <a:pt x="645" y="526"/>
                  </a:lnTo>
                  <a:lnTo>
                    <a:pt x="643" y="500"/>
                  </a:lnTo>
                  <a:lnTo>
                    <a:pt x="641" y="476"/>
                  </a:lnTo>
                  <a:lnTo>
                    <a:pt x="638" y="451"/>
                  </a:lnTo>
                  <a:lnTo>
                    <a:pt x="633" y="427"/>
                  </a:lnTo>
                  <a:lnTo>
                    <a:pt x="628" y="403"/>
                  </a:lnTo>
                  <a:lnTo>
                    <a:pt x="623" y="378"/>
                  </a:lnTo>
                  <a:lnTo>
                    <a:pt x="616" y="355"/>
                  </a:lnTo>
                  <a:lnTo>
                    <a:pt x="608" y="332"/>
                  </a:lnTo>
                  <a:lnTo>
                    <a:pt x="600" y="308"/>
                  </a:lnTo>
                  <a:lnTo>
                    <a:pt x="591" y="286"/>
                  </a:lnTo>
                  <a:lnTo>
                    <a:pt x="581" y="264"/>
                  </a:lnTo>
                  <a:lnTo>
                    <a:pt x="571" y="242"/>
                  </a:lnTo>
                  <a:lnTo>
                    <a:pt x="559" y="222"/>
                  </a:lnTo>
                  <a:lnTo>
                    <a:pt x="546" y="200"/>
                  </a:lnTo>
                  <a:lnTo>
                    <a:pt x="533" y="181"/>
                  </a:lnTo>
                  <a:lnTo>
                    <a:pt x="519" y="162"/>
                  </a:lnTo>
                  <a:lnTo>
                    <a:pt x="504" y="144"/>
                  </a:lnTo>
                  <a:lnTo>
                    <a:pt x="488" y="127"/>
                  </a:lnTo>
                  <a:lnTo>
                    <a:pt x="472" y="110"/>
                  </a:lnTo>
                  <a:lnTo>
                    <a:pt x="455" y="95"/>
                  </a:lnTo>
                  <a:lnTo>
                    <a:pt x="436" y="81"/>
                  </a:lnTo>
                  <a:lnTo>
                    <a:pt x="418" y="68"/>
                  </a:lnTo>
                  <a:lnTo>
                    <a:pt x="398" y="55"/>
                  </a:lnTo>
                  <a:lnTo>
                    <a:pt x="378" y="45"/>
                  </a:lnTo>
                  <a:lnTo>
                    <a:pt x="357" y="34"/>
                  </a:lnTo>
                  <a:lnTo>
                    <a:pt x="335" y="26"/>
                  </a:lnTo>
                  <a:lnTo>
                    <a:pt x="311" y="18"/>
                  </a:lnTo>
                  <a:lnTo>
                    <a:pt x="288" y="12"/>
                  </a:lnTo>
                  <a:lnTo>
                    <a:pt x="267" y="8"/>
                  </a:lnTo>
                  <a:lnTo>
                    <a:pt x="246" y="4"/>
                  </a:lnTo>
                  <a:lnTo>
                    <a:pt x="224" y="1"/>
                  </a:lnTo>
                  <a:lnTo>
                    <a:pt x="205" y="0"/>
                  </a:lnTo>
                  <a:lnTo>
                    <a:pt x="186" y="1"/>
                  </a:lnTo>
                  <a:lnTo>
                    <a:pt x="168" y="2"/>
                  </a:lnTo>
                  <a:lnTo>
                    <a:pt x="150" y="4"/>
                  </a:lnTo>
                  <a:lnTo>
                    <a:pt x="134" y="9"/>
                  </a:lnTo>
                  <a:lnTo>
                    <a:pt x="118" y="14"/>
                  </a:lnTo>
                  <a:lnTo>
                    <a:pt x="104" y="19"/>
                  </a:lnTo>
                  <a:lnTo>
                    <a:pt x="90" y="28"/>
                  </a:lnTo>
                  <a:lnTo>
                    <a:pt x="76" y="36"/>
                  </a:lnTo>
                  <a:lnTo>
                    <a:pt x="63" y="46"/>
                  </a:lnTo>
                  <a:lnTo>
                    <a:pt x="52" y="57"/>
                  </a:lnTo>
                  <a:lnTo>
                    <a:pt x="41" y="69"/>
                  </a:lnTo>
                  <a:lnTo>
                    <a:pt x="32" y="84"/>
                  </a:lnTo>
                  <a:lnTo>
                    <a:pt x="22" y="100"/>
                  </a:lnTo>
                  <a:lnTo>
                    <a:pt x="15" y="116"/>
                  </a:lnTo>
                  <a:lnTo>
                    <a:pt x="9" y="132"/>
                  </a:lnTo>
                  <a:lnTo>
                    <a:pt x="5" y="148"/>
                  </a:lnTo>
                  <a:lnTo>
                    <a:pt x="2" y="166"/>
                  </a:lnTo>
                  <a:lnTo>
                    <a:pt x="1" y="184"/>
                  </a:lnTo>
                  <a:lnTo>
                    <a:pt x="0" y="202"/>
                  </a:lnTo>
                  <a:lnTo>
                    <a:pt x="1" y="213"/>
                  </a:lnTo>
                  <a:lnTo>
                    <a:pt x="2" y="224"/>
                  </a:lnTo>
                  <a:lnTo>
                    <a:pt x="2" y="226"/>
                  </a:lnTo>
                  <a:lnTo>
                    <a:pt x="3" y="228"/>
                  </a:lnTo>
                  <a:lnTo>
                    <a:pt x="3" y="235"/>
                  </a:lnTo>
                  <a:lnTo>
                    <a:pt x="4" y="244"/>
                  </a:lnTo>
                  <a:lnTo>
                    <a:pt x="5" y="252"/>
                  </a:lnTo>
                  <a:lnTo>
                    <a:pt x="6" y="260"/>
                  </a:lnTo>
                  <a:close/>
                  <a:moveTo>
                    <a:pt x="207" y="209"/>
                  </a:moveTo>
                  <a:lnTo>
                    <a:pt x="216" y="209"/>
                  </a:lnTo>
                  <a:lnTo>
                    <a:pt x="225" y="211"/>
                  </a:lnTo>
                  <a:lnTo>
                    <a:pt x="238" y="213"/>
                  </a:lnTo>
                  <a:lnTo>
                    <a:pt x="255" y="217"/>
                  </a:lnTo>
                  <a:lnTo>
                    <a:pt x="266" y="220"/>
                  </a:lnTo>
                  <a:lnTo>
                    <a:pt x="276" y="225"/>
                  </a:lnTo>
                  <a:lnTo>
                    <a:pt x="287" y="230"/>
                  </a:lnTo>
                  <a:lnTo>
                    <a:pt x="296" y="235"/>
                  </a:lnTo>
                  <a:lnTo>
                    <a:pt x="306" y="242"/>
                  </a:lnTo>
                  <a:lnTo>
                    <a:pt x="315" y="249"/>
                  </a:lnTo>
                  <a:lnTo>
                    <a:pt x="325" y="257"/>
                  </a:lnTo>
                  <a:lnTo>
                    <a:pt x="333" y="264"/>
                  </a:lnTo>
                  <a:lnTo>
                    <a:pt x="342" y="272"/>
                  </a:lnTo>
                  <a:lnTo>
                    <a:pt x="350" y="282"/>
                  </a:lnTo>
                  <a:lnTo>
                    <a:pt x="358" y="291"/>
                  </a:lnTo>
                  <a:lnTo>
                    <a:pt x="365" y="301"/>
                  </a:lnTo>
                  <a:lnTo>
                    <a:pt x="379" y="322"/>
                  </a:lnTo>
                  <a:lnTo>
                    <a:pt x="392" y="345"/>
                  </a:lnTo>
                  <a:lnTo>
                    <a:pt x="402" y="369"/>
                  </a:lnTo>
                  <a:lnTo>
                    <a:pt x="412" y="394"/>
                  </a:lnTo>
                  <a:lnTo>
                    <a:pt x="420" y="421"/>
                  </a:lnTo>
                  <a:lnTo>
                    <a:pt x="428" y="448"/>
                  </a:lnTo>
                  <a:lnTo>
                    <a:pt x="433" y="476"/>
                  </a:lnTo>
                  <a:lnTo>
                    <a:pt x="436" y="503"/>
                  </a:lnTo>
                  <a:lnTo>
                    <a:pt x="438" y="532"/>
                  </a:lnTo>
                  <a:lnTo>
                    <a:pt x="439" y="561"/>
                  </a:lnTo>
                  <a:lnTo>
                    <a:pt x="439" y="578"/>
                  </a:lnTo>
                  <a:lnTo>
                    <a:pt x="438" y="594"/>
                  </a:lnTo>
                  <a:lnTo>
                    <a:pt x="437" y="610"/>
                  </a:lnTo>
                  <a:lnTo>
                    <a:pt x="435" y="627"/>
                  </a:lnTo>
                  <a:lnTo>
                    <a:pt x="433" y="642"/>
                  </a:lnTo>
                  <a:lnTo>
                    <a:pt x="428" y="663"/>
                  </a:lnTo>
                  <a:lnTo>
                    <a:pt x="425" y="676"/>
                  </a:lnTo>
                  <a:lnTo>
                    <a:pt x="421" y="689"/>
                  </a:lnTo>
                  <a:lnTo>
                    <a:pt x="416" y="703"/>
                  </a:lnTo>
                  <a:lnTo>
                    <a:pt x="411" y="716"/>
                  </a:lnTo>
                  <a:lnTo>
                    <a:pt x="404" y="730"/>
                  </a:lnTo>
                  <a:lnTo>
                    <a:pt x="397" y="743"/>
                  </a:lnTo>
                  <a:lnTo>
                    <a:pt x="389" y="754"/>
                  </a:lnTo>
                  <a:lnTo>
                    <a:pt x="380" y="765"/>
                  </a:lnTo>
                  <a:lnTo>
                    <a:pt x="375" y="769"/>
                  </a:lnTo>
                  <a:lnTo>
                    <a:pt x="369" y="773"/>
                  </a:lnTo>
                  <a:lnTo>
                    <a:pt x="364" y="778"/>
                  </a:lnTo>
                  <a:lnTo>
                    <a:pt x="358" y="780"/>
                  </a:lnTo>
                  <a:lnTo>
                    <a:pt x="351" y="783"/>
                  </a:lnTo>
                  <a:lnTo>
                    <a:pt x="345" y="784"/>
                  </a:lnTo>
                  <a:lnTo>
                    <a:pt x="339" y="785"/>
                  </a:lnTo>
                  <a:lnTo>
                    <a:pt x="331" y="786"/>
                  </a:lnTo>
                  <a:lnTo>
                    <a:pt x="317" y="785"/>
                  </a:lnTo>
                  <a:lnTo>
                    <a:pt x="305" y="784"/>
                  </a:lnTo>
                  <a:lnTo>
                    <a:pt x="295" y="781"/>
                  </a:lnTo>
                  <a:lnTo>
                    <a:pt x="288" y="779"/>
                  </a:lnTo>
                  <a:lnTo>
                    <a:pt x="283" y="775"/>
                  </a:lnTo>
                  <a:lnTo>
                    <a:pt x="278" y="771"/>
                  </a:lnTo>
                  <a:lnTo>
                    <a:pt x="275" y="768"/>
                  </a:lnTo>
                  <a:lnTo>
                    <a:pt x="274" y="766"/>
                  </a:lnTo>
                  <a:lnTo>
                    <a:pt x="269" y="758"/>
                  </a:lnTo>
                  <a:lnTo>
                    <a:pt x="265" y="748"/>
                  </a:lnTo>
                  <a:lnTo>
                    <a:pt x="261" y="739"/>
                  </a:lnTo>
                  <a:lnTo>
                    <a:pt x="258" y="727"/>
                  </a:lnTo>
                  <a:lnTo>
                    <a:pt x="256" y="714"/>
                  </a:lnTo>
                  <a:lnTo>
                    <a:pt x="255" y="701"/>
                  </a:lnTo>
                  <a:lnTo>
                    <a:pt x="254" y="688"/>
                  </a:lnTo>
                  <a:lnTo>
                    <a:pt x="254" y="674"/>
                  </a:lnTo>
                  <a:lnTo>
                    <a:pt x="254" y="651"/>
                  </a:lnTo>
                  <a:lnTo>
                    <a:pt x="256" y="626"/>
                  </a:lnTo>
                  <a:lnTo>
                    <a:pt x="259" y="601"/>
                  </a:lnTo>
                  <a:lnTo>
                    <a:pt x="264" y="576"/>
                  </a:lnTo>
                  <a:lnTo>
                    <a:pt x="268" y="553"/>
                  </a:lnTo>
                  <a:lnTo>
                    <a:pt x="273" y="530"/>
                  </a:lnTo>
                  <a:lnTo>
                    <a:pt x="278" y="508"/>
                  </a:lnTo>
                  <a:lnTo>
                    <a:pt x="285" y="489"/>
                  </a:lnTo>
                  <a:lnTo>
                    <a:pt x="299" y="445"/>
                  </a:lnTo>
                  <a:lnTo>
                    <a:pt x="277" y="406"/>
                  </a:lnTo>
                  <a:lnTo>
                    <a:pt x="264" y="378"/>
                  </a:lnTo>
                  <a:lnTo>
                    <a:pt x="251" y="351"/>
                  </a:lnTo>
                  <a:lnTo>
                    <a:pt x="239" y="323"/>
                  </a:lnTo>
                  <a:lnTo>
                    <a:pt x="229" y="297"/>
                  </a:lnTo>
                  <a:lnTo>
                    <a:pt x="220" y="271"/>
                  </a:lnTo>
                  <a:lnTo>
                    <a:pt x="214" y="247"/>
                  </a:lnTo>
                  <a:lnTo>
                    <a:pt x="210" y="226"/>
                  </a:lnTo>
                  <a:lnTo>
                    <a:pt x="207" y="2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5" name="Freeform 84"/>
            <p:cNvSpPr>
              <a:spLocks/>
            </p:cNvSpPr>
            <p:nvPr/>
          </p:nvSpPr>
          <p:spPr bwMode="auto">
            <a:xfrm>
              <a:off x="8653477" y="1430733"/>
              <a:ext cx="1337" cy="40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14"/>
                </a:cxn>
                <a:cxn ang="0">
                  <a:pos x="7" y="26"/>
                </a:cxn>
                <a:cxn ang="0">
                  <a:pos x="3" y="39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7" y="26"/>
                </a:cxn>
                <a:cxn ang="0">
                  <a:pos x="10" y="14"/>
                </a:cxn>
                <a:cxn ang="0">
                  <a:pos x="13" y="0"/>
                </a:cxn>
              </a:cxnLst>
              <a:rect l="0" t="0" r="r" b="b"/>
              <a:pathLst>
                <a:path w="13" h="52">
                  <a:moveTo>
                    <a:pt x="13" y="0"/>
                  </a:moveTo>
                  <a:lnTo>
                    <a:pt x="10" y="14"/>
                  </a:lnTo>
                  <a:lnTo>
                    <a:pt x="7" y="26"/>
                  </a:lnTo>
                  <a:lnTo>
                    <a:pt x="3" y="39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7" y="26"/>
                  </a:lnTo>
                  <a:lnTo>
                    <a:pt x="1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6" name="Freeform 85"/>
            <p:cNvSpPr>
              <a:spLocks/>
            </p:cNvSpPr>
            <p:nvPr/>
          </p:nvSpPr>
          <p:spPr bwMode="auto">
            <a:xfrm>
              <a:off x="8633421" y="845119"/>
              <a:ext cx="13370" cy="29414"/>
            </a:xfrm>
            <a:custGeom>
              <a:avLst/>
              <a:gdLst/>
              <a:ahLst/>
              <a:cxnLst>
                <a:cxn ang="0">
                  <a:pos x="153" y="318"/>
                </a:cxn>
                <a:cxn ang="0">
                  <a:pos x="136" y="271"/>
                </a:cxn>
                <a:cxn ang="0">
                  <a:pos x="118" y="227"/>
                </a:cxn>
                <a:cxn ang="0">
                  <a:pos x="100" y="183"/>
                </a:cxn>
                <a:cxn ang="0">
                  <a:pos x="81" y="143"/>
                </a:cxn>
                <a:cxn ang="0">
                  <a:pos x="62" y="104"/>
                </a:cxn>
                <a:cxn ang="0">
                  <a:pos x="42" y="67"/>
                </a:cxn>
                <a:cxn ang="0">
                  <a:pos x="22" y="32"/>
                </a:cxn>
                <a:cxn ang="0">
                  <a:pos x="0" y="0"/>
                </a:cxn>
                <a:cxn ang="0">
                  <a:pos x="15" y="26"/>
                </a:cxn>
                <a:cxn ang="0">
                  <a:pos x="31" y="52"/>
                </a:cxn>
                <a:cxn ang="0">
                  <a:pos x="46" y="80"/>
                </a:cxn>
                <a:cxn ang="0">
                  <a:pos x="60" y="108"/>
                </a:cxn>
                <a:cxn ang="0">
                  <a:pos x="73" y="133"/>
                </a:cxn>
                <a:cxn ang="0">
                  <a:pos x="84" y="157"/>
                </a:cxn>
                <a:cxn ang="0">
                  <a:pos x="96" y="182"/>
                </a:cxn>
                <a:cxn ang="0">
                  <a:pos x="107" y="209"/>
                </a:cxn>
                <a:cxn ang="0">
                  <a:pos x="119" y="235"/>
                </a:cxn>
                <a:cxn ang="0">
                  <a:pos x="130" y="263"/>
                </a:cxn>
                <a:cxn ang="0">
                  <a:pos x="141" y="290"/>
                </a:cxn>
                <a:cxn ang="0">
                  <a:pos x="153" y="318"/>
                </a:cxn>
              </a:cxnLst>
              <a:rect l="0" t="0" r="r" b="b"/>
              <a:pathLst>
                <a:path w="153" h="318">
                  <a:moveTo>
                    <a:pt x="153" y="318"/>
                  </a:moveTo>
                  <a:lnTo>
                    <a:pt x="136" y="271"/>
                  </a:lnTo>
                  <a:lnTo>
                    <a:pt x="118" y="227"/>
                  </a:lnTo>
                  <a:lnTo>
                    <a:pt x="100" y="183"/>
                  </a:lnTo>
                  <a:lnTo>
                    <a:pt x="81" y="143"/>
                  </a:lnTo>
                  <a:lnTo>
                    <a:pt x="62" y="104"/>
                  </a:lnTo>
                  <a:lnTo>
                    <a:pt x="42" y="67"/>
                  </a:lnTo>
                  <a:lnTo>
                    <a:pt x="22" y="32"/>
                  </a:lnTo>
                  <a:lnTo>
                    <a:pt x="0" y="0"/>
                  </a:lnTo>
                  <a:lnTo>
                    <a:pt x="15" y="26"/>
                  </a:lnTo>
                  <a:lnTo>
                    <a:pt x="31" y="52"/>
                  </a:lnTo>
                  <a:lnTo>
                    <a:pt x="46" y="80"/>
                  </a:lnTo>
                  <a:lnTo>
                    <a:pt x="60" y="108"/>
                  </a:lnTo>
                  <a:lnTo>
                    <a:pt x="73" y="133"/>
                  </a:lnTo>
                  <a:lnTo>
                    <a:pt x="84" y="157"/>
                  </a:lnTo>
                  <a:lnTo>
                    <a:pt x="96" y="182"/>
                  </a:lnTo>
                  <a:lnTo>
                    <a:pt x="107" y="209"/>
                  </a:lnTo>
                  <a:lnTo>
                    <a:pt x="119" y="235"/>
                  </a:lnTo>
                  <a:lnTo>
                    <a:pt x="130" y="263"/>
                  </a:lnTo>
                  <a:lnTo>
                    <a:pt x="141" y="290"/>
                  </a:lnTo>
                  <a:lnTo>
                    <a:pt x="153" y="318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7" name="Freeform 86"/>
            <p:cNvSpPr>
              <a:spLocks/>
            </p:cNvSpPr>
            <p:nvPr/>
          </p:nvSpPr>
          <p:spPr bwMode="auto">
            <a:xfrm>
              <a:off x="8644118" y="1438755"/>
              <a:ext cx="8022" cy="2807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85" y="42"/>
                </a:cxn>
                <a:cxn ang="0">
                  <a:pos x="73" y="82"/>
                </a:cxn>
                <a:cxn ang="0">
                  <a:pos x="62" y="121"/>
                </a:cxn>
                <a:cxn ang="0">
                  <a:pos x="50" y="159"/>
                </a:cxn>
                <a:cxn ang="0">
                  <a:pos x="38" y="197"/>
                </a:cxn>
                <a:cxn ang="0">
                  <a:pos x="26" y="236"/>
                </a:cxn>
                <a:cxn ang="0">
                  <a:pos x="13" y="272"/>
                </a:cxn>
                <a:cxn ang="0">
                  <a:pos x="0" y="308"/>
                </a:cxn>
                <a:cxn ang="0">
                  <a:pos x="14" y="271"/>
                </a:cxn>
                <a:cxn ang="0">
                  <a:pos x="27" y="232"/>
                </a:cxn>
                <a:cxn ang="0">
                  <a:pos x="39" y="194"/>
                </a:cxn>
                <a:cxn ang="0">
                  <a:pos x="52" y="155"/>
                </a:cxn>
                <a:cxn ang="0">
                  <a:pos x="64" y="117"/>
                </a:cxn>
                <a:cxn ang="0">
                  <a:pos x="74" y="78"/>
                </a:cxn>
                <a:cxn ang="0">
                  <a:pos x="85" y="40"/>
                </a:cxn>
                <a:cxn ang="0">
                  <a:pos x="96" y="0"/>
                </a:cxn>
              </a:cxnLst>
              <a:rect l="0" t="0" r="r" b="b"/>
              <a:pathLst>
                <a:path w="96" h="308">
                  <a:moveTo>
                    <a:pt x="96" y="0"/>
                  </a:moveTo>
                  <a:lnTo>
                    <a:pt x="85" y="42"/>
                  </a:lnTo>
                  <a:lnTo>
                    <a:pt x="73" y="82"/>
                  </a:lnTo>
                  <a:lnTo>
                    <a:pt x="62" y="121"/>
                  </a:lnTo>
                  <a:lnTo>
                    <a:pt x="50" y="159"/>
                  </a:lnTo>
                  <a:lnTo>
                    <a:pt x="38" y="197"/>
                  </a:lnTo>
                  <a:lnTo>
                    <a:pt x="26" y="236"/>
                  </a:lnTo>
                  <a:lnTo>
                    <a:pt x="13" y="272"/>
                  </a:lnTo>
                  <a:lnTo>
                    <a:pt x="0" y="308"/>
                  </a:lnTo>
                  <a:lnTo>
                    <a:pt x="14" y="271"/>
                  </a:lnTo>
                  <a:lnTo>
                    <a:pt x="27" y="232"/>
                  </a:lnTo>
                  <a:lnTo>
                    <a:pt x="39" y="194"/>
                  </a:lnTo>
                  <a:lnTo>
                    <a:pt x="52" y="155"/>
                  </a:lnTo>
                  <a:lnTo>
                    <a:pt x="64" y="117"/>
                  </a:lnTo>
                  <a:lnTo>
                    <a:pt x="74" y="78"/>
                  </a:lnTo>
                  <a:lnTo>
                    <a:pt x="85" y="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8" name="Freeform 87"/>
            <p:cNvSpPr>
              <a:spLocks/>
            </p:cNvSpPr>
            <p:nvPr/>
          </p:nvSpPr>
          <p:spPr bwMode="auto">
            <a:xfrm>
              <a:off x="8426183" y="1032301"/>
              <a:ext cx="44122" cy="7219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479" y="38"/>
                </a:cxn>
                <a:cxn ang="0">
                  <a:pos x="459" y="76"/>
                </a:cxn>
                <a:cxn ang="0">
                  <a:pos x="440" y="114"/>
                </a:cxn>
                <a:cxn ang="0">
                  <a:pos x="422" y="152"/>
                </a:cxn>
                <a:cxn ang="0">
                  <a:pos x="374" y="254"/>
                </a:cxn>
                <a:cxn ang="0">
                  <a:pos x="325" y="353"/>
                </a:cxn>
                <a:cxn ang="0">
                  <a:pos x="299" y="400"/>
                </a:cxn>
                <a:cxn ang="0">
                  <a:pos x="275" y="446"/>
                </a:cxn>
                <a:cxn ang="0">
                  <a:pos x="250" y="491"/>
                </a:cxn>
                <a:cxn ang="0">
                  <a:pos x="224" y="535"/>
                </a:cxn>
                <a:cxn ang="0">
                  <a:pos x="199" y="576"/>
                </a:cxn>
                <a:cxn ang="0">
                  <a:pos x="172" y="616"/>
                </a:cxn>
                <a:cxn ang="0">
                  <a:pos x="145" y="653"/>
                </a:cxn>
                <a:cxn ang="0">
                  <a:pos x="117" y="688"/>
                </a:cxn>
                <a:cxn ang="0">
                  <a:pos x="103" y="705"/>
                </a:cxn>
                <a:cxn ang="0">
                  <a:pos x="90" y="721"/>
                </a:cxn>
                <a:cxn ang="0">
                  <a:pos x="75" y="736"/>
                </a:cxn>
                <a:cxn ang="0">
                  <a:pos x="60" y="751"/>
                </a:cxn>
                <a:cxn ang="0">
                  <a:pos x="45" y="765"/>
                </a:cxn>
                <a:cxn ang="0">
                  <a:pos x="30" y="777"/>
                </a:cxn>
                <a:cxn ang="0">
                  <a:pos x="16" y="790"/>
                </a:cxn>
                <a:cxn ang="0">
                  <a:pos x="0" y="802"/>
                </a:cxn>
                <a:cxn ang="0">
                  <a:pos x="22" y="789"/>
                </a:cxn>
                <a:cxn ang="0">
                  <a:pos x="44" y="774"/>
                </a:cxn>
                <a:cxn ang="0">
                  <a:pos x="66" y="757"/>
                </a:cxn>
                <a:cxn ang="0">
                  <a:pos x="88" y="738"/>
                </a:cxn>
                <a:cxn ang="0">
                  <a:pos x="109" y="718"/>
                </a:cxn>
                <a:cxn ang="0">
                  <a:pos x="130" y="695"/>
                </a:cxn>
                <a:cxn ang="0">
                  <a:pos x="150" y="671"/>
                </a:cxn>
                <a:cxn ang="0">
                  <a:pos x="171" y="646"/>
                </a:cxn>
                <a:cxn ang="0">
                  <a:pos x="190" y="619"/>
                </a:cxn>
                <a:cxn ang="0">
                  <a:pos x="209" y="592"/>
                </a:cxn>
                <a:cxn ang="0">
                  <a:pos x="229" y="563"/>
                </a:cxn>
                <a:cxn ang="0">
                  <a:pos x="248" y="534"/>
                </a:cxn>
                <a:cxn ang="0">
                  <a:pos x="266" y="503"/>
                </a:cxn>
                <a:cxn ang="0">
                  <a:pos x="283" y="472"/>
                </a:cxn>
                <a:cxn ang="0">
                  <a:pos x="299" y="442"/>
                </a:cxn>
                <a:cxn ang="0">
                  <a:pos x="316" y="410"/>
                </a:cxn>
                <a:cxn ang="0">
                  <a:pos x="348" y="347"/>
                </a:cxn>
                <a:cxn ang="0">
                  <a:pos x="377" y="286"/>
                </a:cxn>
                <a:cxn ang="0">
                  <a:pos x="403" y="226"/>
                </a:cxn>
                <a:cxn ang="0">
                  <a:pos x="428" y="169"/>
                </a:cxn>
                <a:cxn ang="0">
                  <a:pos x="450" y="117"/>
                </a:cxn>
                <a:cxn ang="0">
                  <a:pos x="469" y="71"/>
                </a:cxn>
                <a:cxn ang="0">
                  <a:pos x="485" y="32"/>
                </a:cxn>
                <a:cxn ang="0">
                  <a:pos x="498" y="0"/>
                </a:cxn>
              </a:cxnLst>
              <a:rect l="0" t="0" r="r" b="b"/>
              <a:pathLst>
                <a:path w="498" h="802">
                  <a:moveTo>
                    <a:pt x="498" y="0"/>
                  </a:moveTo>
                  <a:lnTo>
                    <a:pt x="479" y="38"/>
                  </a:lnTo>
                  <a:lnTo>
                    <a:pt x="459" y="76"/>
                  </a:lnTo>
                  <a:lnTo>
                    <a:pt x="440" y="114"/>
                  </a:lnTo>
                  <a:lnTo>
                    <a:pt x="422" y="152"/>
                  </a:lnTo>
                  <a:lnTo>
                    <a:pt x="374" y="254"/>
                  </a:lnTo>
                  <a:lnTo>
                    <a:pt x="325" y="353"/>
                  </a:lnTo>
                  <a:lnTo>
                    <a:pt x="299" y="400"/>
                  </a:lnTo>
                  <a:lnTo>
                    <a:pt x="275" y="446"/>
                  </a:lnTo>
                  <a:lnTo>
                    <a:pt x="250" y="491"/>
                  </a:lnTo>
                  <a:lnTo>
                    <a:pt x="224" y="535"/>
                  </a:lnTo>
                  <a:lnTo>
                    <a:pt x="199" y="576"/>
                  </a:lnTo>
                  <a:lnTo>
                    <a:pt x="172" y="616"/>
                  </a:lnTo>
                  <a:lnTo>
                    <a:pt x="145" y="653"/>
                  </a:lnTo>
                  <a:lnTo>
                    <a:pt x="117" y="688"/>
                  </a:lnTo>
                  <a:lnTo>
                    <a:pt x="103" y="705"/>
                  </a:lnTo>
                  <a:lnTo>
                    <a:pt x="90" y="721"/>
                  </a:lnTo>
                  <a:lnTo>
                    <a:pt x="75" y="736"/>
                  </a:lnTo>
                  <a:lnTo>
                    <a:pt x="60" y="751"/>
                  </a:lnTo>
                  <a:lnTo>
                    <a:pt x="45" y="765"/>
                  </a:lnTo>
                  <a:lnTo>
                    <a:pt x="30" y="777"/>
                  </a:lnTo>
                  <a:lnTo>
                    <a:pt x="16" y="790"/>
                  </a:lnTo>
                  <a:lnTo>
                    <a:pt x="0" y="802"/>
                  </a:lnTo>
                  <a:lnTo>
                    <a:pt x="22" y="789"/>
                  </a:lnTo>
                  <a:lnTo>
                    <a:pt x="44" y="774"/>
                  </a:lnTo>
                  <a:lnTo>
                    <a:pt x="66" y="757"/>
                  </a:lnTo>
                  <a:lnTo>
                    <a:pt x="88" y="738"/>
                  </a:lnTo>
                  <a:lnTo>
                    <a:pt x="109" y="718"/>
                  </a:lnTo>
                  <a:lnTo>
                    <a:pt x="130" y="695"/>
                  </a:lnTo>
                  <a:lnTo>
                    <a:pt x="150" y="671"/>
                  </a:lnTo>
                  <a:lnTo>
                    <a:pt x="171" y="646"/>
                  </a:lnTo>
                  <a:lnTo>
                    <a:pt x="190" y="619"/>
                  </a:lnTo>
                  <a:lnTo>
                    <a:pt x="209" y="592"/>
                  </a:lnTo>
                  <a:lnTo>
                    <a:pt x="229" y="563"/>
                  </a:lnTo>
                  <a:lnTo>
                    <a:pt x="248" y="534"/>
                  </a:lnTo>
                  <a:lnTo>
                    <a:pt x="266" y="503"/>
                  </a:lnTo>
                  <a:lnTo>
                    <a:pt x="283" y="472"/>
                  </a:lnTo>
                  <a:lnTo>
                    <a:pt x="299" y="442"/>
                  </a:lnTo>
                  <a:lnTo>
                    <a:pt x="316" y="410"/>
                  </a:lnTo>
                  <a:lnTo>
                    <a:pt x="348" y="347"/>
                  </a:lnTo>
                  <a:lnTo>
                    <a:pt x="377" y="286"/>
                  </a:lnTo>
                  <a:lnTo>
                    <a:pt x="403" y="226"/>
                  </a:lnTo>
                  <a:lnTo>
                    <a:pt x="428" y="169"/>
                  </a:lnTo>
                  <a:lnTo>
                    <a:pt x="450" y="117"/>
                  </a:lnTo>
                  <a:lnTo>
                    <a:pt x="469" y="71"/>
                  </a:lnTo>
                  <a:lnTo>
                    <a:pt x="485" y="3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9" name="Freeform 88"/>
            <p:cNvSpPr>
              <a:spLocks/>
            </p:cNvSpPr>
            <p:nvPr/>
          </p:nvSpPr>
          <p:spPr bwMode="auto">
            <a:xfrm>
              <a:off x="8498382" y="869185"/>
              <a:ext cx="5348" cy="3075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3" y="1"/>
                </a:cxn>
                <a:cxn ang="0">
                  <a:pos x="35" y="1"/>
                </a:cxn>
                <a:cxn ang="0">
                  <a:pos x="17" y="3"/>
                </a:cxn>
                <a:cxn ang="0">
                  <a:pos x="0" y="5"/>
                </a:cxn>
                <a:cxn ang="0">
                  <a:pos x="6" y="47"/>
                </a:cxn>
                <a:cxn ang="0">
                  <a:pos x="12" y="88"/>
                </a:cxn>
                <a:cxn ang="0">
                  <a:pos x="17" y="130"/>
                </a:cxn>
                <a:cxn ang="0">
                  <a:pos x="21" y="171"/>
                </a:cxn>
                <a:cxn ang="0">
                  <a:pos x="27" y="212"/>
                </a:cxn>
                <a:cxn ang="0">
                  <a:pos x="30" y="253"/>
                </a:cxn>
                <a:cxn ang="0">
                  <a:pos x="34" y="294"/>
                </a:cxn>
                <a:cxn ang="0">
                  <a:pos x="37" y="334"/>
                </a:cxn>
                <a:cxn ang="0">
                  <a:pos x="34" y="270"/>
                </a:cxn>
                <a:cxn ang="0">
                  <a:pos x="31" y="211"/>
                </a:cxn>
                <a:cxn ang="0">
                  <a:pos x="28" y="158"/>
                </a:cxn>
                <a:cxn ang="0">
                  <a:pos x="25" y="113"/>
                </a:cxn>
                <a:cxn ang="0">
                  <a:pos x="22" y="77"/>
                </a:cxn>
                <a:cxn ang="0">
                  <a:pos x="20" y="48"/>
                </a:cxn>
                <a:cxn ang="0">
                  <a:pos x="18" y="31"/>
                </a:cxn>
                <a:cxn ang="0">
                  <a:pos x="18" y="25"/>
                </a:cxn>
                <a:cxn ang="0">
                  <a:pos x="21" y="20"/>
                </a:cxn>
                <a:cxn ang="0">
                  <a:pos x="25" y="16"/>
                </a:cxn>
                <a:cxn ang="0">
                  <a:pos x="30" y="12"/>
                </a:cxn>
                <a:cxn ang="0">
                  <a:pos x="37" y="9"/>
                </a:cxn>
                <a:cxn ang="0">
                  <a:pos x="45" y="7"/>
                </a:cxn>
                <a:cxn ang="0">
                  <a:pos x="53" y="5"/>
                </a:cxn>
                <a:cxn ang="0">
                  <a:pos x="63" y="2"/>
                </a:cxn>
                <a:cxn ang="0">
                  <a:pos x="72" y="0"/>
                </a:cxn>
              </a:cxnLst>
              <a:rect l="0" t="0" r="r" b="b"/>
              <a:pathLst>
                <a:path w="72" h="334">
                  <a:moveTo>
                    <a:pt x="72" y="0"/>
                  </a:moveTo>
                  <a:lnTo>
                    <a:pt x="53" y="1"/>
                  </a:lnTo>
                  <a:lnTo>
                    <a:pt x="35" y="1"/>
                  </a:lnTo>
                  <a:lnTo>
                    <a:pt x="17" y="3"/>
                  </a:lnTo>
                  <a:lnTo>
                    <a:pt x="0" y="5"/>
                  </a:lnTo>
                  <a:lnTo>
                    <a:pt x="6" y="47"/>
                  </a:lnTo>
                  <a:lnTo>
                    <a:pt x="12" y="88"/>
                  </a:lnTo>
                  <a:lnTo>
                    <a:pt x="17" y="130"/>
                  </a:lnTo>
                  <a:lnTo>
                    <a:pt x="21" y="171"/>
                  </a:lnTo>
                  <a:lnTo>
                    <a:pt x="27" y="212"/>
                  </a:lnTo>
                  <a:lnTo>
                    <a:pt x="30" y="253"/>
                  </a:lnTo>
                  <a:lnTo>
                    <a:pt x="34" y="294"/>
                  </a:lnTo>
                  <a:lnTo>
                    <a:pt x="37" y="334"/>
                  </a:lnTo>
                  <a:lnTo>
                    <a:pt x="34" y="270"/>
                  </a:lnTo>
                  <a:lnTo>
                    <a:pt x="31" y="211"/>
                  </a:lnTo>
                  <a:lnTo>
                    <a:pt x="28" y="158"/>
                  </a:lnTo>
                  <a:lnTo>
                    <a:pt x="25" y="113"/>
                  </a:lnTo>
                  <a:lnTo>
                    <a:pt x="22" y="77"/>
                  </a:lnTo>
                  <a:lnTo>
                    <a:pt x="20" y="48"/>
                  </a:lnTo>
                  <a:lnTo>
                    <a:pt x="18" y="31"/>
                  </a:lnTo>
                  <a:lnTo>
                    <a:pt x="18" y="25"/>
                  </a:lnTo>
                  <a:lnTo>
                    <a:pt x="21" y="20"/>
                  </a:lnTo>
                  <a:lnTo>
                    <a:pt x="25" y="16"/>
                  </a:lnTo>
                  <a:lnTo>
                    <a:pt x="30" y="12"/>
                  </a:lnTo>
                  <a:lnTo>
                    <a:pt x="37" y="9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0" name="Freeform 89"/>
            <p:cNvSpPr>
              <a:spLocks/>
            </p:cNvSpPr>
            <p:nvPr/>
          </p:nvSpPr>
          <p:spPr bwMode="auto">
            <a:xfrm>
              <a:off x="8118669" y="1005561"/>
              <a:ext cx="135039" cy="113647"/>
            </a:xfrm>
            <a:custGeom>
              <a:avLst/>
              <a:gdLst/>
              <a:ahLst/>
              <a:cxnLst>
                <a:cxn ang="0">
                  <a:pos x="843" y="10"/>
                </a:cxn>
                <a:cxn ang="0">
                  <a:pos x="807" y="30"/>
                </a:cxn>
                <a:cxn ang="0">
                  <a:pos x="781" y="50"/>
                </a:cxn>
                <a:cxn ang="0">
                  <a:pos x="765" y="68"/>
                </a:cxn>
                <a:cxn ang="0">
                  <a:pos x="756" y="88"/>
                </a:cxn>
                <a:cxn ang="0">
                  <a:pos x="751" y="111"/>
                </a:cxn>
                <a:cxn ang="0">
                  <a:pos x="751" y="250"/>
                </a:cxn>
                <a:cxn ang="0">
                  <a:pos x="558" y="209"/>
                </a:cxn>
                <a:cxn ang="0">
                  <a:pos x="409" y="183"/>
                </a:cxn>
                <a:cxn ang="0">
                  <a:pos x="247" y="161"/>
                </a:cxn>
                <a:cxn ang="0">
                  <a:pos x="123" y="149"/>
                </a:cxn>
                <a:cxn ang="0">
                  <a:pos x="41" y="143"/>
                </a:cxn>
                <a:cxn ang="0">
                  <a:pos x="544" y="278"/>
                </a:cxn>
                <a:cxn ang="0">
                  <a:pos x="890" y="252"/>
                </a:cxn>
                <a:cxn ang="0">
                  <a:pos x="1212" y="402"/>
                </a:cxn>
                <a:cxn ang="0">
                  <a:pos x="1423" y="537"/>
                </a:cxn>
                <a:cxn ang="0">
                  <a:pos x="1250" y="872"/>
                </a:cxn>
                <a:cxn ang="0">
                  <a:pos x="1473" y="1231"/>
                </a:cxn>
                <a:cxn ang="0">
                  <a:pos x="1438" y="1201"/>
                </a:cxn>
                <a:cxn ang="0">
                  <a:pos x="1342" y="1117"/>
                </a:cxn>
                <a:cxn ang="0">
                  <a:pos x="1198" y="993"/>
                </a:cxn>
                <a:cxn ang="0">
                  <a:pos x="1015" y="842"/>
                </a:cxn>
                <a:cxn ang="0">
                  <a:pos x="1140" y="948"/>
                </a:cxn>
                <a:cxn ang="0">
                  <a:pos x="1262" y="1058"/>
                </a:cxn>
                <a:cxn ang="0">
                  <a:pos x="1381" y="1168"/>
                </a:cxn>
                <a:cxn ang="0">
                  <a:pos x="1494" y="1277"/>
                </a:cxn>
                <a:cxn ang="0">
                  <a:pos x="1496" y="1172"/>
                </a:cxn>
                <a:cxn ang="0">
                  <a:pos x="1499" y="1067"/>
                </a:cxn>
                <a:cxn ang="0">
                  <a:pos x="1501" y="960"/>
                </a:cxn>
                <a:cxn ang="0">
                  <a:pos x="1503" y="853"/>
                </a:cxn>
                <a:cxn ang="0">
                  <a:pos x="1505" y="746"/>
                </a:cxn>
                <a:cxn ang="0">
                  <a:pos x="1506" y="638"/>
                </a:cxn>
                <a:cxn ang="0">
                  <a:pos x="1508" y="529"/>
                </a:cxn>
                <a:cxn ang="0">
                  <a:pos x="1510" y="420"/>
                </a:cxn>
                <a:cxn ang="0">
                  <a:pos x="1340" y="325"/>
                </a:cxn>
                <a:cxn ang="0">
                  <a:pos x="1210" y="257"/>
                </a:cxn>
                <a:cxn ang="0">
                  <a:pos x="1127" y="216"/>
                </a:cxn>
                <a:cxn ang="0">
                  <a:pos x="1096" y="203"/>
                </a:cxn>
              </a:cxnLst>
              <a:rect l="0" t="0" r="r" b="b"/>
              <a:pathLst>
                <a:path w="1510" h="1277">
                  <a:moveTo>
                    <a:pt x="863" y="0"/>
                  </a:moveTo>
                  <a:lnTo>
                    <a:pt x="843" y="10"/>
                  </a:lnTo>
                  <a:lnTo>
                    <a:pt x="824" y="19"/>
                  </a:lnTo>
                  <a:lnTo>
                    <a:pt x="807" y="30"/>
                  </a:lnTo>
                  <a:lnTo>
                    <a:pt x="792" y="42"/>
                  </a:lnTo>
                  <a:lnTo>
                    <a:pt x="781" y="50"/>
                  </a:lnTo>
                  <a:lnTo>
                    <a:pt x="773" y="60"/>
                  </a:lnTo>
                  <a:lnTo>
                    <a:pt x="765" y="68"/>
                  </a:lnTo>
                  <a:lnTo>
                    <a:pt x="760" y="78"/>
                  </a:lnTo>
                  <a:lnTo>
                    <a:pt x="756" y="88"/>
                  </a:lnTo>
                  <a:lnTo>
                    <a:pt x="753" y="99"/>
                  </a:lnTo>
                  <a:lnTo>
                    <a:pt x="751" y="111"/>
                  </a:lnTo>
                  <a:lnTo>
                    <a:pt x="751" y="122"/>
                  </a:lnTo>
                  <a:lnTo>
                    <a:pt x="751" y="250"/>
                  </a:lnTo>
                  <a:lnTo>
                    <a:pt x="624" y="223"/>
                  </a:lnTo>
                  <a:lnTo>
                    <a:pt x="558" y="209"/>
                  </a:lnTo>
                  <a:lnTo>
                    <a:pt x="486" y="195"/>
                  </a:lnTo>
                  <a:lnTo>
                    <a:pt x="409" y="183"/>
                  </a:lnTo>
                  <a:lnTo>
                    <a:pt x="330" y="171"/>
                  </a:lnTo>
                  <a:lnTo>
                    <a:pt x="247" y="161"/>
                  </a:lnTo>
                  <a:lnTo>
                    <a:pt x="165" y="153"/>
                  </a:lnTo>
                  <a:lnTo>
                    <a:pt x="123" y="149"/>
                  </a:lnTo>
                  <a:lnTo>
                    <a:pt x="82" y="145"/>
                  </a:lnTo>
                  <a:lnTo>
                    <a:pt x="41" y="143"/>
                  </a:lnTo>
                  <a:lnTo>
                    <a:pt x="0" y="141"/>
                  </a:lnTo>
                  <a:lnTo>
                    <a:pt x="544" y="278"/>
                  </a:lnTo>
                  <a:lnTo>
                    <a:pt x="557" y="402"/>
                  </a:lnTo>
                  <a:lnTo>
                    <a:pt x="890" y="252"/>
                  </a:lnTo>
                  <a:lnTo>
                    <a:pt x="729" y="537"/>
                  </a:lnTo>
                  <a:lnTo>
                    <a:pt x="1212" y="402"/>
                  </a:lnTo>
                  <a:lnTo>
                    <a:pt x="977" y="674"/>
                  </a:lnTo>
                  <a:lnTo>
                    <a:pt x="1423" y="537"/>
                  </a:lnTo>
                  <a:lnTo>
                    <a:pt x="1325" y="724"/>
                  </a:lnTo>
                  <a:lnTo>
                    <a:pt x="1250" y="872"/>
                  </a:lnTo>
                  <a:lnTo>
                    <a:pt x="1411" y="860"/>
                  </a:lnTo>
                  <a:lnTo>
                    <a:pt x="1473" y="1231"/>
                  </a:lnTo>
                  <a:lnTo>
                    <a:pt x="1464" y="1223"/>
                  </a:lnTo>
                  <a:lnTo>
                    <a:pt x="1438" y="1201"/>
                  </a:lnTo>
                  <a:lnTo>
                    <a:pt x="1397" y="1165"/>
                  </a:lnTo>
                  <a:lnTo>
                    <a:pt x="1342" y="1117"/>
                  </a:lnTo>
                  <a:lnTo>
                    <a:pt x="1275" y="1059"/>
                  </a:lnTo>
                  <a:lnTo>
                    <a:pt x="1198" y="993"/>
                  </a:lnTo>
                  <a:lnTo>
                    <a:pt x="1110" y="920"/>
                  </a:lnTo>
                  <a:lnTo>
                    <a:pt x="1015" y="842"/>
                  </a:lnTo>
                  <a:lnTo>
                    <a:pt x="1078" y="894"/>
                  </a:lnTo>
                  <a:lnTo>
                    <a:pt x="1140" y="948"/>
                  </a:lnTo>
                  <a:lnTo>
                    <a:pt x="1202" y="1004"/>
                  </a:lnTo>
                  <a:lnTo>
                    <a:pt x="1262" y="1058"/>
                  </a:lnTo>
                  <a:lnTo>
                    <a:pt x="1322" y="1113"/>
                  </a:lnTo>
                  <a:lnTo>
                    <a:pt x="1381" y="1168"/>
                  </a:lnTo>
                  <a:lnTo>
                    <a:pt x="1438" y="1223"/>
                  </a:lnTo>
                  <a:lnTo>
                    <a:pt x="1494" y="1277"/>
                  </a:lnTo>
                  <a:lnTo>
                    <a:pt x="1495" y="1225"/>
                  </a:lnTo>
                  <a:lnTo>
                    <a:pt x="1496" y="1172"/>
                  </a:lnTo>
                  <a:lnTo>
                    <a:pt x="1497" y="1120"/>
                  </a:lnTo>
                  <a:lnTo>
                    <a:pt x="1499" y="1067"/>
                  </a:lnTo>
                  <a:lnTo>
                    <a:pt x="1500" y="1014"/>
                  </a:lnTo>
                  <a:lnTo>
                    <a:pt x="1501" y="960"/>
                  </a:lnTo>
                  <a:lnTo>
                    <a:pt x="1502" y="907"/>
                  </a:lnTo>
                  <a:lnTo>
                    <a:pt x="1503" y="853"/>
                  </a:lnTo>
                  <a:lnTo>
                    <a:pt x="1504" y="800"/>
                  </a:lnTo>
                  <a:lnTo>
                    <a:pt x="1505" y="746"/>
                  </a:lnTo>
                  <a:lnTo>
                    <a:pt x="1505" y="692"/>
                  </a:lnTo>
                  <a:lnTo>
                    <a:pt x="1506" y="638"/>
                  </a:lnTo>
                  <a:lnTo>
                    <a:pt x="1507" y="584"/>
                  </a:lnTo>
                  <a:lnTo>
                    <a:pt x="1508" y="529"/>
                  </a:lnTo>
                  <a:lnTo>
                    <a:pt x="1509" y="475"/>
                  </a:lnTo>
                  <a:lnTo>
                    <a:pt x="1510" y="420"/>
                  </a:lnTo>
                  <a:lnTo>
                    <a:pt x="1420" y="368"/>
                  </a:lnTo>
                  <a:lnTo>
                    <a:pt x="1340" y="325"/>
                  </a:lnTo>
                  <a:lnTo>
                    <a:pt x="1270" y="286"/>
                  </a:lnTo>
                  <a:lnTo>
                    <a:pt x="1210" y="257"/>
                  </a:lnTo>
                  <a:lnTo>
                    <a:pt x="1162" y="233"/>
                  </a:lnTo>
                  <a:lnTo>
                    <a:pt x="1127" y="216"/>
                  </a:lnTo>
                  <a:lnTo>
                    <a:pt x="1104" y="206"/>
                  </a:lnTo>
                  <a:lnTo>
                    <a:pt x="1096" y="203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1" name="Freeform 90"/>
            <p:cNvSpPr>
              <a:spLocks/>
            </p:cNvSpPr>
            <p:nvPr/>
          </p:nvSpPr>
          <p:spPr bwMode="auto">
            <a:xfrm>
              <a:off x="8471642" y="772920"/>
              <a:ext cx="50807" cy="24066"/>
            </a:xfrm>
            <a:custGeom>
              <a:avLst/>
              <a:gdLst/>
              <a:ahLst/>
              <a:cxnLst>
                <a:cxn ang="0">
                  <a:pos x="236" y="193"/>
                </a:cxn>
                <a:cxn ang="0">
                  <a:pos x="569" y="119"/>
                </a:cxn>
                <a:cxn ang="0">
                  <a:pos x="398" y="100"/>
                </a:cxn>
                <a:cxn ang="0">
                  <a:pos x="336" y="0"/>
                </a:cxn>
                <a:cxn ang="0">
                  <a:pos x="200" y="148"/>
                </a:cxn>
                <a:cxn ang="0">
                  <a:pos x="17" y="0"/>
                </a:cxn>
                <a:cxn ang="0">
                  <a:pos x="8" y="4"/>
                </a:cxn>
                <a:cxn ang="0">
                  <a:pos x="0" y="9"/>
                </a:cxn>
                <a:cxn ang="0">
                  <a:pos x="12" y="40"/>
                </a:cxn>
                <a:cxn ang="0">
                  <a:pos x="25" y="73"/>
                </a:cxn>
                <a:cxn ang="0">
                  <a:pos x="38" y="105"/>
                </a:cxn>
                <a:cxn ang="0">
                  <a:pos x="51" y="138"/>
                </a:cxn>
                <a:cxn ang="0">
                  <a:pos x="62" y="171"/>
                </a:cxn>
                <a:cxn ang="0">
                  <a:pos x="74" y="204"/>
                </a:cxn>
                <a:cxn ang="0">
                  <a:pos x="85" y="236"/>
                </a:cxn>
                <a:cxn ang="0">
                  <a:pos x="97" y="270"/>
                </a:cxn>
                <a:cxn ang="0">
                  <a:pos x="150" y="241"/>
                </a:cxn>
                <a:cxn ang="0">
                  <a:pos x="192" y="216"/>
                </a:cxn>
                <a:cxn ang="0">
                  <a:pos x="221" y="200"/>
                </a:cxn>
                <a:cxn ang="0">
                  <a:pos x="236" y="193"/>
                </a:cxn>
              </a:cxnLst>
              <a:rect l="0" t="0" r="r" b="b"/>
              <a:pathLst>
                <a:path w="569" h="270">
                  <a:moveTo>
                    <a:pt x="236" y="193"/>
                  </a:moveTo>
                  <a:lnTo>
                    <a:pt x="569" y="119"/>
                  </a:lnTo>
                  <a:lnTo>
                    <a:pt x="398" y="100"/>
                  </a:lnTo>
                  <a:lnTo>
                    <a:pt x="336" y="0"/>
                  </a:lnTo>
                  <a:lnTo>
                    <a:pt x="200" y="148"/>
                  </a:lnTo>
                  <a:lnTo>
                    <a:pt x="17" y="0"/>
                  </a:lnTo>
                  <a:lnTo>
                    <a:pt x="8" y="4"/>
                  </a:lnTo>
                  <a:lnTo>
                    <a:pt x="0" y="9"/>
                  </a:lnTo>
                  <a:lnTo>
                    <a:pt x="12" y="40"/>
                  </a:lnTo>
                  <a:lnTo>
                    <a:pt x="25" y="73"/>
                  </a:lnTo>
                  <a:lnTo>
                    <a:pt x="38" y="105"/>
                  </a:lnTo>
                  <a:lnTo>
                    <a:pt x="51" y="138"/>
                  </a:lnTo>
                  <a:lnTo>
                    <a:pt x="62" y="171"/>
                  </a:lnTo>
                  <a:lnTo>
                    <a:pt x="74" y="204"/>
                  </a:lnTo>
                  <a:lnTo>
                    <a:pt x="85" y="236"/>
                  </a:lnTo>
                  <a:lnTo>
                    <a:pt x="97" y="270"/>
                  </a:lnTo>
                  <a:lnTo>
                    <a:pt x="150" y="241"/>
                  </a:lnTo>
                  <a:lnTo>
                    <a:pt x="192" y="216"/>
                  </a:lnTo>
                  <a:lnTo>
                    <a:pt x="221" y="200"/>
                  </a:lnTo>
                  <a:lnTo>
                    <a:pt x="236" y="193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2" name="Freeform 91"/>
            <p:cNvSpPr>
              <a:spLocks/>
            </p:cNvSpPr>
            <p:nvPr/>
          </p:nvSpPr>
          <p:spPr bwMode="auto">
            <a:xfrm>
              <a:off x="8641443" y="1470844"/>
              <a:ext cx="1337" cy="401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4" y="12"/>
                </a:cxn>
                <a:cxn ang="0">
                  <a:pos x="10" y="22"/>
                </a:cxn>
                <a:cxn ang="0">
                  <a:pos x="6" y="34"/>
                </a:cxn>
                <a:cxn ang="0">
                  <a:pos x="0" y="45"/>
                </a:cxn>
                <a:cxn ang="0">
                  <a:pos x="6" y="34"/>
                </a:cxn>
                <a:cxn ang="0">
                  <a:pos x="10" y="22"/>
                </a:cxn>
                <a:cxn ang="0">
                  <a:pos x="14" y="12"/>
                </a:cxn>
                <a:cxn ang="0">
                  <a:pos x="18" y="0"/>
                </a:cxn>
              </a:cxnLst>
              <a:rect l="0" t="0" r="r" b="b"/>
              <a:pathLst>
                <a:path w="18" h="45">
                  <a:moveTo>
                    <a:pt x="18" y="0"/>
                  </a:moveTo>
                  <a:lnTo>
                    <a:pt x="14" y="12"/>
                  </a:lnTo>
                  <a:lnTo>
                    <a:pt x="10" y="22"/>
                  </a:lnTo>
                  <a:lnTo>
                    <a:pt x="6" y="34"/>
                  </a:lnTo>
                  <a:lnTo>
                    <a:pt x="0" y="45"/>
                  </a:lnTo>
                  <a:lnTo>
                    <a:pt x="6" y="34"/>
                  </a:lnTo>
                  <a:lnTo>
                    <a:pt x="10" y="22"/>
                  </a:lnTo>
                  <a:lnTo>
                    <a:pt x="14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3" name="Freeform 92"/>
            <p:cNvSpPr>
              <a:spLocks/>
            </p:cNvSpPr>
            <p:nvPr/>
          </p:nvSpPr>
          <p:spPr bwMode="auto">
            <a:xfrm>
              <a:off x="8736372" y="1260932"/>
              <a:ext cx="5348" cy="34763"/>
            </a:xfrm>
            <a:custGeom>
              <a:avLst/>
              <a:gdLst/>
              <a:ahLst/>
              <a:cxnLst>
                <a:cxn ang="0">
                  <a:pos x="0" y="389"/>
                </a:cxn>
                <a:cxn ang="0">
                  <a:pos x="38" y="265"/>
                </a:cxn>
                <a:cxn ang="0">
                  <a:pos x="45" y="243"/>
                </a:cxn>
                <a:cxn ang="0">
                  <a:pos x="50" y="219"/>
                </a:cxn>
                <a:cxn ang="0">
                  <a:pos x="54" y="196"/>
                </a:cxn>
                <a:cxn ang="0">
                  <a:pos x="57" y="172"/>
                </a:cxn>
                <a:cxn ang="0">
                  <a:pos x="60" y="146"/>
                </a:cxn>
                <a:cxn ang="0">
                  <a:pos x="63" y="120"/>
                </a:cxn>
                <a:cxn ang="0">
                  <a:pos x="64" y="93"/>
                </a:cxn>
                <a:cxn ang="0">
                  <a:pos x="64" y="66"/>
                </a:cxn>
                <a:cxn ang="0">
                  <a:pos x="64" y="50"/>
                </a:cxn>
                <a:cxn ang="0">
                  <a:pos x="63" y="33"/>
                </a:cxn>
                <a:cxn ang="0">
                  <a:pos x="61" y="17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59" y="19"/>
                </a:cxn>
                <a:cxn ang="0">
                  <a:pos x="59" y="29"/>
                </a:cxn>
                <a:cxn ang="0">
                  <a:pos x="58" y="37"/>
                </a:cxn>
                <a:cxn ang="0">
                  <a:pos x="51" y="96"/>
                </a:cxn>
                <a:cxn ang="0">
                  <a:pos x="43" y="149"/>
                </a:cxn>
                <a:cxn ang="0">
                  <a:pos x="36" y="198"/>
                </a:cxn>
                <a:cxn ang="0">
                  <a:pos x="29" y="244"/>
                </a:cxn>
                <a:cxn ang="0">
                  <a:pos x="21" y="285"/>
                </a:cxn>
                <a:cxn ang="0">
                  <a:pos x="15" y="322"/>
                </a:cxn>
                <a:cxn ang="0">
                  <a:pos x="7" y="357"/>
                </a:cxn>
                <a:cxn ang="0">
                  <a:pos x="0" y="389"/>
                </a:cxn>
              </a:cxnLst>
              <a:rect l="0" t="0" r="r" b="b"/>
              <a:pathLst>
                <a:path w="64" h="389">
                  <a:moveTo>
                    <a:pt x="0" y="389"/>
                  </a:moveTo>
                  <a:lnTo>
                    <a:pt x="38" y="265"/>
                  </a:lnTo>
                  <a:lnTo>
                    <a:pt x="45" y="243"/>
                  </a:lnTo>
                  <a:lnTo>
                    <a:pt x="50" y="219"/>
                  </a:lnTo>
                  <a:lnTo>
                    <a:pt x="54" y="196"/>
                  </a:lnTo>
                  <a:lnTo>
                    <a:pt x="57" y="172"/>
                  </a:lnTo>
                  <a:lnTo>
                    <a:pt x="60" y="146"/>
                  </a:lnTo>
                  <a:lnTo>
                    <a:pt x="63" y="120"/>
                  </a:lnTo>
                  <a:lnTo>
                    <a:pt x="64" y="93"/>
                  </a:lnTo>
                  <a:lnTo>
                    <a:pt x="64" y="66"/>
                  </a:lnTo>
                  <a:lnTo>
                    <a:pt x="64" y="50"/>
                  </a:lnTo>
                  <a:lnTo>
                    <a:pt x="63" y="33"/>
                  </a:lnTo>
                  <a:lnTo>
                    <a:pt x="61" y="17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59" y="19"/>
                  </a:lnTo>
                  <a:lnTo>
                    <a:pt x="59" y="29"/>
                  </a:lnTo>
                  <a:lnTo>
                    <a:pt x="58" y="37"/>
                  </a:lnTo>
                  <a:lnTo>
                    <a:pt x="51" y="96"/>
                  </a:lnTo>
                  <a:lnTo>
                    <a:pt x="43" y="149"/>
                  </a:lnTo>
                  <a:lnTo>
                    <a:pt x="36" y="198"/>
                  </a:lnTo>
                  <a:lnTo>
                    <a:pt x="29" y="244"/>
                  </a:lnTo>
                  <a:lnTo>
                    <a:pt x="21" y="285"/>
                  </a:lnTo>
                  <a:lnTo>
                    <a:pt x="15" y="322"/>
                  </a:lnTo>
                  <a:lnTo>
                    <a:pt x="7" y="357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4" name="Freeform 93"/>
            <p:cNvSpPr>
              <a:spLocks/>
            </p:cNvSpPr>
            <p:nvPr/>
          </p:nvSpPr>
          <p:spPr bwMode="auto">
            <a:xfrm>
              <a:off x="8454261" y="1671397"/>
              <a:ext cx="33425" cy="28077"/>
            </a:xfrm>
            <a:custGeom>
              <a:avLst/>
              <a:gdLst/>
              <a:ahLst/>
              <a:cxnLst>
                <a:cxn ang="0">
                  <a:pos x="368" y="0"/>
                </a:cxn>
                <a:cxn ang="0">
                  <a:pos x="318" y="51"/>
                </a:cxn>
                <a:cxn ang="0">
                  <a:pos x="268" y="100"/>
                </a:cxn>
                <a:cxn ang="0">
                  <a:pos x="220" y="144"/>
                </a:cxn>
                <a:cxn ang="0">
                  <a:pos x="172" y="185"/>
                </a:cxn>
                <a:cxn ang="0">
                  <a:pos x="127" y="223"/>
                </a:cxn>
                <a:cxn ang="0">
                  <a:pos x="82" y="257"/>
                </a:cxn>
                <a:cxn ang="0">
                  <a:pos x="40" y="287"/>
                </a:cxn>
                <a:cxn ang="0">
                  <a:pos x="0" y="316"/>
                </a:cxn>
                <a:cxn ang="0">
                  <a:pos x="23" y="316"/>
                </a:cxn>
                <a:cxn ang="0">
                  <a:pos x="63" y="285"/>
                </a:cxn>
                <a:cxn ang="0">
                  <a:pos x="105" y="252"/>
                </a:cxn>
                <a:cxn ang="0">
                  <a:pos x="147" y="217"/>
                </a:cxn>
                <a:cxn ang="0">
                  <a:pos x="189" y="179"/>
                </a:cxn>
                <a:cxn ang="0">
                  <a:pos x="233" y="139"/>
                </a:cxn>
                <a:cxn ang="0">
                  <a:pos x="277" y="96"/>
                </a:cxn>
                <a:cxn ang="0">
                  <a:pos x="323" y="49"/>
                </a:cxn>
                <a:cxn ang="0">
                  <a:pos x="368" y="0"/>
                </a:cxn>
              </a:cxnLst>
              <a:rect l="0" t="0" r="r" b="b"/>
              <a:pathLst>
                <a:path w="368" h="316">
                  <a:moveTo>
                    <a:pt x="368" y="0"/>
                  </a:moveTo>
                  <a:lnTo>
                    <a:pt x="318" y="51"/>
                  </a:lnTo>
                  <a:lnTo>
                    <a:pt x="268" y="100"/>
                  </a:lnTo>
                  <a:lnTo>
                    <a:pt x="220" y="144"/>
                  </a:lnTo>
                  <a:lnTo>
                    <a:pt x="172" y="185"/>
                  </a:lnTo>
                  <a:lnTo>
                    <a:pt x="127" y="223"/>
                  </a:lnTo>
                  <a:lnTo>
                    <a:pt x="82" y="257"/>
                  </a:lnTo>
                  <a:lnTo>
                    <a:pt x="40" y="287"/>
                  </a:lnTo>
                  <a:lnTo>
                    <a:pt x="0" y="316"/>
                  </a:lnTo>
                  <a:lnTo>
                    <a:pt x="23" y="316"/>
                  </a:lnTo>
                  <a:lnTo>
                    <a:pt x="63" y="285"/>
                  </a:lnTo>
                  <a:lnTo>
                    <a:pt x="105" y="252"/>
                  </a:lnTo>
                  <a:lnTo>
                    <a:pt x="147" y="217"/>
                  </a:lnTo>
                  <a:lnTo>
                    <a:pt x="189" y="179"/>
                  </a:lnTo>
                  <a:lnTo>
                    <a:pt x="233" y="139"/>
                  </a:lnTo>
                  <a:lnTo>
                    <a:pt x="277" y="96"/>
                  </a:lnTo>
                  <a:lnTo>
                    <a:pt x="323" y="4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5" name="Freeform 94"/>
            <p:cNvSpPr>
              <a:spLocks/>
            </p:cNvSpPr>
            <p:nvPr/>
          </p:nvSpPr>
          <p:spPr bwMode="auto">
            <a:xfrm>
              <a:off x="8435542" y="783616"/>
              <a:ext cx="298155" cy="915858"/>
            </a:xfrm>
            <a:custGeom>
              <a:avLst/>
              <a:gdLst/>
              <a:ahLst/>
              <a:cxnLst>
                <a:cxn ang="0">
                  <a:pos x="1274" y="8946"/>
                </a:cxn>
                <a:cxn ang="0">
                  <a:pos x="1725" y="8818"/>
                </a:cxn>
                <a:cxn ang="0">
                  <a:pos x="1243" y="9013"/>
                </a:cxn>
                <a:cxn ang="0">
                  <a:pos x="1506" y="8925"/>
                </a:cxn>
                <a:cxn ang="0">
                  <a:pos x="2040" y="8615"/>
                </a:cxn>
                <a:cxn ang="0">
                  <a:pos x="2522" y="8035"/>
                </a:cxn>
                <a:cxn ang="0">
                  <a:pos x="2866" y="7277"/>
                </a:cxn>
                <a:cxn ang="0">
                  <a:pos x="3320" y="5912"/>
                </a:cxn>
                <a:cxn ang="0">
                  <a:pos x="3065" y="6680"/>
                </a:cxn>
                <a:cxn ang="0">
                  <a:pos x="2686" y="7686"/>
                </a:cxn>
                <a:cxn ang="0">
                  <a:pos x="3318" y="5740"/>
                </a:cxn>
                <a:cxn ang="0">
                  <a:pos x="3139" y="4316"/>
                </a:cxn>
                <a:cxn ang="0">
                  <a:pos x="3084" y="4149"/>
                </a:cxn>
                <a:cxn ang="0">
                  <a:pos x="2819" y="3557"/>
                </a:cxn>
                <a:cxn ang="0">
                  <a:pos x="2542" y="2934"/>
                </a:cxn>
                <a:cxn ang="0">
                  <a:pos x="2135" y="1840"/>
                </a:cxn>
                <a:cxn ang="0">
                  <a:pos x="2335" y="1999"/>
                </a:cxn>
                <a:cxn ang="0">
                  <a:pos x="2686" y="2894"/>
                </a:cxn>
                <a:cxn ang="0">
                  <a:pos x="2563" y="1912"/>
                </a:cxn>
                <a:cxn ang="0">
                  <a:pos x="1683" y="686"/>
                </a:cxn>
                <a:cxn ang="0">
                  <a:pos x="1027" y="5"/>
                </a:cxn>
                <a:cxn ang="0">
                  <a:pos x="560" y="336"/>
                </a:cxn>
                <a:cxn ang="0">
                  <a:pos x="754" y="662"/>
                </a:cxn>
                <a:cxn ang="0">
                  <a:pos x="861" y="811"/>
                </a:cxn>
                <a:cxn ang="0">
                  <a:pos x="1418" y="928"/>
                </a:cxn>
                <a:cxn ang="0">
                  <a:pos x="2232" y="1372"/>
                </a:cxn>
                <a:cxn ang="0">
                  <a:pos x="1618" y="1144"/>
                </a:cxn>
                <a:cxn ang="0">
                  <a:pos x="891" y="1962"/>
                </a:cxn>
                <a:cxn ang="0">
                  <a:pos x="1061" y="2196"/>
                </a:cxn>
                <a:cxn ang="0">
                  <a:pos x="718" y="2163"/>
                </a:cxn>
                <a:cxn ang="0">
                  <a:pos x="961" y="2214"/>
                </a:cxn>
                <a:cxn ang="0">
                  <a:pos x="1429" y="2345"/>
                </a:cxn>
                <a:cxn ang="0">
                  <a:pos x="1813" y="2576"/>
                </a:cxn>
                <a:cxn ang="0">
                  <a:pos x="2040" y="2848"/>
                </a:cxn>
                <a:cxn ang="0">
                  <a:pos x="2515" y="3511"/>
                </a:cxn>
                <a:cxn ang="0">
                  <a:pos x="2817" y="4181"/>
                </a:cxn>
                <a:cxn ang="0">
                  <a:pos x="2320" y="4027"/>
                </a:cxn>
                <a:cxn ang="0">
                  <a:pos x="2528" y="4915"/>
                </a:cxn>
                <a:cxn ang="0">
                  <a:pos x="2714" y="6632"/>
                </a:cxn>
                <a:cxn ang="0">
                  <a:pos x="2011" y="8502"/>
                </a:cxn>
                <a:cxn ang="0">
                  <a:pos x="1985" y="8306"/>
                </a:cxn>
                <a:cxn ang="0">
                  <a:pos x="2278" y="7163"/>
                </a:cxn>
                <a:cxn ang="0">
                  <a:pos x="2451" y="5578"/>
                </a:cxn>
                <a:cxn ang="0">
                  <a:pos x="2447" y="5208"/>
                </a:cxn>
                <a:cxn ang="0">
                  <a:pos x="2536" y="5824"/>
                </a:cxn>
                <a:cxn ang="0">
                  <a:pos x="2386" y="4821"/>
                </a:cxn>
                <a:cxn ang="0">
                  <a:pos x="2187" y="4661"/>
                </a:cxn>
                <a:cxn ang="0">
                  <a:pos x="1956" y="5590"/>
                </a:cxn>
                <a:cxn ang="0">
                  <a:pos x="2201" y="6536"/>
                </a:cxn>
                <a:cxn ang="0">
                  <a:pos x="2110" y="7544"/>
                </a:cxn>
                <a:cxn ang="0">
                  <a:pos x="1366" y="8627"/>
                </a:cxn>
                <a:cxn ang="0">
                  <a:pos x="1919" y="7312"/>
                </a:cxn>
                <a:cxn ang="0">
                  <a:pos x="1948" y="5664"/>
                </a:cxn>
                <a:cxn ang="0">
                  <a:pos x="1689" y="5855"/>
                </a:cxn>
                <a:cxn ang="0">
                  <a:pos x="1111" y="6037"/>
                </a:cxn>
                <a:cxn ang="0">
                  <a:pos x="895" y="6760"/>
                </a:cxn>
                <a:cxn ang="0">
                  <a:pos x="889" y="7657"/>
                </a:cxn>
                <a:cxn ang="0">
                  <a:pos x="786" y="8395"/>
                </a:cxn>
                <a:cxn ang="0">
                  <a:pos x="338" y="9467"/>
                </a:cxn>
                <a:cxn ang="0">
                  <a:pos x="25" y="10175"/>
                </a:cxn>
              </a:cxnLst>
              <a:rect l="0" t="0" r="r" b="b"/>
              <a:pathLst>
                <a:path w="3342" h="10280">
                  <a:moveTo>
                    <a:pt x="358" y="10049"/>
                  </a:moveTo>
                  <a:lnTo>
                    <a:pt x="271" y="9777"/>
                  </a:lnTo>
                  <a:lnTo>
                    <a:pt x="580" y="9838"/>
                  </a:lnTo>
                  <a:lnTo>
                    <a:pt x="419" y="9516"/>
                  </a:lnTo>
                  <a:lnTo>
                    <a:pt x="828" y="9553"/>
                  </a:lnTo>
                  <a:lnTo>
                    <a:pt x="593" y="9244"/>
                  </a:lnTo>
                  <a:lnTo>
                    <a:pt x="928" y="9257"/>
                  </a:lnTo>
                  <a:lnTo>
                    <a:pt x="754" y="8946"/>
                  </a:lnTo>
                  <a:lnTo>
                    <a:pt x="1089" y="9059"/>
                  </a:lnTo>
                  <a:lnTo>
                    <a:pt x="1052" y="8711"/>
                  </a:lnTo>
                  <a:lnTo>
                    <a:pt x="1274" y="8946"/>
                  </a:lnTo>
                  <a:lnTo>
                    <a:pt x="1311" y="8687"/>
                  </a:lnTo>
                  <a:lnTo>
                    <a:pt x="1510" y="8885"/>
                  </a:lnTo>
                  <a:lnTo>
                    <a:pt x="1547" y="8724"/>
                  </a:lnTo>
                  <a:lnTo>
                    <a:pt x="1683" y="8811"/>
                  </a:lnTo>
                  <a:lnTo>
                    <a:pt x="1720" y="8637"/>
                  </a:lnTo>
                  <a:lnTo>
                    <a:pt x="1844" y="8736"/>
                  </a:lnTo>
                  <a:lnTo>
                    <a:pt x="1822" y="8753"/>
                  </a:lnTo>
                  <a:lnTo>
                    <a:pt x="1800" y="8770"/>
                  </a:lnTo>
                  <a:lnTo>
                    <a:pt x="1776" y="8786"/>
                  </a:lnTo>
                  <a:lnTo>
                    <a:pt x="1751" y="8802"/>
                  </a:lnTo>
                  <a:lnTo>
                    <a:pt x="1725" y="8818"/>
                  </a:lnTo>
                  <a:lnTo>
                    <a:pt x="1699" y="8833"/>
                  </a:lnTo>
                  <a:lnTo>
                    <a:pt x="1672" y="8847"/>
                  </a:lnTo>
                  <a:lnTo>
                    <a:pt x="1644" y="8861"/>
                  </a:lnTo>
                  <a:lnTo>
                    <a:pt x="1588" y="8888"/>
                  </a:lnTo>
                  <a:lnTo>
                    <a:pt x="1532" y="8912"/>
                  </a:lnTo>
                  <a:lnTo>
                    <a:pt x="1477" y="8935"/>
                  </a:lnTo>
                  <a:lnTo>
                    <a:pt x="1423" y="8955"/>
                  </a:lnTo>
                  <a:lnTo>
                    <a:pt x="1371" y="8973"/>
                  </a:lnTo>
                  <a:lnTo>
                    <a:pt x="1323" y="8989"/>
                  </a:lnTo>
                  <a:lnTo>
                    <a:pt x="1280" y="9002"/>
                  </a:lnTo>
                  <a:lnTo>
                    <a:pt x="1243" y="9013"/>
                  </a:lnTo>
                  <a:lnTo>
                    <a:pt x="1189" y="9028"/>
                  </a:lnTo>
                  <a:lnTo>
                    <a:pt x="1168" y="9033"/>
                  </a:lnTo>
                  <a:lnTo>
                    <a:pt x="1218" y="9023"/>
                  </a:lnTo>
                  <a:lnTo>
                    <a:pt x="1229" y="9019"/>
                  </a:lnTo>
                  <a:lnTo>
                    <a:pt x="1256" y="9012"/>
                  </a:lnTo>
                  <a:lnTo>
                    <a:pt x="1300" y="8999"/>
                  </a:lnTo>
                  <a:lnTo>
                    <a:pt x="1358" y="8981"/>
                  </a:lnTo>
                  <a:lnTo>
                    <a:pt x="1391" y="8970"/>
                  </a:lnTo>
                  <a:lnTo>
                    <a:pt x="1427" y="8956"/>
                  </a:lnTo>
                  <a:lnTo>
                    <a:pt x="1465" y="8941"/>
                  </a:lnTo>
                  <a:lnTo>
                    <a:pt x="1506" y="8925"/>
                  </a:lnTo>
                  <a:lnTo>
                    <a:pt x="1549" y="8906"/>
                  </a:lnTo>
                  <a:lnTo>
                    <a:pt x="1593" y="8886"/>
                  </a:lnTo>
                  <a:lnTo>
                    <a:pt x="1640" y="8865"/>
                  </a:lnTo>
                  <a:lnTo>
                    <a:pt x="1688" y="8840"/>
                  </a:lnTo>
                  <a:lnTo>
                    <a:pt x="1736" y="8815"/>
                  </a:lnTo>
                  <a:lnTo>
                    <a:pt x="1786" y="8786"/>
                  </a:lnTo>
                  <a:lnTo>
                    <a:pt x="1836" y="8757"/>
                  </a:lnTo>
                  <a:lnTo>
                    <a:pt x="1887" y="8725"/>
                  </a:lnTo>
                  <a:lnTo>
                    <a:pt x="1939" y="8690"/>
                  </a:lnTo>
                  <a:lnTo>
                    <a:pt x="1990" y="8654"/>
                  </a:lnTo>
                  <a:lnTo>
                    <a:pt x="2040" y="8615"/>
                  </a:lnTo>
                  <a:lnTo>
                    <a:pt x="2091" y="8573"/>
                  </a:lnTo>
                  <a:lnTo>
                    <a:pt x="2141" y="8530"/>
                  </a:lnTo>
                  <a:lnTo>
                    <a:pt x="2191" y="8484"/>
                  </a:lnTo>
                  <a:lnTo>
                    <a:pt x="2239" y="8436"/>
                  </a:lnTo>
                  <a:lnTo>
                    <a:pt x="2285" y="8385"/>
                  </a:lnTo>
                  <a:lnTo>
                    <a:pt x="2331" y="8331"/>
                  </a:lnTo>
                  <a:lnTo>
                    <a:pt x="2374" y="8275"/>
                  </a:lnTo>
                  <a:lnTo>
                    <a:pt x="2415" y="8215"/>
                  </a:lnTo>
                  <a:lnTo>
                    <a:pt x="2455" y="8154"/>
                  </a:lnTo>
                  <a:lnTo>
                    <a:pt x="2489" y="8096"/>
                  </a:lnTo>
                  <a:lnTo>
                    <a:pt x="2522" y="8035"/>
                  </a:lnTo>
                  <a:lnTo>
                    <a:pt x="2556" y="7973"/>
                  </a:lnTo>
                  <a:lnTo>
                    <a:pt x="2589" y="7908"/>
                  </a:lnTo>
                  <a:lnTo>
                    <a:pt x="2621" y="7843"/>
                  </a:lnTo>
                  <a:lnTo>
                    <a:pt x="2654" y="7776"/>
                  </a:lnTo>
                  <a:lnTo>
                    <a:pt x="2686" y="7708"/>
                  </a:lnTo>
                  <a:lnTo>
                    <a:pt x="2716" y="7638"/>
                  </a:lnTo>
                  <a:lnTo>
                    <a:pt x="2747" y="7568"/>
                  </a:lnTo>
                  <a:lnTo>
                    <a:pt x="2778" y="7496"/>
                  </a:lnTo>
                  <a:lnTo>
                    <a:pt x="2807" y="7424"/>
                  </a:lnTo>
                  <a:lnTo>
                    <a:pt x="2837" y="7351"/>
                  </a:lnTo>
                  <a:lnTo>
                    <a:pt x="2866" y="7277"/>
                  </a:lnTo>
                  <a:lnTo>
                    <a:pt x="2894" y="7203"/>
                  </a:lnTo>
                  <a:lnTo>
                    <a:pt x="2922" y="7127"/>
                  </a:lnTo>
                  <a:lnTo>
                    <a:pt x="2949" y="7052"/>
                  </a:lnTo>
                  <a:lnTo>
                    <a:pt x="3003" y="6902"/>
                  </a:lnTo>
                  <a:lnTo>
                    <a:pt x="3054" y="6752"/>
                  </a:lnTo>
                  <a:lnTo>
                    <a:pt x="3104" y="6603"/>
                  </a:lnTo>
                  <a:lnTo>
                    <a:pt x="3152" y="6457"/>
                  </a:lnTo>
                  <a:lnTo>
                    <a:pt x="3197" y="6314"/>
                  </a:lnTo>
                  <a:lnTo>
                    <a:pt x="3240" y="6174"/>
                  </a:lnTo>
                  <a:lnTo>
                    <a:pt x="3281" y="6040"/>
                  </a:lnTo>
                  <a:lnTo>
                    <a:pt x="3320" y="5912"/>
                  </a:lnTo>
                  <a:lnTo>
                    <a:pt x="3309" y="5944"/>
                  </a:lnTo>
                  <a:lnTo>
                    <a:pt x="3296" y="5977"/>
                  </a:lnTo>
                  <a:lnTo>
                    <a:pt x="3282" y="6011"/>
                  </a:lnTo>
                  <a:lnTo>
                    <a:pt x="3268" y="6049"/>
                  </a:lnTo>
                  <a:lnTo>
                    <a:pt x="3252" y="6095"/>
                  </a:lnTo>
                  <a:lnTo>
                    <a:pt x="3230" y="6160"/>
                  </a:lnTo>
                  <a:lnTo>
                    <a:pt x="3205" y="6241"/>
                  </a:lnTo>
                  <a:lnTo>
                    <a:pt x="3175" y="6335"/>
                  </a:lnTo>
                  <a:lnTo>
                    <a:pt x="3141" y="6441"/>
                  </a:lnTo>
                  <a:lnTo>
                    <a:pt x="3104" y="6557"/>
                  </a:lnTo>
                  <a:lnTo>
                    <a:pt x="3065" y="6680"/>
                  </a:lnTo>
                  <a:lnTo>
                    <a:pt x="3022" y="6808"/>
                  </a:lnTo>
                  <a:lnTo>
                    <a:pt x="2978" y="6941"/>
                  </a:lnTo>
                  <a:lnTo>
                    <a:pt x="2931" y="7074"/>
                  </a:lnTo>
                  <a:lnTo>
                    <a:pt x="2884" y="7207"/>
                  </a:lnTo>
                  <a:lnTo>
                    <a:pt x="2835" y="7336"/>
                  </a:lnTo>
                  <a:lnTo>
                    <a:pt x="2810" y="7399"/>
                  </a:lnTo>
                  <a:lnTo>
                    <a:pt x="2785" y="7460"/>
                  </a:lnTo>
                  <a:lnTo>
                    <a:pt x="2761" y="7520"/>
                  </a:lnTo>
                  <a:lnTo>
                    <a:pt x="2735" y="7578"/>
                  </a:lnTo>
                  <a:lnTo>
                    <a:pt x="2711" y="7633"/>
                  </a:lnTo>
                  <a:lnTo>
                    <a:pt x="2686" y="7686"/>
                  </a:lnTo>
                  <a:lnTo>
                    <a:pt x="2661" y="7735"/>
                  </a:lnTo>
                  <a:lnTo>
                    <a:pt x="2637" y="7782"/>
                  </a:lnTo>
                  <a:lnTo>
                    <a:pt x="2848" y="6990"/>
                  </a:lnTo>
                  <a:lnTo>
                    <a:pt x="2785" y="6780"/>
                  </a:lnTo>
                  <a:lnTo>
                    <a:pt x="2946" y="6754"/>
                  </a:lnTo>
                  <a:lnTo>
                    <a:pt x="2761" y="6519"/>
                  </a:lnTo>
                  <a:lnTo>
                    <a:pt x="3107" y="6432"/>
                  </a:lnTo>
                  <a:lnTo>
                    <a:pt x="2822" y="6173"/>
                  </a:lnTo>
                  <a:lnTo>
                    <a:pt x="3194" y="6123"/>
                  </a:lnTo>
                  <a:lnTo>
                    <a:pt x="2848" y="5777"/>
                  </a:lnTo>
                  <a:lnTo>
                    <a:pt x="3318" y="5740"/>
                  </a:lnTo>
                  <a:lnTo>
                    <a:pt x="2909" y="5466"/>
                  </a:lnTo>
                  <a:lnTo>
                    <a:pt x="3342" y="5305"/>
                  </a:lnTo>
                  <a:lnTo>
                    <a:pt x="2872" y="5157"/>
                  </a:lnTo>
                  <a:lnTo>
                    <a:pt x="3305" y="4922"/>
                  </a:lnTo>
                  <a:lnTo>
                    <a:pt x="2848" y="4848"/>
                  </a:lnTo>
                  <a:lnTo>
                    <a:pt x="3157" y="4563"/>
                  </a:lnTo>
                  <a:lnTo>
                    <a:pt x="2885" y="4463"/>
                  </a:lnTo>
                  <a:lnTo>
                    <a:pt x="2983" y="3993"/>
                  </a:lnTo>
                  <a:lnTo>
                    <a:pt x="3133" y="4303"/>
                  </a:lnTo>
                  <a:lnTo>
                    <a:pt x="3134" y="4306"/>
                  </a:lnTo>
                  <a:lnTo>
                    <a:pt x="3139" y="4316"/>
                  </a:lnTo>
                  <a:lnTo>
                    <a:pt x="3146" y="4333"/>
                  </a:lnTo>
                  <a:lnTo>
                    <a:pt x="3157" y="4354"/>
                  </a:lnTo>
                  <a:lnTo>
                    <a:pt x="3170" y="4381"/>
                  </a:lnTo>
                  <a:lnTo>
                    <a:pt x="3184" y="4413"/>
                  </a:lnTo>
                  <a:lnTo>
                    <a:pt x="3199" y="4450"/>
                  </a:lnTo>
                  <a:lnTo>
                    <a:pt x="3217" y="4491"/>
                  </a:lnTo>
                  <a:lnTo>
                    <a:pt x="3191" y="4421"/>
                  </a:lnTo>
                  <a:lnTo>
                    <a:pt x="3164" y="4352"/>
                  </a:lnTo>
                  <a:lnTo>
                    <a:pt x="3138" y="4283"/>
                  </a:lnTo>
                  <a:lnTo>
                    <a:pt x="3110" y="4215"/>
                  </a:lnTo>
                  <a:lnTo>
                    <a:pt x="3084" y="4149"/>
                  </a:lnTo>
                  <a:lnTo>
                    <a:pt x="3056" y="4084"/>
                  </a:lnTo>
                  <a:lnTo>
                    <a:pt x="3029" y="4021"/>
                  </a:lnTo>
                  <a:lnTo>
                    <a:pt x="3002" y="3960"/>
                  </a:lnTo>
                  <a:lnTo>
                    <a:pt x="2976" y="3899"/>
                  </a:lnTo>
                  <a:lnTo>
                    <a:pt x="2950" y="3842"/>
                  </a:lnTo>
                  <a:lnTo>
                    <a:pt x="2926" y="3788"/>
                  </a:lnTo>
                  <a:lnTo>
                    <a:pt x="2902" y="3735"/>
                  </a:lnTo>
                  <a:lnTo>
                    <a:pt x="2879" y="3686"/>
                  </a:lnTo>
                  <a:lnTo>
                    <a:pt x="2857" y="3640"/>
                  </a:lnTo>
                  <a:lnTo>
                    <a:pt x="2838" y="3596"/>
                  </a:lnTo>
                  <a:lnTo>
                    <a:pt x="2819" y="3557"/>
                  </a:lnTo>
                  <a:lnTo>
                    <a:pt x="2734" y="3368"/>
                  </a:lnTo>
                  <a:lnTo>
                    <a:pt x="2731" y="3355"/>
                  </a:lnTo>
                  <a:lnTo>
                    <a:pt x="2727" y="3340"/>
                  </a:lnTo>
                  <a:lnTo>
                    <a:pt x="2724" y="3322"/>
                  </a:lnTo>
                  <a:lnTo>
                    <a:pt x="2722" y="3300"/>
                  </a:lnTo>
                  <a:lnTo>
                    <a:pt x="2691" y="3246"/>
                  </a:lnTo>
                  <a:lnTo>
                    <a:pt x="2661" y="3190"/>
                  </a:lnTo>
                  <a:lnTo>
                    <a:pt x="2632" y="3129"/>
                  </a:lnTo>
                  <a:lnTo>
                    <a:pt x="2602" y="3067"/>
                  </a:lnTo>
                  <a:lnTo>
                    <a:pt x="2571" y="3002"/>
                  </a:lnTo>
                  <a:lnTo>
                    <a:pt x="2542" y="2934"/>
                  </a:lnTo>
                  <a:lnTo>
                    <a:pt x="2512" y="2865"/>
                  </a:lnTo>
                  <a:lnTo>
                    <a:pt x="2482" y="2794"/>
                  </a:lnTo>
                  <a:lnTo>
                    <a:pt x="2453" y="2723"/>
                  </a:lnTo>
                  <a:lnTo>
                    <a:pt x="2424" y="2651"/>
                  </a:lnTo>
                  <a:lnTo>
                    <a:pt x="2395" y="2578"/>
                  </a:lnTo>
                  <a:lnTo>
                    <a:pt x="2368" y="2505"/>
                  </a:lnTo>
                  <a:lnTo>
                    <a:pt x="2314" y="2360"/>
                  </a:lnTo>
                  <a:lnTo>
                    <a:pt x="2263" y="2218"/>
                  </a:lnTo>
                  <a:lnTo>
                    <a:pt x="2216" y="2083"/>
                  </a:lnTo>
                  <a:lnTo>
                    <a:pt x="2173" y="1956"/>
                  </a:lnTo>
                  <a:lnTo>
                    <a:pt x="2135" y="1840"/>
                  </a:lnTo>
                  <a:lnTo>
                    <a:pt x="2102" y="1738"/>
                  </a:lnTo>
                  <a:lnTo>
                    <a:pt x="2074" y="1654"/>
                  </a:lnTo>
                  <a:lnTo>
                    <a:pt x="2053" y="1587"/>
                  </a:lnTo>
                  <a:lnTo>
                    <a:pt x="2039" y="1542"/>
                  </a:lnTo>
                  <a:lnTo>
                    <a:pt x="2033" y="1522"/>
                  </a:lnTo>
                  <a:lnTo>
                    <a:pt x="2286" y="1849"/>
                  </a:lnTo>
                  <a:lnTo>
                    <a:pt x="2288" y="1857"/>
                  </a:lnTo>
                  <a:lnTo>
                    <a:pt x="2295" y="1877"/>
                  </a:lnTo>
                  <a:lnTo>
                    <a:pt x="2304" y="1908"/>
                  </a:lnTo>
                  <a:lnTo>
                    <a:pt x="2318" y="1948"/>
                  </a:lnTo>
                  <a:lnTo>
                    <a:pt x="2335" y="1999"/>
                  </a:lnTo>
                  <a:lnTo>
                    <a:pt x="2355" y="2057"/>
                  </a:lnTo>
                  <a:lnTo>
                    <a:pt x="2377" y="2123"/>
                  </a:lnTo>
                  <a:lnTo>
                    <a:pt x="2403" y="2195"/>
                  </a:lnTo>
                  <a:lnTo>
                    <a:pt x="2431" y="2272"/>
                  </a:lnTo>
                  <a:lnTo>
                    <a:pt x="2462" y="2355"/>
                  </a:lnTo>
                  <a:lnTo>
                    <a:pt x="2494" y="2441"/>
                  </a:lnTo>
                  <a:lnTo>
                    <a:pt x="2529" y="2530"/>
                  </a:lnTo>
                  <a:lnTo>
                    <a:pt x="2566" y="2620"/>
                  </a:lnTo>
                  <a:lnTo>
                    <a:pt x="2604" y="2712"/>
                  </a:lnTo>
                  <a:lnTo>
                    <a:pt x="2644" y="2803"/>
                  </a:lnTo>
                  <a:lnTo>
                    <a:pt x="2686" y="2894"/>
                  </a:lnTo>
                  <a:lnTo>
                    <a:pt x="2682" y="2860"/>
                  </a:lnTo>
                  <a:lnTo>
                    <a:pt x="2679" y="2826"/>
                  </a:lnTo>
                  <a:lnTo>
                    <a:pt x="2676" y="2790"/>
                  </a:lnTo>
                  <a:lnTo>
                    <a:pt x="2673" y="2754"/>
                  </a:lnTo>
                  <a:lnTo>
                    <a:pt x="2673" y="2772"/>
                  </a:lnTo>
                  <a:lnTo>
                    <a:pt x="2674" y="2791"/>
                  </a:lnTo>
                  <a:lnTo>
                    <a:pt x="2674" y="2810"/>
                  </a:lnTo>
                  <a:lnTo>
                    <a:pt x="2674" y="2828"/>
                  </a:lnTo>
                  <a:lnTo>
                    <a:pt x="2550" y="2173"/>
                  </a:lnTo>
                  <a:lnTo>
                    <a:pt x="2439" y="2073"/>
                  </a:lnTo>
                  <a:lnTo>
                    <a:pt x="2563" y="1912"/>
                  </a:lnTo>
                  <a:lnTo>
                    <a:pt x="2365" y="1788"/>
                  </a:lnTo>
                  <a:lnTo>
                    <a:pt x="2500" y="1615"/>
                  </a:lnTo>
                  <a:lnTo>
                    <a:pt x="2278" y="1578"/>
                  </a:lnTo>
                  <a:lnTo>
                    <a:pt x="2463" y="1405"/>
                  </a:lnTo>
                  <a:lnTo>
                    <a:pt x="2241" y="1268"/>
                  </a:lnTo>
                  <a:lnTo>
                    <a:pt x="2339" y="1070"/>
                  </a:lnTo>
                  <a:lnTo>
                    <a:pt x="1980" y="1033"/>
                  </a:lnTo>
                  <a:lnTo>
                    <a:pt x="2215" y="835"/>
                  </a:lnTo>
                  <a:lnTo>
                    <a:pt x="1856" y="847"/>
                  </a:lnTo>
                  <a:lnTo>
                    <a:pt x="2067" y="624"/>
                  </a:lnTo>
                  <a:lnTo>
                    <a:pt x="1683" y="686"/>
                  </a:lnTo>
                  <a:lnTo>
                    <a:pt x="1806" y="402"/>
                  </a:lnTo>
                  <a:lnTo>
                    <a:pt x="1806" y="402"/>
                  </a:lnTo>
                  <a:lnTo>
                    <a:pt x="1806" y="402"/>
                  </a:lnTo>
                  <a:lnTo>
                    <a:pt x="1473" y="575"/>
                  </a:lnTo>
                  <a:lnTo>
                    <a:pt x="1534" y="314"/>
                  </a:lnTo>
                  <a:lnTo>
                    <a:pt x="1311" y="414"/>
                  </a:lnTo>
                  <a:lnTo>
                    <a:pt x="1324" y="290"/>
                  </a:lnTo>
                  <a:lnTo>
                    <a:pt x="1101" y="364"/>
                  </a:lnTo>
                  <a:lnTo>
                    <a:pt x="1138" y="153"/>
                  </a:lnTo>
                  <a:lnTo>
                    <a:pt x="928" y="142"/>
                  </a:lnTo>
                  <a:lnTo>
                    <a:pt x="1027" y="5"/>
                  </a:lnTo>
                  <a:lnTo>
                    <a:pt x="981" y="0"/>
                  </a:lnTo>
                  <a:lnTo>
                    <a:pt x="962" y="11"/>
                  </a:lnTo>
                  <a:lnTo>
                    <a:pt x="930" y="29"/>
                  </a:lnTo>
                  <a:lnTo>
                    <a:pt x="888" y="56"/>
                  </a:lnTo>
                  <a:lnTo>
                    <a:pt x="836" y="88"/>
                  </a:lnTo>
                  <a:lnTo>
                    <a:pt x="773" y="126"/>
                  </a:lnTo>
                  <a:lnTo>
                    <a:pt x="703" y="170"/>
                  </a:lnTo>
                  <a:lnTo>
                    <a:pt x="625" y="220"/>
                  </a:lnTo>
                  <a:lnTo>
                    <a:pt x="541" y="274"/>
                  </a:lnTo>
                  <a:lnTo>
                    <a:pt x="551" y="305"/>
                  </a:lnTo>
                  <a:lnTo>
                    <a:pt x="560" y="336"/>
                  </a:lnTo>
                  <a:lnTo>
                    <a:pt x="569" y="366"/>
                  </a:lnTo>
                  <a:lnTo>
                    <a:pt x="577" y="398"/>
                  </a:lnTo>
                  <a:lnTo>
                    <a:pt x="586" y="429"/>
                  </a:lnTo>
                  <a:lnTo>
                    <a:pt x="594" y="461"/>
                  </a:lnTo>
                  <a:lnTo>
                    <a:pt x="603" y="492"/>
                  </a:lnTo>
                  <a:lnTo>
                    <a:pt x="610" y="523"/>
                  </a:lnTo>
                  <a:lnTo>
                    <a:pt x="556" y="277"/>
                  </a:lnTo>
                  <a:lnTo>
                    <a:pt x="1064" y="266"/>
                  </a:lnTo>
                  <a:lnTo>
                    <a:pt x="754" y="475"/>
                  </a:lnTo>
                  <a:lnTo>
                    <a:pt x="1274" y="525"/>
                  </a:lnTo>
                  <a:lnTo>
                    <a:pt x="754" y="662"/>
                  </a:lnTo>
                  <a:lnTo>
                    <a:pt x="1374" y="798"/>
                  </a:lnTo>
                  <a:lnTo>
                    <a:pt x="667" y="785"/>
                  </a:lnTo>
                  <a:lnTo>
                    <a:pt x="665" y="774"/>
                  </a:lnTo>
                  <a:lnTo>
                    <a:pt x="667" y="785"/>
                  </a:lnTo>
                  <a:lnTo>
                    <a:pt x="668" y="796"/>
                  </a:lnTo>
                  <a:lnTo>
                    <a:pt x="671" y="808"/>
                  </a:lnTo>
                  <a:lnTo>
                    <a:pt x="673" y="819"/>
                  </a:lnTo>
                  <a:lnTo>
                    <a:pt x="718" y="813"/>
                  </a:lnTo>
                  <a:lnTo>
                    <a:pt x="765" y="810"/>
                  </a:lnTo>
                  <a:lnTo>
                    <a:pt x="812" y="810"/>
                  </a:lnTo>
                  <a:lnTo>
                    <a:pt x="861" y="811"/>
                  </a:lnTo>
                  <a:lnTo>
                    <a:pt x="911" y="814"/>
                  </a:lnTo>
                  <a:lnTo>
                    <a:pt x="962" y="820"/>
                  </a:lnTo>
                  <a:lnTo>
                    <a:pt x="1013" y="827"/>
                  </a:lnTo>
                  <a:lnTo>
                    <a:pt x="1065" y="836"/>
                  </a:lnTo>
                  <a:lnTo>
                    <a:pt x="1115" y="845"/>
                  </a:lnTo>
                  <a:lnTo>
                    <a:pt x="1167" y="857"/>
                  </a:lnTo>
                  <a:lnTo>
                    <a:pt x="1219" y="870"/>
                  </a:lnTo>
                  <a:lnTo>
                    <a:pt x="1270" y="882"/>
                  </a:lnTo>
                  <a:lnTo>
                    <a:pt x="1320" y="897"/>
                  </a:lnTo>
                  <a:lnTo>
                    <a:pt x="1370" y="912"/>
                  </a:lnTo>
                  <a:lnTo>
                    <a:pt x="1418" y="928"/>
                  </a:lnTo>
                  <a:lnTo>
                    <a:pt x="1467" y="944"/>
                  </a:lnTo>
                  <a:lnTo>
                    <a:pt x="1558" y="976"/>
                  </a:lnTo>
                  <a:lnTo>
                    <a:pt x="1643" y="1008"/>
                  </a:lnTo>
                  <a:lnTo>
                    <a:pt x="1719" y="1039"/>
                  </a:lnTo>
                  <a:lnTo>
                    <a:pt x="1787" y="1068"/>
                  </a:lnTo>
                  <a:lnTo>
                    <a:pt x="1843" y="1093"/>
                  </a:lnTo>
                  <a:lnTo>
                    <a:pt x="1887" y="1113"/>
                  </a:lnTo>
                  <a:lnTo>
                    <a:pt x="1917" y="1128"/>
                  </a:lnTo>
                  <a:lnTo>
                    <a:pt x="1932" y="1134"/>
                  </a:lnTo>
                  <a:lnTo>
                    <a:pt x="2261" y="1385"/>
                  </a:lnTo>
                  <a:lnTo>
                    <a:pt x="2232" y="1372"/>
                  </a:lnTo>
                  <a:lnTo>
                    <a:pt x="2197" y="1356"/>
                  </a:lnTo>
                  <a:lnTo>
                    <a:pt x="2157" y="1339"/>
                  </a:lnTo>
                  <a:lnTo>
                    <a:pt x="2111" y="1320"/>
                  </a:lnTo>
                  <a:lnTo>
                    <a:pt x="2062" y="1300"/>
                  </a:lnTo>
                  <a:lnTo>
                    <a:pt x="2008" y="1278"/>
                  </a:lnTo>
                  <a:lnTo>
                    <a:pt x="1949" y="1257"/>
                  </a:lnTo>
                  <a:lnTo>
                    <a:pt x="1888" y="1235"/>
                  </a:lnTo>
                  <a:lnTo>
                    <a:pt x="1823" y="1212"/>
                  </a:lnTo>
                  <a:lnTo>
                    <a:pt x="1756" y="1190"/>
                  </a:lnTo>
                  <a:lnTo>
                    <a:pt x="1688" y="1166"/>
                  </a:lnTo>
                  <a:lnTo>
                    <a:pt x="1618" y="1144"/>
                  </a:lnTo>
                  <a:lnTo>
                    <a:pt x="1546" y="1122"/>
                  </a:lnTo>
                  <a:lnTo>
                    <a:pt x="1474" y="1101"/>
                  </a:lnTo>
                  <a:lnTo>
                    <a:pt x="1400" y="1080"/>
                  </a:lnTo>
                  <a:lnTo>
                    <a:pt x="1327" y="1060"/>
                  </a:lnTo>
                  <a:lnTo>
                    <a:pt x="903" y="1182"/>
                  </a:lnTo>
                  <a:lnTo>
                    <a:pt x="1522" y="1318"/>
                  </a:lnTo>
                  <a:lnTo>
                    <a:pt x="915" y="1429"/>
                  </a:lnTo>
                  <a:lnTo>
                    <a:pt x="1634" y="1640"/>
                  </a:lnTo>
                  <a:lnTo>
                    <a:pt x="903" y="1714"/>
                  </a:lnTo>
                  <a:lnTo>
                    <a:pt x="1671" y="1975"/>
                  </a:lnTo>
                  <a:lnTo>
                    <a:pt x="891" y="1962"/>
                  </a:lnTo>
                  <a:lnTo>
                    <a:pt x="1534" y="2247"/>
                  </a:lnTo>
                  <a:lnTo>
                    <a:pt x="1527" y="2246"/>
                  </a:lnTo>
                  <a:lnTo>
                    <a:pt x="1506" y="2244"/>
                  </a:lnTo>
                  <a:lnTo>
                    <a:pt x="1474" y="2240"/>
                  </a:lnTo>
                  <a:lnTo>
                    <a:pt x="1430" y="2235"/>
                  </a:lnTo>
                  <a:lnTo>
                    <a:pt x="1379" y="2230"/>
                  </a:lnTo>
                  <a:lnTo>
                    <a:pt x="1321" y="2223"/>
                  </a:lnTo>
                  <a:lnTo>
                    <a:pt x="1260" y="2216"/>
                  </a:lnTo>
                  <a:lnTo>
                    <a:pt x="1194" y="2210"/>
                  </a:lnTo>
                  <a:lnTo>
                    <a:pt x="1127" y="2202"/>
                  </a:lnTo>
                  <a:lnTo>
                    <a:pt x="1061" y="2196"/>
                  </a:lnTo>
                  <a:lnTo>
                    <a:pt x="998" y="2190"/>
                  </a:lnTo>
                  <a:lnTo>
                    <a:pt x="939" y="2184"/>
                  </a:lnTo>
                  <a:lnTo>
                    <a:pt x="886" y="2179"/>
                  </a:lnTo>
                  <a:lnTo>
                    <a:pt x="840" y="2176"/>
                  </a:lnTo>
                  <a:lnTo>
                    <a:pt x="804" y="2174"/>
                  </a:lnTo>
                  <a:lnTo>
                    <a:pt x="779" y="2173"/>
                  </a:lnTo>
                  <a:lnTo>
                    <a:pt x="764" y="2172"/>
                  </a:lnTo>
                  <a:lnTo>
                    <a:pt x="750" y="2170"/>
                  </a:lnTo>
                  <a:lnTo>
                    <a:pt x="737" y="2168"/>
                  </a:lnTo>
                  <a:lnTo>
                    <a:pt x="727" y="2166"/>
                  </a:lnTo>
                  <a:lnTo>
                    <a:pt x="718" y="2163"/>
                  </a:lnTo>
                  <a:lnTo>
                    <a:pt x="710" y="2160"/>
                  </a:lnTo>
                  <a:lnTo>
                    <a:pt x="703" y="2156"/>
                  </a:lnTo>
                  <a:lnTo>
                    <a:pt x="698" y="2152"/>
                  </a:lnTo>
                  <a:lnTo>
                    <a:pt x="695" y="2164"/>
                  </a:lnTo>
                  <a:lnTo>
                    <a:pt x="692" y="2176"/>
                  </a:lnTo>
                  <a:lnTo>
                    <a:pt x="736" y="2181"/>
                  </a:lnTo>
                  <a:lnTo>
                    <a:pt x="782" y="2186"/>
                  </a:lnTo>
                  <a:lnTo>
                    <a:pt x="826" y="2193"/>
                  </a:lnTo>
                  <a:lnTo>
                    <a:pt x="871" y="2199"/>
                  </a:lnTo>
                  <a:lnTo>
                    <a:pt x="916" y="2207"/>
                  </a:lnTo>
                  <a:lnTo>
                    <a:pt x="961" y="2214"/>
                  </a:lnTo>
                  <a:lnTo>
                    <a:pt x="1005" y="2222"/>
                  </a:lnTo>
                  <a:lnTo>
                    <a:pt x="1049" y="2232"/>
                  </a:lnTo>
                  <a:lnTo>
                    <a:pt x="1093" y="2241"/>
                  </a:lnTo>
                  <a:lnTo>
                    <a:pt x="1137" y="2252"/>
                  </a:lnTo>
                  <a:lnTo>
                    <a:pt x="1180" y="2263"/>
                  </a:lnTo>
                  <a:lnTo>
                    <a:pt x="1222" y="2274"/>
                  </a:lnTo>
                  <a:lnTo>
                    <a:pt x="1265" y="2287"/>
                  </a:lnTo>
                  <a:lnTo>
                    <a:pt x="1307" y="2301"/>
                  </a:lnTo>
                  <a:lnTo>
                    <a:pt x="1349" y="2315"/>
                  </a:lnTo>
                  <a:lnTo>
                    <a:pt x="1389" y="2329"/>
                  </a:lnTo>
                  <a:lnTo>
                    <a:pt x="1429" y="2345"/>
                  </a:lnTo>
                  <a:lnTo>
                    <a:pt x="1468" y="2361"/>
                  </a:lnTo>
                  <a:lnTo>
                    <a:pt x="1507" y="2379"/>
                  </a:lnTo>
                  <a:lnTo>
                    <a:pt x="1545" y="2397"/>
                  </a:lnTo>
                  <a:lnTo>
                    <a:pt x="1582" y="2416"/>
                  </a:lnTo>
                  <a:lnTo>
                    <a:pt x="1618" y="2436"/>
                  </a:lnTo>
                  <a:lnTo>
                    <a:pt x="1653" y="2458"/>
                  </a:lnTo>
                  <a:lnTo>
                    <a:pt x="1688" y="2479"/>
                  </a:lnTo>
                  <a:lnTo>
                    <a:pt x="1720" y="2502"/>
                  </a:lnTo>
                  <a:lnTo>
                    <a:pt x="1752" y="2525"/>
                  </a:lnTo>
                  <a:lnTo>
                    <a:pt x="1783" y="2551"/>
                  </a:lnTo>
                  <a:lnTo>
                    <a:pt x="1813" y="2576"/>
                  </a:lnTo>
                  <a:lnTo>
                    <a:pt x="1841" y="2604"/>
                  </a:lnTo>
                  <a:lnTo>
                    <a:pt x="1869" y="2631"/>
                  </a:lnTo>
                  <a:lnTo>
                    <a:pt x="1895" y="2660"/>
                  </a:lnTo>
                  <a:lnTo>
                    <a:pt x="1920" y="2691"/>
                  </a:lnTo>
                  <a:lnTo>
                    <a:pt x="1938" y="2714"/>
                  </a:lnTo>
                  <a:lnTo>
                    <a:pt x="1955" y="2736"/>
                  </a:lnTo>
                  <a:lnTo>
                    <a:pt x="1973" y="2759"/>
                  </a:lnTo>
                  <a:lnTo>
                    <a:pt x="1990" y="2782"/>
                  </a:lnTo>
                  <a:lnTo>
                    <a:pt x="2006" y="2804"/>
                  </a:lnTo>
                  <a:lnTo>
                    <a:pt x="2023" y="2826"/>
                  </a:lnTo>
                  <a:lnTo>
                    <a:pt x="2040" y="2848"/>
                  </a:lnTo>
                  <a:lnTo>
                    <a:pt x="2057" y="2871"/>
                  </a:lnTo>
                  <a:lnTo>
                    <a:pt x="2518" y="3024"/>
                  </a:lnTo>
                  <a:lnTo>
                    <a:pt x="2516" y="3031"/>
                  </a:lnTo>
                  <a:lnTo>
                    <a:pt x="2513" y="3051"/>
                  </a:lnTo>
                  <a:lnTo>
                    <a:pt x="2507" y="3084"/>
                  </a:lnTo>
                  <a:lnTo>
                    <a:pt x="2498" y="3128"/>
                  </a:lnTo>
                  <a:lnTo>
                    <a:pt x="2487" y="3184"/>
                  </a:lnTo>
                  <a:lnTo>
                    <a:pt x="2475" y="3249"/>
                  </a:lnTo>
                  <a:lnTo>
                    <a:pt x="2460" y="3323"/>
                  </a:lnTo>
                  <a:lnTo>
                    <a:pt x="2444" y="3406"/>
                  </a:lnTo>
                  <a:lnTo>
                    <a:pt x="2515" y="3511"/>
                  </a:lnTo>
                  <a:lnTo>
                    <a:pt x="2576" y="3603"/>
                  </a:lnTo>
                  <a:lnTo>
                    <a:pt x="2629" y="3683"/>
                  </a:lnTo>
                  <a:lnTo>
                    <a:pt x="2673" y="3751"/>
                  </a:lnTo>
                  <a:lnTo>
                    <a:pt x="2706" y="3805"/>
                  </a:lnTo>
                  <a:lnTo>
                    <a:pt x="2731" y="3845"/>
                  </a:lnTo>
                  <a:lnTo>
                    <a:pt x="2746" y="3870"/>
                  </a:lnTo>
                  <a:lnTo>
                    <a:pt x="2751" y="3878"/>
                  </a:lnTo>
                  <a:lnTo>
                    <a:pt x="2899" y="4301"/>
                  </a:lnTo>
                  <a:lnTo>
                    <a:pt x="2889" y="4286"/>
                  </a:lnTo>
                  <a:lnTo>
                    <a:pt x="2860" y="4246"/>
                  </a:lnTo>
                  <a:lnTo>
                    <a:pt x="2817" y="4181"/>
                  </a:lnTo>
                  <a:lnTo>
                    <a:pt x="2758" y="4097"/>
                  </a:lnTo>
                  <a:lnTo>
                    <a:pt x="2686" y="3995"/>
                  </a:lnTo>
                  <a:lnTo>
                    <a:pt x="2602" y="3876"/>
                  </a:lnTo>
                  <a:lnTo>
                    <a:pt x="2508" y="3744"/>
                  </a:lnTo>
                  <a:lnTo>
                    <a:pt x="2406" y="3601"/>
                  </a:lnTo>
                  <a:lnTo>
                    <a:pt x="2392" y="3667"/>
                  </a:lnTo>
                  <a:lnTo>
                    <a:pt x="2378" y="3736"/>
                  </a:lnTo>
                  <a:lnTo>
                    <a:pt x="2365" y="3806"/>
                  </a:lnTo>
                  <a:lnTo>
                    <a:pt x="2350" y="3878"/>
                  </a:lnTo>
                  <a:lnTo>
                    <a:pt x="2335" y="3952"/>
                  </a:lnTo>
                  <a:lnTo>
                    <a:pt x="2320" y="4027"/>
                  </a:lnTo>
                  <a:lnTo>
                    <a:pt x="2304" y="4103"/>
                  </a:lnTo>
                  <a:lnTo>
                    <a:pt x="2288" y="4179"/>
                  </a:lnTo>
                  <a:lnTo>
                    <a:pt x="2303" y="4216"/>
                  </a:lnTo>
                  <a:lnTo>
                    <a:pt x="2322" y="4266"/>
                  </a:lnTo>
                  <a:lnTo>
                    <a:pt x="2346" y="4327"/>
                  </a:lnTo>
                  <a:lnTo>
                    <a:pt x="2372" y="4400"/>
                  </a:lnTo>
                  <a:lnTo>
                    <a:pt x="2401" y="4484"/>
                  </a:lnTo>
                  <a:lnTo>
                    <a:pt x="2431" y="4577"/>
                  </a:lnTo>
                  <a:lnTo>
                    <a:pt x="2463" y="4681"/>
                  </a:lnTo>
                  <a:lnTo>
                    <a:pt x="2496" y="4793"/>
                  </a:lnTo>
                  <a:lnTo>
                    <a:pt x="2528" y="4915"/>
                  </a:lnTo>
                  <a:lnTo>
                    <a:pt x="2561" y="5044"/>
                  </a:lnTo>
                  <a:lnTo>
                    <a:pt x="2591" y="5180"/>
                  </a:lnTo>
                  <a:lnTo>
                    <a:pt x="2620" y="5323"/>
                  </a:lnTo>
                  <a:lnTo>
                    <a:pt x="2646" y="5471"/>
                  </a:lnTo>
                  <a:lnTo>
                    <a:pt x="2671" y="5626"/>
                  </a:lnTo>
                  <a:lnTo>
                    <a:pt x="2691" y="5785"/>
                  </a:lnTo>
                  <a:lnTo>
                    <a:pt x="2706" y="5948"/>
                  </a:lnTo>
                  <a:lnTo>
                    <a:pt x="2717" y="6116"/>
                  </a:lnTo>
                  <a:lnTo>
                    <a:pt x="2723" y="6285"/>
                  </a:lnTo>
                  <a:lnTo>
                    <a:pt x="2722" y="6458"/>
                  </a:lnTo>
                  <a:lnTo>
                    <a:pt x="2714" y="6632"/>
                  </a:lnTo>
                  <a:lnTo>
                    <a:pt x="2699" y="6807"/>
                  </a:lnTo>
                  <a:lnTo>
                    <a:pt x="2676" y="6984"/>
                  </a:lnTo>
                  <a:lnTo>
                    <a:pt x="2645" y="7160"/>
                  </a:lnTo>
                  <a:lnTo>
                    <a:pt x="2604" y="7336"/>
                  </a:lnTo>
                  <a:lnTo>
                    <a:pt x="2554" y="7511"/>
                  </a:lnTo>
                  <a:lnTo>
                    <a:pt x="2493" y="7683"/>
                  </a:lnTo>
                  <a:lnTo>
                    <a:pt x="2421" y="7854"/>
                  </a:lnTo>
                  <a:lnTo>
                    <a:pt x="2338" y="8022"/>
                  </a:lnTo>
                  <a:lnTo>
                    <a:pt x="2242" y="8187"/>
                  </a:lnTo>
                  <a:lnTo>
                    <a:pt x="2133" y="8347"/>
                  </a:lnTo>
                  <a:lnTo>
                    <a:pt x="2011" y="8502"/>
                  </a:lnTo>
                  <a:lnTo>
                    <a:pt x="1874" y="8652"/>
                  </a:lnTo>
                  <a:lnTo>
                    <a:pt x="1763" y="8544"/>
                  </a:lnTo>
                  <a:lnTo>
                    <a:pt x="1798" y="8512"/>
                  </a:lnTo>
                  <a:lnTo>
                    <a:pt x="1831" y="8480"/>
                  </a:lnTo>
                  <a:lnTo>
                    <a:pt x="1862" y="8448"/>
                  </a:lnTo>
                  <a:lnTo>
                    <a:pt x="1894" y="8414"/>
                  </a:lnTo>
                  <a:lnTo>
                    <a:pt x="1924" y="8381"/>
                  </a:lnTo>
                  <a:lnTo>
                    <a:pt x="1954" y="8347"/>
                  </a:lnTo>
                  <a:lnTo>
                    <a:pt x="1982" y="8312"/>
                  </a:lnTo>
                  <a:lnTo>
                    <a:pt x="2011" y="8276"/>
                  </a:lnTo>
                  <a:lnTo>
                    <a:pt x="1985" y="8306"/>
                  </a:lnTo>
                  <a:lnTo>
                    <a:pt x="1960" y="8337"/>
                  </a:lnTo>
                  <a:lnTo>
                    <a:pt x="1933" y="8366"/>
                  </a:lnTo>
                  <a:lnTo>
                    <a:pt x="1907" y="8394"/>
                  </a:lnTo>
                  <a:lnTo>
                    <a:pt x="1879" y="8422"/>
                  </a:lnTo>
                  <a:lnTo>
                    <a:pt x="1852" y="8449"/>
                  </a:lnTo>
                  <a:lnTo>
                    <a:pt x="1823" y="8475"/>
                  </a:lnTo>
                  <a:lnTo>
                    <a:pt x="1795" y="8500"/>
                  </a:lnTo>
                  <a:lnTo>
                    <a:pt x="2252" y="7671"/>
                  </a:lnTo>
                  <a:lnTo>
                    <a:pt x="2204" y="7399"/>
                  </a:lnTo>
                  <a:lnTo>
                    <a:pt x="2365" y="7337"/>
                  </a:lnTo>
                  <a:lnTo>
                    <a:pt x="2278" y="7163"/>
                  </a:lnTo>
                  <a:lnTo>
                    <a:pt x="2451" y="7039"/>
                  </a:lnTo>
                  <a:lnTo>
                    <a:pt x="2302" y="6891"/>
                  </a:lnTo>
                  <a:lnTo>
                    <a:pt x="2526" y="6706"/>
                  </a:lnTo>
                  <a:lnTo>
                    <a:pt x="2352" y="6593"/>
                  </a:lnTo>
                  <a:lnTo>
                    <a:pt x="2500" y="6445"/>
                  </a:lnTo>
                  <a:lnTo>
                    <a:pt x="2327" y="6321"/>
                  </a:lnTo>
                  <a:lnTo>
                    <a:pt x="2526" y="6160"/>
                  </a:lnTo>
                  <a:lnTo>
                    <a:pt x="2278" y="6036"/>
                  </a:lnTo>
                  <a:lnTo>
                    <a:pt x="2463" y="5825"/>
                  </a:lnTo>
                  <a:lnTo>
                    <a:pt x="2215" y="5751"/>
                  </a:lnTo>
                  <a:lnTo>
                    <a:pt x="2451" y="5578"/>
                  </a:lnTo>
                  <a:lnTo>
                    <a:pt x="2215" y="5442"/>
                  </a:lnTo>
                  <a:lnTo>
                    <a:pt x="2389" y="5268"/>
                  </a:lnTo>
                  <a:lnTo>
                    <a:pt x="2389" y="4946"/>
                  </a:lnTo>
                  <a:lnTo>
                    <a:pt x="2390" y="4951"/>
                  </a:lnTo>
                  <a:lnTo>
                    <a:pt x="2393" y="4964"/>
                  </a:lnTo>
                  <a:lnTo>
                    <a:pt x="2398" y="4986"/>
                  </a:lnTo>
                  <a:lnTo>
                    <a:pt x="2406" y="5016"/>
                  </a:lnTo>
                  <a:lnTo>
                    <a:pt x="2414" y="5053"/>
                  </a:lnTo>
                  <a:lnTo>
                    <a:pt x="2424" y="5098"/>
                  </a:lnTo>
                  <a:lnTo>
                    <a:pt x="2436" y="5149"/>
                  </a:lnTo>
                  <a:lnTo>
                    <a:pt x="2447" y="5208"/>
                  </a:lnTo>
                  <a:lnTo>
                    <a:pt x="2459" y="5271"/>
                  </a:lnTo>
                  <a:lnTo>
                    <a:pt x="2472" y="5341"/>
                  </a:lnTo>
                  <a:lnTo>
                    <a:pt x="2483" y="5416"/>
                  </a:lnTo>
                  <a:lnTo>
                    <a:pt x="2496" y="5497"/>
                  </a:lnTo>
                  <a:lnTo>
                    <a:pt x="2508" y="5582"/>
                  </a:lnTo>
                  <a:lnTo>
                    <a:pt x="2519" y="5672"/>
                  </a:lnTo>
                  <a:lnTo>
                    <a:pt x="2530" y="5764"/>
                  </a:lnTo>
                  <a:lnTo>
                    <a:pt x="2539" y="5860"/>
                  </a:lnTo>
                  <a:lnTo>
                    <a:pt x="2540" y="5876"/>
                  </a:lnTo>
                  <a:lnTo>
                    <a:pt x="2542" y="5892"/>
                  </a:lnTo>
                  <a:lnTo>
                    <a:pt x="2536" y="5824"/>
                  </a:lnTo>
                  <a:lnTo>
                    <a:pt x="2531" y="5759"/>
                  </a:lnTo>
                  <a:lnTo>
                    <a:pt x="2525" y="5693"/>
                  </a:lnTo>
                  <a:lnTo>
                    <a:pt x="2518" y="5629"/>
                  </a:lnTo>
                  <a:lnTo>
                    <a:pt x="2504" y="5505"/>
                  </a:lnTo>
                  <a:lnTo>
                    <a:pt x="2489" y="5387"/>
                  </a:lnTo>
                  <a:lnTo>
                    <a:pt x="2472" y="5274"/>
                  </a:lnTo>
                  <a:lnTo>
                    <a:pt x="2455" y="5169"/>
                  </a:lnTo>
                  <a:lnTo>
                    <a:pt x="2437" y="5069"/>
                  </a:lnTo>
                  <a:lnTo>
                    <a:pt x="2419" y="4978"/>
                  </a:lnTo>
                  <a:lnTo>
                    <a:pt x="2402" y="4895"/>
                  </a:lnTo>
                  <a:lnTo>
                    <a:pt x="2386" y="4821"/>
                  </a:lnTo>
                  <a:lnTo>
                    <a:pt x="2371" y="4757"/>
                  </a:lnTo>
                  <a:lnTo>
                    <a:pt x="2358" y="4702"/>
                  </a:lnTo>
                  <a:lnTo>
                    <a:pt x="2347" y="4659"/>
                  </a:lnTo>
                  <a:lnTo>
                    <a:pt x="2338" y="4626"/>
                  </a:lnTo>
                  <a:lnTo>
                    <a:pt x="2332" y="4605"/>
                  </a:lnTo>
                  <a:lnTo>
                    <a:pt x="2330" y="4596"/>
                  </a:lnTo>
                  <a:lnTo>
                    <a:pt x="2282" y="4210"/>
                  </a:lnTo>
                  <a:lnTo>
                    <a:pt x="2259" y="4323"/>
                  </a:lnTo>
                  <a:lnTo>
                    <a:pt x="2234" y="4436"/>
                  </a:lnTo>
                  <a:lnTo>
                    <a:pt x="2211" y="4550"/>
                  </a:lnTo>
                  <a:lnTo>
                    <a:pt x="2187" y="4661"/>
                  </a:lnTo>
                  <a:lnTo>
                    <a:pt x="2162" y="4770"/>
                  </a:lnTo>
                  <a:lnTo>
                    <a:pt x="2139" y="4877"/>
                  </a:lnTo>
                  <a:lnTo>
                    <a:pt x="2116" y="4980"/>
                  </a:lnTo>
                  <a:lnTo>
                    <a:pt x="2092" y="5078"/>
                  </a:lnTo>
                  <a:lnTo>
                    <a:pt x="2070" y="5173"/>
                  </a:lnTo>
                  <a:lnTo>
                    <a:pt x="2049" y="5261"/>
                  </a:lnTo>
                  <a:lnTo>
                    <a:pt x="2028" y="5343"/>
                  </a:lnTo>
                  <a:lnTo>
                    <a:pt x="2008" y="5417"/>
                  </a:lnTo>
                  <a:lnTo>
                    <a:pt x="1988" y="5484"/>
                  </a:lnTo>
                  <a:lnTo>
                    <a:pt x="1972" y="5541"/>
                  </a:lnTo>
                  <a:lnTo>
                    <a:pt x="1956" y="5590"/>
                  </a:lnTo>
                  <a:lnTo>
                    <a:pt x="1941" y="5629"/>
                  </a:lnTo>
                  <a:lnTo>
                    <a:pt x="2124" y="6122"/>
                  </a:lnTo>
                  <a:lnTo>
                    <a:pt x="2129" y="6140"/>
                  </a:lnTo>
                  <a:lnTo>
                    <a:pt x="2142" y="6186"/>
                  </a:lnTo>
                  <a:lnTo>
                    <a:pt x="2151" y="6217"/>
                  </a:lnTo>
                  <a:lnTo>
                    <a:pt x="2159" y="6256"/>
                  </a:lnTo>
                  <a:lnTo>
                    <a:pt x="2169" y="6301"/>
                  </a:lnTo>
                  <a:lnTo>
                    <a:pt x="2178" y="6352"/>
                  </a:lnTo>
                  <a:lnTo>
                    <a:pt x="2187" y="6408"/>
                  </a:lnTo>
                  <a:lnTo>
                    <a:pt x="2195" y="6469"/>
                  </a:lnTo>
                  <a:lnTo>
                    <a:pt x="2201" y="6536"/>
                  </a:lnTo>
                  <a:lnTo>
                    <a:pt x="2208" y="6607"/>
                  </a:lnTo>
                  <a:lnTo>
                    <a:pt x="2212" y="6683"/>
                  </a:lnTo>
                  <a:lnTo>
                    <a:pt x="2213" y="6764"/>
                  </a:lnTo>
                  <a:lnTo>
                    <a:pt x="2213" y="6849"/>
                  </a:lnTo>
                  <a:lnTo>
                    <a:pt x="2210" y="6938"/>
                  </a:lnTo>
                  <a:lnTo>
                    <a:pt x="2204" y="7031"/>
                  </a:lnTo>
                  <a:lnTo>
                    <a:pt x="2193" y="7127"/>
                  </a:lnTo>
                  <a:lnTo>
                    <a:pt x="2179" y="7227"/>
                  </a:lnTo>
                  <a:lnTo>
                    <a:pt x="2161" y="7330"/>
                  </a:lnTo>
                  <a:lnTo>
                    <a:pt x="2138" y="7436"/>
                  </a:lnTo>
                  <a:lnTo>
                    <a:pt x="2110" y="7544"/>
                  </a:lnTo>
                  <a:lnTo>
                    <a:pt x="2077" y="7654"/>
                  </a:lnTo>
                  <a:lnTo>
                    <a:pt x="2039" y="7767"/>
                  </a:lnTo>
                  <a:lnTo>
                    <a:pt x="1995" y="7883"/>
                  </a:lnTo>
                  <a:lnTo>
                    <a:pt x="1944" y="7999"/>
                  </a:lnTo>
                  <a:lnTo>
                    <a:pt x="1886" y="8118"/>
                  </a:lnTo>
                  <a:lnTo>
                    <a:pt x="1821" y="8238"/>
                  </a:lnTo>
                  <a:lnTo>
                    <a:pt x="1749" y="8358"/>
                  </a:lnTo>
                  <a:lnTo>
                    <a:pt x="1670" y="8480"/>
                  </a:lnTo>
                  <a:lnTo>
                    <a:pt x="1582" y="8603"/>
                  </a:lnTo>
                  <a:lnTo>
                    <a:pt x="1485" y="8726"/>
                  </a:lnTo>
                  <a:lnTo>
                    <a:pt x="1366" y="8627"/>
                  </a:lnTo>
                  <a:lnTo>
                    <a:pt x="1380" y="8609"/>
                  </a:lnTo>
                  <a:lnTo>
                    <a:pt x="1395" y="8590"/>
                  </a:lnTo>
                  <a:lnTo>
                    <a:pt x="1409" y="8571"/>
                  </a:lnTo>
                  <a:lnTo>
                    <a:pt x="1424" y="8552"/>
                  </a:lnTo>
                  <a:lnTo>
                    <a:pt x="1572" y="8141"/>
                  </a:lnTo>
                  <a:lnTo>
                    <a:pt x="1460" y="7943"/>
                  </a:lnTo>
                  <a:lnTo>
                    <a:pt x="1720" y="7943"/>
                  </a:lnTo>
                  <a:lnTo>
                    <a:pt x="1448" y="7708"/>
                  </a:lnTo>
                  <a:lnTo>
                    <a:pt x="1819" y="7696"/>
                  </a:lnTo>
                  <a:lnTo>
                    <a:pt x="1460" y="7436"/>
                  </a:lnTo>
                  <a:lnTo>
                    <a:pt x="1919" y="7312"/>
                  </a:lnTo>
                  <a:lnTo>
                    <a:pt x="1609" y="7126"/>
                  </a:lnTo>
                  <a:lnTo>
                    <a:pt x="1980" y="7039"/>
                  </a:lnTo>
                  <a:lnTo>
                    <a:pt x="1659" y="6841"/>
                  </a:lnTo>
                  <a:lnTo>
                    <a:pt x="1980" y="6754"/>
                  </a:lnTo>
                  <a:lnTo>
                    <a:pt x="1720" y="6532"/>
                  </a:lnTo>
                  <a:lnTo>
                    <a:pt x="1993" y="6445"/>
                  </a:lnTo>
                  <a:lnTo>
                    <a:pt x="1782" y="6284"/>
                  </a:lnTo>
                  <a:lnTo>
                    <a:pt x="1956" y="6184"/>
                  </a:lnTo>
                  <a:lnTo>
                    <a:pt x="1968" y="5756"/>
                  </a:lnTo>
                  <a:lnTo>
                    <a:pt x="1958" y="5704"/>
                  </a:lnTo>
                  <a:lnTo>
                    <a:pt x="1948" y="5664"/>
                  </a:lnTo>
                  <a:lnTo>
                    <a:pt x="1943" y="5639"/>
                  </a:lnTo>
                  <a:lnTo>
                    <a:pt x="1941" y="5629"/>
                  </a:lnTo>
                  <a:lnTo>
                    <a:pt x="1925" y="5661"/>
                  </a:lnTo>
                  <a:lnTo>
                    <a:pt x="1905" y="5692"/>
                  </a:lnTo>
                  <a:lnTo>
                    <a:pt x="1883" y="5719"/>
                  </a:lnTo>
                  <a:lnTo>
                    <a:pt x="1856" y="5746"/>
                  </a:lnTo>
                  <a:lnTo>
                    <a:pt x="1827" y="5771"/>
                  </a:lnTo>
                  <a:lnTo>
                    <a:pt x="1797" y="5795"/>
                  </a:lnTo>
                  <a:lnTo>
                    <a:pt x="1763" y="5816"/>
                  </a:lnTo>
                  <a:lnTo>
                    <a:pt x="1727" y="5836"/>
                  </a:lnTo>
                  <a:lnTo>
                    <a:pt x="1689" y="5855"/>
                  </a:lnTo>
                  <a:lnTo>
                    <a:pt x="1649" y="5873"/>
                  </a:lnTo>
                  <a:lnTo>
                    <a:pt x="1608" y="5890"/>
                  </a:lnTo>
                  <a:lnTo>
                    <a:pt x="1566" y="5906"/>
                  </a:lnTo>
                  <a:lnTo>
                    <a:pt x="1521" y="5921"/>
                  </a:lnTo>
                  <a:lnTo>
                    <a:pt x="1477" y="5934"/>
                  </a:lnTo>
                  <a:lnTo>
                    <a:pt x="1431" y="5948"/>
                  </a:lnTo>
                  <a:lnTo>
                    <a:pt x="1386" y="5962"/>
                  </a:lnTo>
                  <a:lnTo>
                    <a:pt x="1293" y="5987"/>
                  </a:lnTo>
                  <a:lnTo>
                    <a:pt x="1201" y="6013"/>
                  </a:lnTo>
                  <a:lnTo>
                    <a:pt x="1156" y="6024"/>
                  </a:lnTo>
                  <a:lnTo>
                    <a:pt x="1111" y="6037"/>
                  </a:lnTo>
                  <a:lnTo>
                    <a:pt x="1068" y="6051"/>
                  </a:lnTo>
                  <a:lnTo>
                    <a:pt x="1027" y="6064"/>
                  </a:lnTo>
                  <a:lnTo>
                    <a:pt x="985" y="6079"/>
                  </a:lnTo>
                  <a:lnTo>
                    <a:pt x="946" y="6092"/>
                  </a:lnTo>
                  <a:lnTo>
                    <a:pt x="909" y="6108"/>
                  </a:lnTo>
                  <a:lnTo>
                    <a:pt x="874" y="6124"/>
                  </a:lnTo>
                  <a:lnTo>
                    <a:pt x="841" y="6142"/>
                  </a:lnTo>
                  <a:lnTo>
                    <a:pt x="810" y="6160"/>
                  </a:lnTo>
                  <a:lnTo>
                    <a:pt x="783" y="6179"/>
                  </a:lnTo>
                  <a:lnTo>
                    <a:pt x="758" y="6200"/>
                  </a:lnTo>
                  <a:lnTo>
                    <a:pt x="895" y="6760"/>
                  </a:lnTo>
                  <a:lnTo>
                    <a:pt x="896" y="6785"/>
                  </a:lnTo>
                  <a:lnTo>
                    <a:pt x="897" y="6833"/>
                  </a:lnTo>
                  <a:lnTo>
                    <a:pt x="899" y="6900"/>
                  </a:lnTo>
                  <a:lnTo>
                    <a:pt x="901" y="6984"/>
                  </a:lnTo>
                  <a:lnTo>
                    <a:pt x="903" y="7084"/>
                  </a:lnTo>
                  <a:lnTo>
                    <a:pt x="903" y="7196"/>
                  </a:lnTo>
                  <a:lnTo>
                    <a:pt x="901" y="7319"/>
                  </a:lnTo>
                  <a:lnTo>
                    <a:pt x="898" y="7450"/>
                  </a:lnTo>
                  <a:lnTo>
                    <a:pt x="896" y="7518"/>
                  </a:lnTo>
                  <a:lnTo>
                    <a:pt x="893" y="7587"/>
                  </a:lnTo>
                  <a:lnTo>
                    <a:pt x="889" y="7657"/>
                  </a:lnTo>
                  <a:lnTo>
                    <a:pt x="885" y="7727"/>
                  </a:lnTo>
                  <a:lnTo>
                    <a:pt x="879" y="7798"/>
                  </a:lnTo>
                  <a:lnTo>
                    <a:pt x="873" y="7868"/>
                  </a:lnTo>
                  <a:lnTo>
                    <a:pt x="865" y="7939"/>
                  </a:lnTo>
                  <a:lnTo>
                    <a:pt x="858" y="8008"/>
                  </a:lnTo>
                  <a:lnTo>
                    <a:pt x="849" y="8077"/>
                  </a:lnTo>
                  <a:lnTo>
                    <a:pt x="839" y="8144"/>
                  </a:lnTo>
                  <a:lnTo>
                    <a:pt x="827" y="8210"/>
                  </a:lnTo>
                  <a:lnTo>
                    <a:pt x="815" y="8274"/>
                  </a:lnTo>
                  <a:lnTo>
                    <a:pt x="801" y="8336"/>
                  </a:lnTo>
                  <a:lnTo>
                    <a:pt x="786" y="8395"/>
                  </a:lnTo>
                  <a:lnTo>
                    <a:pt x="769" y="8452"/>
                  </a:lnTo>
                  <a:lnTo>
                    <a:pt x="751" y="8506"/>
                  </a:lnTo>
                  <a:lnTo>
                    <a:pt x="717" y="8597"/>
                  </a:lnTo>
                  <a:lnTo>
                    <a:pt x="679" y="8694"/>
                  </a:lnTo>
                  <a:lnTo>
                    <a:pt x="637" y="8798"/>
                  </a:lnTo>
                  <a:lnTo>
                    <a:pt x="591" y="8906"/>
                  </a:lnTo>
                  <a:lnTo>
                    <a:pt x="542" y="9017"/>
                  </a:lnTo>
                  <a:lnTo>
                    <a:pt x="493" y="9130"/>
                  </a:lnTo>
                  <a:lnTo>
                    <a:pt x="441" y="9244"/>
                  </a:lnTo>
                  <a:lnTo>
                    <a:pt x="389" y="9356"/>
                  </a:lnTo>
                  <a:lnTo>
                    <a:pt x="338" y="9467"/>
                  </a:lnTo>
                  <a:lnTo>
                    <a:pt x="287" y="9574"/>
                  </a:lnTo>
                  <a:lnTo>
                    <a:pt x="238" y="9677"/>
                  </a:lnTo>
                  <a:lnTo>
                    <a:pt x="193" y="9774"/>
                  </a:lnTo>
                  <a:lnTo>
                    <a:pt x="149" y="9862"/>
                  </a:lnTo>
                  <a:lnTo>
                    <a:pt x="110" y="9942"/>
                  </a:lnTo>
                  <a:lnTo>
                    <a:pt x="76" y="10012"/>
                  </a:lnTo>
                  <a:lnTo>
                    <a:pt x="48" y="10070"/>
                  </a:lnTo>
                  <a:lnTo>
                    <a:pt x="42" y="10097"/>
                  </a:lnTo>
                  <a:lnTo>
                    <a:pt x="37" y="10123"/>
                  </a:lnTo>
                  <a:lnTo>
                    <a:pt x="32" y="10149"/>
                  </a:lnTo>
                  <a:lnTo>
                    <a:pt x="25" y="10175"/>
                  </a:lnTo>
                  <a:lnTo>
                    <a:pt x="19" y="10202"/>
                  </a:lnTo>
                  <a:lnTo>
                    <a:pt x="13" y="10227"/>
                  </a:lnTo>
                  <a:lnTo>
                    <a:pt x="6" y="10254"/>
                  </a:lnTo>
                  <a:lnTo>
                    <a:pt x="0" y="10280"/>
                  </a:lnTo>
                  <a:lnTo>
                    <a:pt x="41" y="10280"/>
                  </a:lnTo>
                  <a:lnTo>
                    <a:pt x="160" y="10073"/>
                  </a:lnTo>
                  <a:lnTo>
                    <a:pt x="358" y="10049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6" name="Freeform 95"/>
            <p:cNvSpPr>
              <a:spLocks/>
            </p:cNvSpPr>
            <p:nvPr/>
          </p:nvSpPr>
          <p:spPr bwMode="auto">
            <a:xfrm>
              <a:off x="8284459" y="1063053"/>
              <a:ext cx="258045" cy="573581"/>
            </a:xfrm>
            <a:custGeom>
              <a:avLst/>
              <a:gdLst/>
              <a:ahLst/>
              <a:cxnLst>
                <a:cxn ang="0">
                  <a:pos x="1921" y="2088"/>
                </a:cxn>
                <a:cxn ang="0">
                  <a:pos x="2650" y="1976"/>
                </a:cxn>
                <a:cxn ang="0">
                  <a:pos x="2258" y="1712"/>
                </a:cxn>
                <a:cxn ang="0">
                  <a:pos x="1674" y="1306"/>
                </a:cxn>
                <a:cxn ang="0">
                  <a:pos x="1169" y="927"/>
                </a:cxn>
                <a:cxn ang="0">
                  <a:pos x="914" y="716"/>
                </a:cxn>
                <a:cxn ang="0">
                  <a:pos x="660" y="492"/>
                </a:cxn>
                <a:cxn ang="0">
                  <a:pos x="402" y="280"/>
                </a:cxn>
                <a:cxn ang="0">
                  <a:pos x="157" y="97"/>
                </a:cxn>
                <a:cxn ang="0">
                  <a:pos x="16" y="126"/>
                </a:cxn>
                <a:cxn ang="0">
                  <a:pos x="11" y="438"/>
                </a:cxn>
                <a:cxn ang="0">
                  <a:pos x="4" y="744"/>
                </a:cxn>
                <a:cxn ang="0">
                  <a:pos x="339" y="773"/>
                </a:cxn>
                <a:cxn ang="0">
                  <a:pos x="611" y="1579"/>
                </a:cxn>
                <a:cxn ang="0">
                  <a:pos x="1589" y="2334"/>
                </a:cxn>
                <a:cxn ang="0">
                  <a:pos x="753" y="2803"/>
                </a:cxn>
                <a:cxn ang="0">
                  <a:pos x="965" y="3170"/>
                </a:cxn>
                <a:cxn ang="0">
                  <a:pos x="1263" y="3715"/>
                </a:cxn>
                <a:cxn ang="0">
                  <a:pos x="1453" y="4121"/>
                </a:cxn>
                <a:cxn ang="0">
                  <a:pos x="1518" y="4300"/>
                </a:cxn>
                <a:cxn ang="0">
                  <a:pos x="1605" y="4647"/>
                </a:cxn>
                <a:cxn ang="0">
                  <a:pos x="1720" y="5184"/>
                </a:cxn>
                <a:cxn ang="0">
                  <a:pos x="1780" y="5597"/>
                </a:cxn>
                <a:cxn ang="0">
                  <a:pos x="1806" y="5908"/>
                </a:cxn>
                <a:cxn ang="0">
                  <a:pos x="1813" y="6197"/>
                </a:cxn>
                <a:cxn ang="0">
                  <a:pos x="1808" y="6365"/>
                </a:cxn>
                <a:cxn ang="0">
                  <a:pos x="1904" y="6220"/>
                </a:cxn>
                <a:cxn ang="0">
                  <a:pos x="2073" y="5847"/>
                </a:cxn>
                <a:cxn ang="0">
                  <a:pos x="2225" y="5492"/>
                </a:cxn>
                <a:cxn ang="0">
                  <a:pos x="2301" y="5291"/>
                </a:cxn>
                <a:cxn ang="0">
                  <a:pos x="2210" y="5522"/>
                </a:cxn>
                <a:cxn ang="0">
                  <a:pos x="2009" y="5987"/>
                </a:cxn>
                <a:cxn ang="0">
                  <a:pos x="1847" y="6337"/>
                </a:cxn>
                <a:cxn ang="0">
                  <a:pos x="1985" y="5875"/>
                </a:cxn>
                <a:cxn ang="0">
                  <a:pos x="2048" y="4898"/>
                </a:cxn>
                <a:cxn ang="0">
                  <a:pos x="2333" y="4328"/>
                </a:cxn>
                <a:cxn ang="0">
                  <a:pos x="2422" y="4156"/>
                </a:cxn>
                <a:cxn ang="0">
                  <a:pos x="2422" y="4453"/>
                </a:cxn>
                <a:cxn ang="0">
                  <a:pos x="2447" y="3802"/>
                </a:cxn>
                <a:cxn ang="0">
                  <a:pos x="2451" y="3278"/>
                </a:cxn>
                <a:cxn ang="0">
                  <a:pos x="2448" y="3055"/>
                </a:cxn>
                <a:cxn ang="0">
                  <a:pos x="2315" y="3245"/>
                </a:cxn>
                <a:cxn ang="0">
                  <a:pos x="2161" y="3553"/>
                </a:cxn>
                <a:cxn ang="0">
                  <a:pos x="2006" y="3921"/>
                </a:cxn>
                <a:cxn ang="0">
                  <a:pos x="1771" y="4529"/>
                </a:cxn>
                <a:cxn ang="0">
                  <a:pos x="1680" y="4660"/>
                </a:cxn>
                <a:cxn ang="0">
                  <a:pos x="1623" y="4221"/>
                </a:cxn>
                <a:cxn ang="0">
                  <a:pos x="1547" y="3893"/>
                </a:cxn>
                <a:cxn ang="0">
                  <a:pos x="1465" y="3663"/>
                </a:cxn>
                <a:cxn ang="0">
                  <a:pos x="1388" y="3516"/>
                </a:cxn>
                <a:cxn ang="0">
                  <a:pos x="1314" y="3419"/>
                </a:cxn>
              </a:cxnLst>
              <a:rect l="0" t="0" r="r" b="b"/>
              <a:pathLst>
                <a:path w="2890" h="6432">
                  <a:moveTo>
                    <a:pt x="1300" y="3406"/>
                  </a:moveTo>
                  <a:lnTo>
                    <a:pt x="1921" y="3484"/>
                  </a:lnTo>
                  <a:lnTo>
                    <a:pt x="1417" y="2786"/>
                  </a:lnTo>
                  <a:lnTo>
                    <a:pt x="2192" y="2980"/>
                  </a:lnTo>
                  <a:lnTo>
                    <a:pt x="1921" y="2088"/>
                  </a:lnTo>
                  <a:lnTo>
                    <a:pt x="2890" y="2709"/>
                  </a:lnTo>
                  <a:lnTo>
                    <a:pt x="2463" y="1933"/>
                  </a:lnTo>
                  <a:lnTo>
                    <a:pt x="2702" y="2010"/>
                  </a:lnTo>
                  <a:lnTo>
                    <a:pt x="2677" y="1994"/>
                  </a:lnTo>
                  <a:lnTo>
                    <a:pt x="2650" y="1976"/>
                  </a:lnTo>
                  <a:lnTo>
                    <a:pt x="2622" y="1957"/>
                  </a:lnTo>
                  <a:lnTo>
                    <a:pt x="2593" y="1937"/>
                  </a:lnTo>
                  <a:lnTo>
                    <a:pt x="2483" y="1864"/>
                  </a:lnTo>
                  <a:lnTo>
                    <a:pt x="2371" y="1788"/>
                  </a:lnTo>
                  <a:lnTo>
                    <a:pt x="2258" y="1712"/>
                  </a:lnTo>
                  <a:lnTo>
                    <a:pt x="2142" y="1634"/>
                  </a:lnTo>
                  <a:lnTo>
                    <a:pt x="2026" y="1553"/>
                  </a:lnTo>
                  <a:lnTo>
                    <a:pt x="1908" y="1473"/>
                  </a:lnTo>
                  <a:lnTo>
                    <a:pt x="1791" y="1390"/>
                  </a:lnTo>
                  <a:lnTo>
                    <a:pt x="1674" y="1306"/>
                  </a:lnTo>
                  <a:lnTo>
                    <a:pt x="1559" y="1223"/>
                  </a:lnTo>
                  <a:lnTo>
                    <a:pt x="1444" y="1139"/>
                  </a:lnTo>
                  <a:lnTo>
                    <a:pt x="1332" y="1054"/>
                  </a:lnTo>
                  <a:lnTo>
                    <a:pt x="1223" y="969"/>
                  </a:lnTo>
                  <a:lnTo>
                    <a:pt x="1169" y="927"/>
                  </a:lnTo>
                  <a:lnTo>
                    <a:pt x="1116" y="885"/>
                  </a:lnTo>
                  <a:lnTo>
                    <a:pt x="1064" y="842"/>
                  </a:lnTo>
                  <a:lnTo>
                    <a:pt x="1013" y="801"/>
                  </a:lnTo>
                  <a:lnTo>
                    <a:pt x="963" y="759"/>
                  </a:lnTo>
                  <a:lnTo>
                    <a:pt x="914" y="716"/>
                  </a:lnTo>
                  <a:lnTo>
                    <a:pt x="868" y="675"/>
                  </a:lnTo>
                  <a:lnTo>
                    <a:pt x="821" y="634"/>
                  </a:lnTo>
                  <a:lnTo>
                    <a:pt x="767" y="585"/>
                  </a:lnTo>
                  <a:lnTo>
                    <a:pt x="714" y="537"/>
                  </a:lnTo>
                  <a:lnTo>
                    <a:pt x="660" y="492"/>
                  </a:lnTo>
                  <a:lnTo>
                    <a:pt x="608" y="447"/>
                  </a:lnTo>
                  <a:lnTo>
                    <a:pt x="555" y="404"/>
                  </a:lnTo>
                  <a:lnTo>
                    <a:pt x="503" y="361"/>
                  </a:lnTo>
                  <a:lnTo>
                    <a:pt x="452" y="320"/>
                  </a:lnTo>
                  <a:lnTo>
                    <a:pt x="402" y="280"/>
                  </a:lnTo>
                  <a:lnTo>
                    <a:pt x="351" y="241"/>
                  </a:lnTo>
                  <a:lnTo>
                    <a:pt x="302" y="204"/>
                  </a:lnTo>
                  <a:lnTo>
                    <a:pt x="252" y="166"/>
                  </a:lnTo>
                  <a:lnTo>
                    <a:pt x="205" y="131"/>
                  </a:lnTo>
                  <a:lnTo>
                    <a:pt x="157" y="97"/>
                  </a:lnTo>
                  <a:lnTo>
                    <a:pt x="110" y="64"/>
                  </a:lnTo>
                  <a:lnTo>
                    <a:pt x="64" y="32"/>
                  </a:lnTo>
                  <a:lnTo>
                    <a:pt x="19" y="0"/>
                  </a:lnTo>
                  <a:lnTo>
                    <a:pt x="18" y="64"/>
                  </a:lnTo>
                  <a:lnTo>
                    <a:pt x="16" y="126"/>
                  </a:lnTo>
                  <a:lnTo>
                    <a:pt x="15" y="190"/>
                  </a:lnTo>
                  <a:lnTo>
                    <a:pt x="14" y="252"/>
                  </a:lnTo>
                  <a:lnTo>
                    <a:pt x="13" y="314"/>
                  </a:lnTo>
                  <a:lnTo>
                    <a:pt x="12" y="376"/>
                  </a:lnTo>
                  <a:lnTo>
                    <a:pt x="11" y="438"/>
                  </a:lnTo>
                  <a:lnTo>
                    <a:pt x="10" y="500"/>
                  </a:lnTo>
                  <a:lnTo>
                    <a:pt x="9" y="562"/>
                  </a:lnTo>
                  <a:lnTo>
                    <a:pt x="8" y="622"/>
                  </a:lnTo>
                  <a:lnTo>
                    <a:pt x="6" y="683"/>
                  </a:lnTo>
                  <a:lnTo>
                    <a:pt x="4" y="744"/>
                  </a:lnTo>
                  <a:lnTo>
                    <a:pt x="3" y="804"/>
                  </a:lnTo>
                  <a:lnTo>
                    <a:pt x="2" y="865"/>
                  </a:lnTo>
                  <a:lnTo>
                    <a:pt x="1" y="924"/>
                  </a:lnTo>
                  <a:lnTo>
                    <a:pt x="0" y="983"/>
                  </a:lnTo>
                  <a:lnTo>
                    <a:pt x="339" y="773"/>
                  </a:lnTo>
                  <a:lnTo>
                    <a:pt x="289" y="1170"/>
                  </a:lnTo>
                  <a:lnTo>
                    <a:pt x="636" y="947"/>
                  </a:lnTo>
                  <a:lnTo>
                    <a:pt x="487" y="1368"/>
                  </a:lnTo>
                  <a:lnTo>
                    <a:pt x="933" y="1170"/>
                  </a:lnTo>
                  <a:lnTo>
                    <a:pt x="611" y="1579"/>
                  </a:lnTo>
                  <a:lnTo>
                    <a:pt x="1317" y="1479"/>
                  </a:lnTo>
                  <a:lnTo>
                    <a:pt x="698" y="1801"/>
                  </a:lnTo>
                  <a:lnTo>
                    <a:pt x="1541" y="1826"/>
                  </a:lnTo>
                  <a:lnTo>
                    <a:pt x="772" y="2025"/>
                  </a:lnTo>
                  <a:lnTo>
                    <a:pt x="1589" y="2334"/>
                  </a:lnTo>
                  <a:lnTo>
                    <a:pt x="847" y="2321"/>
                  </a:lnTo>
                  <a:lnTo>
                    <a:pt x="1280" y="2693"/>
                  </a:lnTo>
                  <a:lnTo>
                    <a:pt x="797" y="2593"/>
                  </a:lnTo>
                  <a:lnTo>
                    <a:pt x="1132" y="3089"/>
                  </a:lnTo>
                  <a:lnTo>
                    <a:pt x="753" y="2803"/>
                  </a:lnTo>
                  <a:lnTo>
                    <a:pt x="754" y="2807"/>
                  </a:lnTo>
                  <a:lnTo>
                    <a:pt x="754" y="2812"/>
                  </a:lnTo>
                  <a:lnTo>
                    <a:pt x="826" y="2932"/>
                  </a:lnTo>
                  <a:lnTo>
                    <a:pt x="897" y="3052"/>
                  </a:lnTo>
                  <a:lnTo>
                    <a:pt x="965" y="3170"/>
                  </a:lnTo>
                  <a:lnTo>
                    <a:pt x="1031" y="3285"/>
                  </a:lnTo>
                  <a:lnTo>
                    <a:pt x="1094" y="3398"/>
                  </a:lnTo>
                  <a:lnTo>
                    <a:pt x="1154" y="3507"/>
                  </a:lnTo>
                  <a:lnTo>
                    <a:pt x="1210" y="3613"/>
                  </a:lnTo>
                  <a:lnTo>
                    <a:pt x="1263" y="3715"/>
                  </a:lnTo>
                  <a:lnTo>
                    <a:pt x="1313" y="3814"/>
                  </a:lnTo>
                  <a:lnTo>
                    <a:pt x="1358" y="3908"/>
                  </a:lnTo>
                  <a:lnTo>
                    <a:pt x="1400" y="3997"/>
                  </a:lnTo>
                  <a:lnTo>
                    <a:pt x="1436" y="4081"/>
                  </a:lnTo>
                  <a:lnTo>
                    <a:pt x="1453" y="4121"/>
                  </a:lnTo>
                  <a:lnTo>
                    <a:pt x="1468" y="4160"/>
                  </a:lnTo>
                  <a:lnTo>
                    <a:pt x="1482" y="4197"/>
                  </a:lnTo>
                  <a:lnTo>
                    <a:pt x="1496" y="4233"/>
                  </a:lnTo>
                  <a:lnTo>
                    <a:pt x="1508" y="4267"/>
                  </a:lnTo>
                  <a:lnTo>
                    <a:pt x="1518" y="4300"/>
                  </a:lnTo>
                  <a:lnTo>
                    <a:pt x="1528" y="4332"/>
                  </a:lnTo>
                  <a:lnTo>
                    <a:pt x="1535" y="4362"/>
                  </a:lnTo>
                  <a:lnTo>
                    <a:pt x="1559" y="4453"/>
                  </a:lnTo>
                  <a:lnTo>
                    <a:pt x="1582" y="4548"/>
                  </a:lnTo>
                  <a:lnTo>
                    <a:pt x="1605" y="4647"/>
                  </a:lnTo>
                  <a:lnTo>
                    <a:pt x="1630" y="4748"/>
                  </a:lnTo>
                  <a:lnTo>
                    <a:pt x="1653" y="4853"/>
                  </a:lnTo>
                  <a:lnTo>
                    <a:pt x="1676" y="4960"/>
                  </a:lnTo>
                  <a:lnTo>
                    <a:pt x="1698" y="5070"/>
                  </a:lnTo>
                  <a:lnTo>
                    <a:pt x="1720" y="5184"/>
                  </a:lnTo>
                  <a:lnTo>
                    <a:pt x="1739" y="5299"/>
                  </a:lnTo>
                  <a:lnTo>
                    <a:pt x="1757" y="5417"/>
                  </a:lnTo>
                  <a:lnTo>
                    <a:pt x="1765" y="5476"/>
                  </a:lnTo>
                  <a:lnTo>
                    <a:pt x="1773" y="5536"/>
                  </a:lnTo>
                  <a:lnTo>
                    <a:pt x="1780" y="5597"/>
                  </a:lnTo>
                  <a:lnTo>
                    <a:pt x="1786" y="5658"/>
                  </a:lnTo>
                  <a:lnTo>
                    <a:pt x="1793" y="5720"/>
                  </a:lnTo>
                  <a:lnTo>
                    <a:pt x="1798" y="5782"/>
                  </a:lnTo>
                  <a:lnTo>
                    <a:pt x="1802" y="5845"/>
                  </a:lnTo>
                  <a:lnTo>
                    <a:pt x="1806" y="5908"/>
                  </a:lnTo>
                  <a:lnTo>
                    <a:pt x="1810" y="5972"/>
                  </a:lnTo>
                  <a:lnTo>
                    <a:pt x="1812" y="6035"/>
                  </a:lnTo>
                  <a:lnTo>
                    <a:pt x="1813" y="6100"/>
                  </a:lnTo>
                  <a:lnTo>
                    <a:pt x="1813" y="6165"/>
                  </a:lnTo>
                  <a:lnTo>
                    <a:pt x="1813" y="6197"/>
                  </a:lnTo>
                  <a:lnTo>
                    <a:pt x="1813" y="6230"/>
                  </a:lnTo>
                  <a:lnTo>
                    <a:pt x="1812" y="6264"/>
                  </a:lnTo>
                  <a:lnTo>
                    <a:pt x="1811" y="6297"/>
                  </a:lnTo>
                  <a:lnTo>
                    <a:pt x="1810" y="6331"/>
                  </a:lnTo>
                  <a:lnTo>
                    <a:pt x="1808" y="6365"/>
                  </a:lnTo>
                  <a:lnTo>
                    <a:pt x="1806" y="6398"/>
                  </a:lnTo>
                  <a:lnTo>
                    <a:pt x="1804" y="6432"/>
                  </a:lnTo>
                  <a:lnTo>
                    <a:pt x="1836" y="6364"/>
                  </a:lnTo>
                  <a:lnTo>
                    <a:pt x="1870" y="6293"/>
                  </a:lnTo>
                  <a:lnTo>
                    <a:pt x="1904" y="6220"/>
                  </a:lnTo>
                  <a:lnTo>
                    <a:pt x="1938" y="6147"/>
                  </a:lnTo>
                  <a:lnTo>
                    <a:pt x="1973" y="6072"/>
                  </a:lnTo>
                  <a:lnTo>
                    <a:pt x="2007" y="5997"/>
                  </a:lnTo>
                  <a:lnTo>
                    <a:pt x="2041" y="5922"/>
                  </a:lnTo>
                  <a:lnTo>
                    <a:pt x="2073" y="5847"/>
                  </a:lnTo>
                  <a:lnTo>
                    <a:pt x="2106" y="5773"/>
                  </a:lnTo>
                  <a:lnTo>
                    <a:pt x="2138" y="5701"/>
                  </a:lnTo>
                  <a:lnTo>
                    <a:pt x="2169" y="5629"/>
                  </a:lnTo>
                  <a:lnTo>
                    <a:pt x="2197" y="5560"/>
                  </a:lnTo>
                  <a:lnTo>
                    <a:pt x="2225" y="5492"/>
                  </a:lnTo>
                  <a:lnTo>
                    <a:pt x="2250" y="5428"/>
                  </a:lnTo>
                  <a:lnTo>
                    <a:pt x="2274" y="5367"/>
                  </a:lnTo>
                  <a:lnTo>
                    <a:pt x="2295" y="5309"/>
                  </a:lnTo>
                  <a:lnTo>
                    <a:pt x="2298" y="5300"/>
                  </a:lnTo>
                  <a:lnTo>
                    <a:pt x="2301" y="5291"/>
                  </a:lnTo>
                  <a:lnTo>
                    <a:pt x="2304" y="5281"/>
                  </a:lnTo>
                  <a:lnTo>
                    <a:pt x="2308" y="5272"/>
                  </a:lnTo>
                  <a:lnTo>
                    <a:pt x="2279" y="5348"/>
                  </a:lnTo>
                  <a:lnTo>
                    <a:pt x="2246" y="5433"/>
                  </a:lnTo>
                  <a:lnTo>
                    <a:pt x="2210" y="5522"/>
                  </a:lnTo>
                  <a:lnTo>
                    <a:pt x="2172" y="5614"/>
                  </a:lnTo>
                  <a:lnTo>
                    <a:pt x="2132" y="5708"/>
                  </a:lnTo>
                  <a:lnTo>
                    <a:pt x="2090" y="5802"/>
                  </a:lnTo>
                  <a:lnTo>
                    <a:pt x="2049" y="5896"/>
                  </a:lnTo>
                  <a:lnTo>
                    <a:pt x="2009" y="5987"/>
                  </a:lnTo>
                  <a:lnTo>
                    <a:pt x="1970" y="6072"/>
                  </a:lnTo>
                  <a:lnTo>
                    <a:pt x="1933" y="6152"/>
                  </a:lnTo>
                  <a:lnTo>
                    <a:pt x="1900" y="6224"/>
                  </a:lnTo>
                  <a:lnTo>
                    <a:pt x="1870" y="6285"/>
                  </a:lnTo>
                  <a:lnTo>
                    <a:pt x="1847" y="6337"/>
                  </a:lnTo>
                  <a:lnTo>
                    <a:pt x="1828" y="6375"/>
                  </a:lnTo>
                  <a:lnTo>
                    <a:pt x="1817" y="6400"/>
                  </a:lnTo>
                  <a:lnTo>
                    <a:pt x="1813" y="6408"/>
                  </a:lnTo>
                  <a:lnTo>
                    <a:pt x="1837" y="5690"/>
                  </a:lnTo>
                  <a:lnTo>
                    <a:pt x="1985" y="5875"/>
                  </a:lnTo>
                  <a:lnTo>
                    <a:pt x="1911" y="5381"/>
                  </a:lnTo>
                  <a:lnTo>
                    <a:pt x="2135" y="5579"/>
                  </a:lnTo>
                  <a:lnTo>
                    <a:pt x="1974" y="5108"/>
                  </a:lnTo>
                  <a:lnTo>
                    <a:pt x="2196" y="5257"/>
                  </a:lnTo>
                  <a:lnTo>
                    <a:pt x="2048" y="4898"/>
                  </a:lnTo>
                  <a:lnTo>
                    <a:pt x="2308" y="4984"/>
                  </a:lnTo>
                  <a:lnTo>
                    <a:pt x="2122" y="4650"/>
                  </a:lnTo>
                  <a:lnTo>
                    <a:pt x="2320" y="4675"/>
                  </a:lnTo>
                  <a:lnTo>
                    <a:pt x="2196" y="4415"/>
                  </a:lnTo>
                  <a:lnTo>
                    <a:pt x="2333" y="4328"/>
                  </a:lnTo>
                  <a:lnTo>
                    <a:pt x="2420" y="3969"/>
                  </a:lnTo>
                  <a:lnTo>
                    <a:pt x="2420" y="3982"/>
                  </a:lnTo>
                  <a:lnTo>
                    <a:pt x="2421" y="4020"/>
                  </a:lnTo>
                  <a:lnTo>
                    <a:pt x="2421" y="4079"/>
                  </a:lnTo>
                  <a:lnTo>
                    <a:pt x="2422" y="4156"/>
                  </a:lnTo>
                  <a:lnTo>
                    <a:pt x="2421" y="4248"/>
                  </a:lnTo>
                  <a:lnTo>
                    <a:pt x="2420" y="4352"/>
                  </a:lnTo>
                  <a:lnTo>
                    <a:pt x="2417" y="4464"/>
                  </a:lnTo>
                  <a:lnTo>
                    <a:pt x="2412" y="4582"/>
                  </a:lnTo>
                  <a:lnTo>
                    <a:pt x="2422" y="4453"/>
                  </a:lnTo>
                  <a:lnTo>
                    <a:pt x="2429" y="4321"/>
                  </a:lnTo>
                  <a:lnTo>
                    <a:pt x="2436" y="4189"/>
                  </a:lnTo>
                  <a:lnTo>
                    <a:pt x="2441" y="4058"/>
                  </a:lnTo>
                  <a:lnTo>
                    <a:pt x="2444" y="3928"/>
                  </a:lnTo>
                  <a:lnTo>
                    <a:pt x="2447" y="3802"/>
                  </a:lnTo>
                  <a:lnTo>
                    <a:pt x="2450" y="3681"/>
                  </a:lnTo>
                  <a:lnTo>
                    <a:pt x="2451" y="3567"/>
                  </a:lnTo>
                  <a:lnTo>
                    <a:pt x="2451" y="3461"/>
                  </a:lnTo>
                  <a:lnTo>
                    <a:pt x="2451" y="3364"/>
                  </a:lnTo>
                  <a:lnTo>
                    <a:pt x="2451" y="3278"/>
                  </a:lnTo>
                  <a:lnTo>
                    <a:pt x="2451" y="3204"/>
                  </a:lnTo>
                  <a:lnTo>
                    <a:pt x="2450" y="3142"/>
                  </a:lnTo>
                  <a:lnTo>
                    <a:pt x="2448" y="3097"/>
                  </a:lnTo>
                  <a:lnTo>
                    <a:pt x="2448" y="3067"/>
                  </a:lnTo>
                  <a:lnTo>
                    <a:pt x="2448" y="3055"/>
                  </a:lnTo>
                  <a:lnTo>
                    <a:pt x="2424" y="3081"/>
                  </a:lnTo>
                  <a:lnTo>
                    <a:pt x="2399" y="3113"/>
                  </a:lnTo>
                  <a:lnTo>
                    <a:pt x="2372" y="3151"/>
                  </a:lnTo>
                  <a:lnTo>
                    <a:pt x="2345" y="3195"/>
                  </a:lnTo>
                  <a:lnTo>
                    <a:pt x="2315" y="3245"/>
                  </a:lnTo>
                  <a:lnTo>
                    <a:pt x="2285" y="3299"/>
                  </a:lnTo>
                  <a:lnTo>
                    <a:pt x="2256" y="3357"/>
                  </a:lnTo>
                  <a:lnTo>
                    <a:pt x="2225" y="3420"/>
                  </a:lnTo>
                  <a:lnTo>
                    <a:pt x="2193" y="3485"/>
                  </a:lnTo>
                  <a:lnTo>
                    <a:pt x="2161" y="3553"/>
                  </a:lnTo>
                  <a:lnTo>
                    <a:pt x="2131" y="3624"/>
                  </a:lnTo>
                  <a:lnTo>
                    <a:pt x="2099" y="3697"/>
                  </a:lnTo>
                  <a:lnTo>
                    <a:pt x="2067" y="3771"/>
                  </a:lnTo>
                  <a:lnTo>
                    <a:pt x="2036" y="3846"/>
                  </a:lnTo>
                  <a:lnTo>
                    <a:pt x="2006" y="3921"/>
                  </a:lnTo>
                  <a:lnTo>
                    <a:pt x="1975" y="3996"/>
                  </a:lnTo>
                  <a:lnTo>
                    <a:pt x="1917" y="4143"/>
                  </a:lnTo>
                  <a:lnTo>
                    <a:pt x="1863" y="4284"/>
                  </a:lnTo>
                  <a:lnTo>
                    <a:pt x="1814" y="4413"/>
                  </a:lnTo>
                  <a:lnTo>
                    <a:pt x="1771" y="4529"/>
                  </a:lnTo>
                  <a:lnTo>
                    <a:pt x="1737" y="4625"/>
                  </a:lnTo>
                  <a:lnTo>
                    <a:pt x="1710" y="4699"/>
                  </a:lnTo>
                  <a:lnTo>
                    <a:pt x="1694" y="4747"/>
                  </a:lnTo>
                  <a:lnTo>
                    <a:pt x="1688" y="4763"/>
                  </a:lnTo>
                  <a:lnTo>
                    <a:pt x="1680" y="4660"/>
                  </a:lnTo>
                  <a:lnTo>
                    <a:pt x="1671" y="4563"/>
                  </a:lnTo>
                  <a:lnTo>
                    <a:pt x="1660" y="4471"/>
                  </a:lnTo>
                  <a:lnTo>
                    <a:pt x="1649" y="4383"/>
                  </a:lnTo>
                  <a:lnTo>
                    <a:pt x="1637" y="4299"/>
                  </a:lnTo>
                  <a:lnTo>
                    <a:pt x="1623" y="4221"/>
                  </a:lnTo>
                  <a:lnTo>
                    <a:pt x="1609" y="4147"/>
                  </a:lnTo>
                  <a:lnTo>
                    <a:pt x="1595" y="4077"/>
                  </a:lnTo>
                  <a:lnTo>
                    <a:pt x="1580" y="4012"/>
                  </a:lnTo>
                  <a:lnTo>
                    <a:pt x="1564" y="3951"/>
                  </a:lnTo>
                  <a:lnTo>
                    <a:pt x="1547" y="3893"/>
                  </a:lnTo>
                  <a:lnTo>
                    <a:pt x="1531" y="3840"/>
                  </a:lnTo>
                  <a:lnTo>
                    <a:pt x="1514" y="3791"/>
                  </a:lnTo>
                  <a:lnTo>
                    <a:pt x="1498" y="3745"/>
                  </a:lnTo>
                  <a:lnTo>
                    <a:pt x="1481" y="3703"/>
                  </a:lnTo>
                  <a:lnTo>
                    <a:pt x="1465" y="3663"/>
                  </a:lnTo>
                  <a:lnTo>
                    <a:pt x="1448" y="3627"/>
                  </a:lnTo>
                  <a:lnTo>
                    <a:pt x="1432" y="3596"/>
                  </a:lnTo>
                  <a:lnTo>
                    <a:pt x="1418" y="3566"/>
                  </a:lnTo>
                  <a:lnTo>
                    <a:pt x="1403" y="3539"/>
                  </a:lnTo>
                  <a:lnTo>
                    <a:pt x="1388" y="3516"/>
                  </a:lnTo>
                  <a:lnTo>
                    <a:pt x="1374" y="3495"/>
                  </a:lnTo>
                  <a:lnTo>
                    <a:pt x="1361" y="3476"/>
                  </a:lnTo>
                  <a:lnTo>
                    <a:pt x="1350" y="3460"/>
                  </a:lnTo>
                  <a:lnTo>
                    <a:pt x="1330" y="3436"/>
                  </a:lnTo>
                  <a:lnTo>
                    <a:pt x="1314" y="3419"/>
                  </a:lnTo>
                  <a:lnTo>
                    <a:pt x="1303" y="3409"/>
                  </a:lnTo>
                  <a:lnTo>
                    <a:pt x="1300" y="3406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7" name="Freeform 96"/>
            <p:cNvSpPr>
              <a:spLocks/>
            </p:cNvSpPr>
            <p:nvPr/>
          </p:nvSpPr>
          <p:spPr bwMode="auto">
            <a:xfrm>
              <a:off x="8287133" y="989517"/>
              <a:ext cx="348962" cy="274089"/>
            </a:xfrm>
            <a:custGeom>
              <a:avLst/>
              <a:gdLst/>
              <a:ahLst/>
              <a:cxnLst>
                <a:cxn ang="0">
                  <a:pos x="6" y="355"/>
                </a:cxn>
                <a:cxn ang="0">
                  <a:pos x="1" y="617"/>
                </a:cxn>
                <a:cxn ang="0">
                  <a:pos x="169" y="790"/>
                </a:cxn>
                <a:cxn ang="0">
                  <a:pos x="398" y="946"/>
                </a:cxn>
                <a:cxn ang="0">
                  <a:pos x="625" y="1118"/>
                </a:cxn>
                <a:cxn ang="0">
                  <a:pos x="850" y="1304"/>
                </a:cxn>
                <a:cxn ang="0">
                  <a:pos x="1045" y="1477"/>
                </a:cxn>
                <a:cxn ang="0">
                  <a:pos x="1250" y="1646"/>
                </a:cxn>
                <a:cxn ang="0">
                  <a:pos x="1641" y="1942"/>
                </a:cxn>
                <a:cxn ang="0">
                  <a:pos x="2109" y="2272"/>
                </a:cxn>
                <a:cxn ang="0">
                  <a:pos x="2555" y="2574"/>
                </a:cxn>
                <a:cxn ang="0">
                  <a:pos x="2899" y="2806"/>
                </a:cxn>
                <a:cxn ang="0">
                  <a:pos x="3144" y="2974"/>
                </a:cxn>
                <a:cxn ang="0">
                  <a:pos x="3606" y="2575"/>
                </a:cxn>
                <a:cxn ang="0">
                  <a:pos x="3916" y="1334"/>
                </a:cxn>
                <a:cxn ang="0">
                  <a:pos x="3619" y="675"/>
                </a:cxn>
                <a:cxn ang="0">
                  <a:pos x="3496" y="515"/>
                </a:cxn>
                <a:cxn ang="0">
                  <a:pos x="3396" y="398"/>
                </a:cxn>
                <a:cxn ang="0">
                  <a:pos x="3283" y="306"/>
                </a:cxn>
                <a:cxn ang="0">
                  <a:pos x="3155" y="230"/>
                </a:cxn>
                <a:cxn ang="0">
                  <a:pos x="3012" y="167"/>
                </a:cxn>
                <a:cxn ang="0">
                  <a:pos x="2858" y="116"/>
                </a:cxn>
                <a:cxn ang="0">
                  <a:pos x="2694" y="74"/>
                </a:cxn>
                <a:cxn ang="0">
                  <a:pos x="2526" y="44"/>
                </a:cxn>
                <a:cxn ang="0">
                  <a:pos x="2311" y="23"/>
                </a:cxn>
                <a:cxn ang="0">
                  <a:pos x="2328" y="25"/>
                </a:cxn>
                <a:cxn ang="0">
                  <a:pos x="2409" y="43"/>
                </a:cxn>
                <a:cxn ang="0">
                  <a:pos x="2539" y="92"/>
                </a:cxn>
                <a:cxn ang="0">
                  <a:pos x="2811" y="227"/>
                </a:cxn>
                <a:cxn ang="0">
                  <a:pos x="2349" y="320"/>
                </a:cxn>
                <a:cxn ang="0">
                  <a:pos x="2014" y="890"/>
                </a:cxn>
                <a:cxn ang="0">
                  <a:pos x="1668" y="1373"/>
                </a:cxn>
                <a:cxn ang="0">
                  <a:pos x="1272" y="1435"/>
                </a:cxn>
                <a:cxn ang="0">
                  <a:pos x="1123" y="1304"/>
                </a:cxn>
                <a:cxn ang="0">
                  <a:pos x="1201" y="1340"/>
                </a:cxn>
                <a:cxn ang="0">
                  <a:pos x="1298" y="1361"/>
                </a:cxn>
                <a:cxn ang="0">
                  <a:pos x="1397" y="1354"/>
                </a:cxn>
                <a:cxn ang="0">
                  <a:pos x="1364" y="1357"/>
                </a:cxn>
                <a:cxn ang="0">
                  <a:pos x="1226" y="1332"/>
                </a:cxn>
                <a:cxn ang="0">
                  <a:pos x="1081" y="1263"/>
                </a:cxn>
                <a:cxn ang="0">
                  <a:pos x="936" y="1164"/>
                </a:cxn>
                <a:cxn ang="0">
                  <a:pos x="799" y="1049"/>
                </a:cxn>
                <a:cxn ang="0">
                  <a:pos x="675" y="930"/>
                </a:cxn>
                <a:cxn ang="0">
                  <a:pos x="496" y="736"/>
                </a:cxn>
                <a:cxn ang="0">
                  <a:pos x="405" y="613"/>
                </a:cxn>
                <a:cxn ang="0">
                  <a:pos x="322" y="452"/>
                </a:cxn>
                <a:cxn ang="0">
                  <a:pos x="262" y="278"/>
                </a:cxn>
                <a:cxn ang="0">
                  <a:pos x="222" y="94"/>
                </a:cxn>
                <a:cxn ang="0">
                  <a:pos x="154" y="60"/>
                </a:cxn>
                <a:cxn ang="0">
                  <a:pos x="79" y="123"/>
                </a:cxn>
                <a:cxn ang="0">
                  <a:pos x="31" y="149"/>
                </a:cxn>
              </a:cxnLst>
              <a:rect l="0" t="0" r="r" b="b"/>
              <a:pathLst>
                <a:path w="3916" h="3079">
                  <a:moveTo>
                    <a:pt x="9" y="157"/>
                  </a:moveTo>
                  <a:lnTo>
                    <a:pt x="8" y="223"/>
                  </a:lnTo>
                  <a:lnTo>
                    <a:pt x="7" y="288"/>
                  </a:lnTo>
                  <a:lnTo>
                    <a:pt x="6" y="355"/>
                  </a:lnTo>
                  <a:lnTo>
                    <a:pt x="5" y="421"/>
                  </a:lnTo>
                  <a:lnTo>
                    <a:pt x="3" y="486"/>
                  </a:lnTo>
                  <a:lnTo>
                    <a:pt x="2" y="551"/>
                  </a:lnTo>
                  <a:lnTo>
                    <a:pt x="1" y="617"/>
                  </a:lnTo>
                  <a:lnTo>
                    <a:pt x="0" y="682"/>
                  </a:lnTo>
                  <a:lnTo>
                    <a:pt x="56" y="716"/>
                  </a:lnTo>
                  <a:lnTo>
                    <a:pt x="113" y="752"/>
                  </a:lnTo>
                  <a:lnTo>
                    <a:pt x="169" y="790"/>
                  </a:lnTo>
                  <a:lnTo>
                    <a:pt x="226" y="827"/>
                  </a:lnTo>
                  <a:lnTo>
                    <a:pt x="283" y="866"/>
                  </a:lnTo>
                  <a:lnTo>
                    <a:pt x="340" y="905"/>
                  </a:lnTo>
                  <a:lnTo>
                    <a:pt x="398" y="946"/>
                  </a:lnTo>
                  <a:lnTo>
                    <a:pt x="455" y="988"/>
                  </a:lnTo>
                  <a:lnTo>
                    <a:pt x="512" y="1030"/>
                  </a:lnTo>
                  <a:lnTo>
                    <a:pt x="569" y="1073"/>
                  </a:lnTo>
                  <a:lnTo>
                    <a:pt x="625" y="1118"/>
                  </a:lnTo>
                  <a:lnTo>
                    <a:pt x="683" y="1164"/>
                  </a:lnTo>
                  <a:lnTo>
                    <a:pt x="739" y="1209"/>
                  </a:lnTo>
                  <a:lnTo>
                    <a:pt x="795" y="1257"/>
                  </a:lnTo>
                  <a:lnTo>
                    <a:pt x="850" y="1304"/>
                  </a:lnTo>
                  <a:lnTo>
                    <a:pt x="905" y="1354"/>
                  </a:lnTo>
                  <a:lnTo>
                    <a:pt x="951" y="1394"/>
                  </a:lnTo>
                  <a:lnTo>
                    <a:pt x="997" y="1436"/>
                  </a:lnTo>
                  <a:lnTo>
                    <a:pt x="1045" y="1477"/>
                  </a:lnTo>
                  <a:lnTo>
                    <a:pt x="1095" y="1518"/>
                  </a:lnTo>
                  <a:lnTo>
                    <a:pt x="1146" y="1561"/>
                  </a:lnTo>
                  <a:lnTo>
                    <a:pt x="1197" y="1603"/>
                  </a:lnTo>
                  <a:lnTo>
                    <a:pt x="1250" y="1646"/>
                  </a:lnTo>
                  <a:lnTo>
                    <a:pt x="1304" y="1688"/>
                  </a:lnTo>
                  <a:lnTo>
                    <a:pt x="1415" y="1773"/>
                  </a:lnTo>
                  <a:lnTo>
                    <a:pt x="1527" y="1857"/>
                  </a:lnTo>
                  <a:lnTo>
                    <a:pt x="1641" y="1942"/>
                  </a:lnTo>
                  <a:lnTo>
                    <a:pt x="1758" y="2026"/>
                  </a:lnTo>
                  <a:lnTo>
                    <a:pt x="1875" y="2108"/>
                  </a:lnTo>
                  <a:lnTo>
                    <a:pt x="1992" y="2191"/>
                  </a:lnTo>
                  <a:lnTo>
                    <a:pt x="2109" y="2272"/>
                  </a:lnTo>
                  <a:lnTo>
                    <a:pt x="2224" y="2350"/>
                  </a:lnTo>
                  <a:lnTo>
                    <a:pt x="2336" y="2427"/>
                  </a:lnTo>
                  <a:lnTo>
                    <a:pt x="2448" y="2502"/>
                  </a:lnTo>
                  <a:lnTo>
                    <a:pt x="2555" y="2574"/>
                  </a:lnTo>
                  <a:lnTo>
                    <a:pt x="2657" y="2643"/>
                  </a:lnTo>
                  <a:lnTo>
                    <a:pt x="2744" y="2701"/>
                  </a:lnTo>
                  <a:lnTo>
                    <a:pt x="2825" y="2756"/>
                  </a:lnTo>
                  <a:lnTo>
                    <a:pt x="2899" y="2806"/>
                  </a:lnTo>
                  <a:lnTo>
                    <a:pt x="2968" y="2853"/>
                  </a:lnTo>
                  <a:lnTo>
                    <a:pt x="3032" y="2897"/>
                  </a:lnTo>
                  <a:lnTo>
                    <a:pt x="3091" y="2937"/>
                  </a:lnTo>
                  <a:lnTo>
                    <a:pt x="3144" y="2974"/>
                  </a:lnTo>
                  <a:lnTo>
                    <a:pt x="3192" y="3009"/>
                  </a:lnTo>
                  <a:lnTo>
                    <a:pt x="3412" y="3079"/>
                  </a:lnTo>
                  <a:lnTo>
                    <a:pt x="2597" y="2110"/>
                  </a:lnTo>
                  <a:lnTo>
                    <a:pt x="3606" y="2575"/>
                  </a:lnTo>
                  <a:lnTo>
                    <a:pt x="3024" y="1373"/>
                  </a:lnTo>
                  <a:lnTo>
                    <a:pt x="3760" y="1955"/>
                  </a:lnTo>
                  <a:lnTo>
                    <a:pt x="3334" y="1063"/>
                  </a:lnTo>
                  <a:lnTo>
                    <a:pt x="3916" y="1334"/>
                  </a:lnTo>
                  <a:lnTo>
                    <a:pt x="3710" y="796"/>
                  </a:lnTo>
                  <a:lnTo>
                    <a:pt x="3680" y="756"/>
                  </a:lnTo>
                  <a:lnTo>
                    <a:pt x="3650" y="715"/>
                  </a:lnTo>
                  <a:lnTo>
                    <a:pt x="3619" y="675"/>
                  </a:lnTo>
                  <a:lnTo>
                    <a:pt x="3589" y="635"/>
                  </a:lnTo>
                  <a:lnTo>
                    <a:pt x="3558" y="595"/>
                  </a:lnTo>
                  <a:lnTo>
                    <a:pt x="3527" y="555"/>
                  </a:lnTo>
                  <a:lnTo>
                    <a:pt x="3496" y="515"/>
                  </a:lnTo>
                  <a:lnTo>
                    <a:pt x="3466" y="476"/>
                  </a:lnTo>
                  <a:lnTo>
                    <a:pt x="3443" y="448"/>
                  </a:lnTo>
                  <a:lnTo>
                    <a:pt x="3420" y="423"/>
                  </a:lnTo>
                  <a:lnTo>
                    <a:pt x="3396" y="398"/>
                  </a:lnTo>
                  <a:lnTo>
                    <a:pt x="3369" y="373"/>
                  </a:lnTo>
                  <a:lnTo>
                    <a:pt x="3342" y="350"/>
                  </a:lnTo>
                  <a:lnTo>
                    <a:pt x="3313" y="328"/>
                  </a:lnTo>
                  <a:lnTo>
                    <a:pt x="3283" y="306"/>
                  </a:lnTo>
                  <a:lnTo>
                    <a:pt x="3253" y="286"/>
                  </a:lnTo>
                  <a:lnTo>
                    <a:pt x="3221" y="267"/>
                  </a:lnTo>
                  <a:lnTo>
                    <a:pt x="3189" y="248"/>
                  </a:lnTo>
                  <a:lnTo>
                    <a:pt x="3155" y="230"/>
                  </a:lnTo>
                  <a:lnTo>
                    <a:pt x="3120" y="213"/>
                  </a:lnTo>
                  <a:lnTo>
                    <a:pt x="3085" y="197"/>
                  </a:lnTo>
                  <a:lnTo>
                    <a:pt x="3049" y="181"/>
                  </a:lnTo>
                  <a:lnTo>
                    <a:pt x="3012" y="167"/>
                  </a:lnTo>
                  <a:lnTo>
                    <a:pt x="2974" y="153"/>
                  </a:lnTo>
                  <a:lnTo>
                    <a:pt x="2936" y="140"/>
                  </a:lnTo>
                  <a:lnTo>
                    <a:pt x="2897" y="127"/>
                  </a:lnTo>
                  <a:lnTo>
                    <a:pt x="2858" y="116"/>
                  </a:lnTo>
                  <a:lnTo>
                    <a:pt x="2817" y="104"/>
                  </a:lnTo>
                  <a:lnTo>
                    <a:pt x="2777" y="94"/>
                  </a:lnTo>
                  <a:lnTo>
                    <a:pt x="2736" y="84"/>
                  </a:lnTo>
                  <a:lnTo>
                    <a:pt x="2694" y="74"/>
                  </a:lnTo>
                  <a:lnTo>
                    <a:pt x="2653" y="66"/>
                  </a:lnTo>
                  <a:lnTo>
                    <a:pt x="2611" y="59"/>
                  </a:lnTo>
                  <a:lnTo>
                    <a:pt x="2568" y="51"/>
                  </a:lnTo>
                  <a:lnTo>
                    <a:pt x="2526" y="44"/>
                  </a:lnTo>
                  <a:lnTo>
                    <a:pt x="2484" y="37"/>
                  </a:lnTo>
                  <a:lnTo>
                    <a:pt x="2399" y="27"/>
                  </a:lnTo>
                  <a:lnTo>
                    <a:pt x="2313" y="17"/>
                  </a:lnTo>
                  <a:lnTo>
                    <a:pt x="2311" y="23"/>
                  </a:lnTo>
                  <a:lnTo>
                    <a:pt x="2309" y="28"/>
                  </a:lnTo>
                  <a:lnTo>
                    <a:pt x="2311" y="25"/>
                  </a:lnTo>
                  <a:lnTo>
                    <a:pt x="2312" y="24"/>
                  </a:lnTo>
                  <a:lnTo>
                    <a:pt x="2328" y="25"/>
                  </a:lnTo>
                  <a:lnTo>
                    <a:pt x="2346" y="27"/>
                  </a:lnTo>
                  <a:lnTo>
                    <a:pt x="2365" y="31"/>
                  </a:lnTo>
                  <a:lnTo>
                    <a:pt x="2387" y="36"/>
                  </a:lnTo>
                  <a:lnTo>
                    <a:pt x="2409" y="43"/>
                  </a:lnTo>
                  <a:lnTo>
                    <a:pt x="2433" y="51"/>
                  </a:lnTo>
                  <a:lnTo>
                    <a:pt x="2458" y="60"/>
                  </a:lnTo>
                  <a:lnTo>
                    <a:pt x="2485" y="70"/>
                  </a:lnTo>
                  <a:lnTo>
                    <a:pt x="2539" y="92"/>
                  </a:lnTo>
                  <a:lnTo>
                    <a:pt x="2594" y="118"/>
                  </a:lnTo>
                  <a:lnTo>
                    <a:pt x="2651" y="144"/>
                  </a:lnTo>
                  <a:lnTo>
                    <a:pt x="2706" y="172"/>
                  </a:lnTo>
                  <a:lnTo>
                    <a:pt x="2811" y="227"/>
                  </a:lnTo>
                  <a:lnTo>
                    <a:pt x="2899" y="275"/>
                  </a:lnTo>
                  <a:lnTo>
                    <a:pt x="2958" y="308"/>
                  </a:lnTo>
                  <a:lnTo>
                    <a:pt x="2980" y="320"/>
                  </a:lnTo>
                  <a:lnTo>
                    <a:pt x="2349" y="320"/>
                  </a:lnTo>
                  <a:lnTo>
                    <a:pt x="2857" y="792"/>
                  </a:lnTo>
                  <a:lnTo>
                    <a:pt x="2138" y="605"/>
                  </a:lnTo>
                  <a:lnTo>
                    <a:pt x="2646" y="1237"/>
                  </a:lnTo>
                  <a:lnTo>
                    <a:pt x="2014" y="890"/>
                  </a:lnTo>
                  <a:lnTo>
                    <a:pt x="2373" y="1497"/>
                  </a:lnTo>
                  <a:lnTo>
                    <a:pt x="1842" y="1151"/>
                  </a:lnTo>
                  <a:lnTo>
                    <a:pt x="2101" y="1732"/>
                  </a:lnTo>
                  <a:lnTo>
                    <a:pt x="1668" y="1373"/>
                  </a:lnTo>
                  <a:lnTo>
                    <a:pt x="1742" y="1856"/>
                  </a:lnTo>
                  <a:lnTo>
                    <a:pt x="1457" y="1435"/>
                  </a:lnTo>
                  <a:lnTo>
                    <a:pt x="1396" y="1671"/>
                  </a:lnTo>
                  <a:lnTo>
                    <a:pt x="1272" y="1435"/>
                  </a:lnTo>
                  <a:lnTo>
                    <a:pt x="1148" y="1435"/>
                  </a:lnTo>
                  <a:lnTo>
                    <a:pt x="1098" y="1286"/>
                  </a:lnTo>
                  <a:lnTo>
                    <a:pt x="1111" y="1296"/>
                  </a:lnTo>
                  <a:lnTo>
                    <a:pt x="1123" y="1304"/>
                  </a:lnTo>
                  <a:lnTo>
                    <a:pt x="1136" y="1312"/>
                  </a:lnTo>
                  <a:lnTo>
                    <a:pt x="1150" y="1319"/>
                  </a:lnTo>
                  <a:lnTo>
                    <a:pt x="1175" y="1331"/>
                  </a:lnTo>
                  <a:lnTo>
                    <a:pt x="1201" y="1340"/>
                  </a:lnTo>
                  <a:lnTo>
                    <a:pt x="1225" y="1349"/>
                  </a:lnTo>
                  <a:lnTo>
                    <a:pt x="1250" y="1354"/>
                  </a:lnTo>
                  <a:lnTo>
                    <a:pt x="1274" y="1358"/>
                  </a:lnTo>
                  <a:lnTo>
                    <a:pt x="1298" y="1361"/>
                  </a:lnTo>
                  <a:lnTo>
                    <a:pt x="1324" y="1362"/>
                  </a:lnTo>
                  <a:lnTo>
                    <a:pt x="1349" y="1361"/>
                  </a:lnTo>
                  <a:lnTo>
                    <a:pt x="1373" y="1358"/>
                  </a:lnTo>
                  <a:lnTo>
                    <a:pt x="1397" y="1354"/>
                  </a:lnTo>
                  <a:lnTo>
                    <a:pt x="1388" y="1355"/>
                  </a:lnTo>
                  <a:lnTo>
                    <a:pt x="1381" y="1356"/>
                  </a:lnTo>
                  <a:lnTo>
                    <a:pt x="1372" y="1357"/>
                  </a:lnTo>
                  <a:lnTo>
                    <a:pt x="1364" y="1357"/>
                  </a:lnTo>
                  <a:lnTo>
                    <a:pt x="1330" y="1355"/>
                  </a:lnTo>
                  <a:lnTo>
                    <a:pt x="1296" y="1351"/>
                  </a:lnTo>
                  <a:lnTo>
                    <a:pt x="1261" y="1343"/>
                  </a:lnTo>
                  <a:lnTo>
                    <a:pt x="1226" y="1332"/>
                  </a:lnTo>
                  <a:lnTo>
                    <a:pt x="1190" y="1318"/>
                  </a:lnTo>
                  <a:lnTo>
                    <a:pt x="1154" y="1301"/>
                  </a:lnTo>
                  <a:lnTo>
                    <a:pt x="1117" y="1283"/>
                  </a:lnTo>
                  <a:lnTo>
                    <a:pt x="1081" y="1263"/>
                  </a:lnTo>
                  <a:lnTo>
                    <a:pt x="1045" y="1240"/>
                  </a:lnTo>
                  <a:lnTo>
                    <a:pt x="1008" y="1216"/>
                  </a:lnTo>
                  <a:lnTo>
                    <a:pt x="972" y="1191"/>
                  </a:lnTo>
                  <a:lnTo>
                    <a:pt x="936" y="1164"/>
                  </a:lnTo>
                  <a:lnTo>
                    <a:pt x="901" y="1136"/>
                  </a:lnTo>
                  <a:lnTo>
                    <a:pt x="866" y="1107"/>
                  </a:lnTo>
                  <a:lnTo>
                    <a:pt x="832" y="1079"/>
                  </a:lnTo>
                  <a:lnTo>
                    <a:pt x="799" y="1049"/>
                  </a:lnTo>
                  <a:lnTo>
                    <a:pt x="766" y="1019"/>
                  </a:lnTo>
                  <a:lnTo>
                    <a:pt x="734" y="989"/>
                  </a:lnTo>
                  <a:lnTo>
                    <a:pt x="704" y="960"/>
                  </a:lnTo>
                  <a:lnTo>
                    <a:pt x="675" y="930"/>
                  </a:lnTo>
                  <a:lnTo>
                    <a:pt x="620" y="874"/>
                  </a:lnTo>
                  <a:lnTo>
                    <a:pt x="572" y="821"/>
                  </a:lnTo>
                  <a:lnTo>
                    <a:pt x="530" y="775"/>
                  </a:lnTo>
                  <a:lnTo>
                    <a:pt x="496" y="736"/>
                  </a:lnTo>
                  <a:lnTo>
                    <a:pt x="471" y="706"/>
                  </a:lnTo>
                  <a:lnTo>
                    <a:pt x="455" y="687"/>
                  </a:lnTo>
                  <a:lnTo>
                    <a:pt x="429" y="651"/>
                  </a:lnTo>
                  <a:lnTo>
                    <a:pt x="405" y="613"/>
                  </a:lnTo>
                  <a:lnTo>
                    <a:pt x="382" y="575"/>
                  </a:lnTo>
                  <a:lnTo>
                    <a:pt x="360" y="534"/>
                  </a:lnTo>
                  <a:lnTo>
                    <a:pt x="340" y="494"/>
                  </a:lnTo>
                  <a:lnTo>
                    <a:pt x="322" y="452"/>
                  </a:lnTo>
                  <a:lnTo>
                    <a:pt x="305" y="409"/>
                  </a:lnTo>
                  <a:lnTo>
                    <a:pt x="290" y="366"/>
                  </a:lnTo>
                  <a:lnTo>
                    <a:pt x="276" y="322"/>
                  </a:lnTo>
                  <a:lnTo>
                    <a:pt x="262" y="278"/>
                  </a:lnTo>
                  <a:lnTo>
                    <a:pt x="250" y="232"/>
                  </a:lnTo>
                  <a:lnTo>
                    <a:pt x="240" y="187"/>
                  </a:lnTo>
                  <a:lnTo>
                    <a:pt x="230" y="140"/>
                  </a:lnTo>
                  <a:lnTo>
                    <a:pt x="222" y="94"/>
                  </a:lnTo>
                  <a:lnTo>
                    <a:pt x="214" y="47"/>
                  </a:lnTo>
                  <a:lnTo>
                    <a:pt x="208" y="0"/>
                  </a:lnTo>
                  <a:lnTo>
                    <a:pt x="180" y="32"/>
                  </a:lnTo>
                  <a:lnTo>
                    <a:pt x="154" y="60"/>
                  </a:lnTo>
                  <a:lnTo>
                    <a:pt x="128" y="84"/>
                  </a:lnTo>
                  <a:lnTo>
                    <a:pt x="103" y="105"/>
                  </a:lnTo>
                  <a:lnTo>
                    <a:pt x="90" y="115"/>
                  </a:lnTo>
                  <a:lnTo>
                    <a:pt x="79" y="123"/>
                  </a:lnTo>
                  <a:lnTo>
                    <a:pt x="66" y="132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1" y="149"/>
                  </a:lnTo>
                  <a:lnTo>
                    <a:pt x="19" y="153"/>
                  </a:lnTo>
                  <a:lnTo>
                    <a:pt x="9" y="157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8" name="Freeform 97"/>
            <p:cNvSpPr>
              <a:spLocks/>
            </p:cNvSpPr>
            <p:nvPr/>
          </p:nvSpPr>
          <p:spPr bwMode="auto">
            <a:xfrm>
              <a:off x="8115995" y="1017594"/>
              <a:ext cx="57492" cy="33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39" y="17"/>
                </a:cxn>
                <a:cxn ang="0">
                  <a:pos x="78" y="36"/>
                </a:cxn>
                <a:cxn ang="0">
                  <a:pos x="117" y="55"/>
                </a:cxn>
                <a:cxn ang="0">
                  <a:pos x="156" y="75"/>
                </a:cxn>
                <a:cxn ang="0">
                  <a:pos x="195" y="97"/>
                </a:cxn>
                <a:cxn ang="0">
                  <a:pos x="236" y="119"/>
                </a:cxn>
                <a:cxn ang="0">
                  <a:pos x="276" y="141"/>
                </a:cxn>
                <a:cxn ang="0">
                  <a:pos x="316" y="166"/>
                </a:cxn>
                <a:cxn ang="0">
                  <a:pos x="356" y="190"/>
                </a:cxn>
                <a:cxn ang="0">
                  <a:pos x="398" y="215"/>
                </a:cxn>
                <a:cxn ang="0">
                  <a:pos x="438" y="241"/>
                </a:cxn>
                <a:cxn ang="0">
                  <a:pos x="479" y="268"/>
                </a:cxn>
                <a:cxn ang="0">
                  <a:pos x="561" y="323"/>
                </a:cxn>
                <a:cxn ang="0">
                  <a:pos x="644" y="382"/>
                </a:cxn>
                <a:cxn ang="0">
                  <a:pos x="561" y="321"/>
                </a:cxn>
                <a:cxn ang="0">
                  <a:pos x="479" y="263"/>
                </a:cxn>
                <a:cxn ang="0">
                  <a:pos x="399" y="208"/>
                </a:cxn>
                <a:cxn ang="0">
                  <a:pos x="319" y="157"/>
                </a:cxn>
                <a:cxn ang="0">
                  <a:pos x="281" y="133"/>
                </a:cxn>
                <a:cxn ang="0">
                  <a:pos x="243" y="109"/>
                </a:cxn>
                <a:cxn ang="0">
                  <a:pos x="206" y="87"/>
                </a:cxn>
                <a:cxn ang="0">
                  <a:pos x="170" y="67"/>
                </a:cxn>
                <a:cxn ang="0">
                  <a:pos x="135" y="48"/>
                </a:cxn>
                <a:cxn ang="0">
                  <a:pos x="100" y="31"/>
                </a:cxn>
                <a:cxn ang="0">
                  <a:pos x="67" y="15"/>
                </a:cxn>
                <a:cxn ang="0">
                  <a:pos x="35" y="0"/>
                </a:cxn>
              </a:cxnLst>
              <a:rect l="0" t="0" r="r" b="b"/>
              <a:pathLst>
                <a:path w="644" h="382">
                  <a:moveTo>
                    <a:pt x="35" y="0"/>
                  </a:moveTo>
                  <a:lnTo>
                    <a:pt x="27" y="0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39" y="17"/>
                  </a:lnTo>
                  <a:lnTo>
                    <a:pt x="78" y="36"/>
                  </a:lnTo>
                  <a:lnTo>
                    <a:pt x="117" y="55"/>
                  </a:lnTo>
                  <a:lnTo>
                    <a:pt x="156" y="75"/>
                  </a:lnTo>
                  <a:lnTo>
                    <a:pt x="195" y="97"/>
                  </a:lnTo>
                  <a:lnTo>
                    <a:pt x="236" y="119"/>
                  </a:lnTo>
                  <a:lnTo>
                    <a:pt x="276" y="141"/>
                  </a:lnTo>
                  <a:lnTo>
                    <a:pt x="316" y="166"/>
                  </a:lnTo>
                  <a:lnTo>
                    <a:pt x="356" y="190"/>
                  </a:lnTo>
                  <a:lnTo>
                    <a:pt x="398" y="215"/>
                  </a:lnTo>
                  <a:lnTo>
                    <a:pt x="438" y="241"/>
                  </a:lnTo>
                  <a:lnTo>
                    <a:pt x="479" y="268"/>
                  </a:lnTo>
                  <a:lnTo>
                    <a:pt x="561" y="323"/>
                  </a:lnTo>
                  <a:lnTo>
                    <a:pt x="644" y="382"/>
                  </a:lnTo>
                  <a:lnTo>
                    <a:pt x="561" y="321"/>
                  </a:lnTo>
                  <a:lnTo>
                    <a:pt x="479" y="263"/>
                  </a:lnTo>
                  <a:lnTo>
                    <a:pt x="399" y="208"/>
                  </a:lnTo>
                  <a:lnTo>
                    <a:pt x="319" y="157"/>
                  </a:lnTo>
                  <a:lnTo>
                    <a:pt x="281" y="133"/>
                  </a:lnTo>
                  <a:lnTo>
                    <a:pt x="243" y="109"/>
                  </a:lnTo>
                  <a:lnTo>
                    <a:pt x="206" y="87"/>
                  </a:lnTo>
                  <a:lnTo>
                    <a:pt x="170" y="67"/>
                  </a:lnTo>
                  <a:lnTo>
                    <a:pt x="135" y="48"/>
                  </a:lnTo>
                  <a:lnTo>
                    <a:pt x="100" y="31"/>
                  </a:lnTo>
                  <a:lnTo>
                    <a:pt x="67" y="1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9" name="Freeform 98"/>
            <p:cNvSpPr>
              <a:spLocks/>
            </p:cNvSpPr>
            <p:nvPr/>
          </p:nvSpPr>
          <p:spPr bwMode="auto">
            <a:xfrm>
              <a:off x="8198890" y="998876"/>
              <a:ext cx="54818" cy="3208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52" y="71"/>
                </a:cxn>
                <a:cxn ang="0">
                  <a:pos x="113" y="98"/>
                </a:cxn>
                <a:cxn ang="0">
                  <a:pos x="180" y="130"/>
                </a:cxn>
                <a:cxn ang="0">
                  <a:pos x="254" y="165"/>
                </a:cxn>
                <a:cxn ang="0">
                  <a:pos x="334" y="205"/>
                </a:cxn>
                <a:cxn ang="0">
                  <a:pos x="420" y="249"/>
                </a:cxn>
                <a:cxn ang="0">
                  <a:pos x="510" y="296"/>
                </a:cxn>
                <a:cxn ang="0">
                  <a:pos x="605" y="347"/>
                </a:cxn>
                <a:cxn ang="0">
                  <a:pos x="606" y="305"/>
                </a:cxn>
                <a:cxn ang="0">
                  <a:pos x="606" y="263"/>
                </a:cxn>
                <a:cxn ang="0">
                  <a:pos x="607" y="220"/>
                </a:cxn>
                <a:cxn ang="0">
                  <a:pos x="607" y="178"/>
                </a:cxn>
                <a:cxn ang="0">
                  <a:pos x="608" y="135"/>
                </a:cxn>
                <a:cxn ang="0">
                  <a:pos x="610" y="93"/>
                </a:cxn>
                <a:cxn ang="0">
                  <a:pos x="610" y="50"/>
                </a:cxn>
                <a:cxn ang="0">
                  <a:pos x="611" y="7"/>
                </a:cxn>
                <a:cxn ang="0">
                  <a:pos x="531" y="3"/>
                </a:cxn>
                <a:cxn ang="0">
                  <a:pos x="450" y="1"/>
                </a:cxn>
                <a:cxn ang="0">
                  <a:pos x="408" y="0"/>
                </a:cxn>
                <a:cxn ang="0">
                  <a:pos x="368" y="1"/>
                </a:cxn>
                <a:cxn ang="0">
                  <a:pos x="327" y="2"/>
                </a:cxn>
                <a:cxn ang="0">
                  <a:pos x="286" y="3"/>
                </a:cxn>
                <a:cxn ang="0">
                  <a:pos x="247" y="6"/>
                </a:cxn>
                <a:cxn ang="0">
                  <a:pos x="208" y="9"/>
                </a:cxn>
                <a:cxn ang="0">
                  <a:pos x="170" y="13"/>
                </a:cxn>
                <a:cxn ang="0">
                  <a:pos x="134" y="18"/>
                </a:cxn>
                <a:cxn ang="0">
                  <a:pos x="98" y="24"/>
                </a:cxn>
                <a:cxn ang="0">
                  <a:pos x="64" y="31"/>
                </a:cxn>
                <a:cxn ang="0">
                  <a:pos x="31" y="38"/>
                </a:cxn>
                <a:cxn ang="0">
                  <a:pos x="0" y="47"/>
                </a:cxn>
              </a:cxnLst>
              <a:rect l="0" t="0" r="r" b="b"/>
              <a:pathLst>
                <a:path w="611" h="347">
                  <a:moveTo>
                    <a:pt x="0" y="47"/>
                  </a:moveTo>
                  <a:lnTo>
                    <a:pt x="52" y="71"/>
                  </a:lnTo>
                  <a:lnTo>
                    <a:pt x="113" y="98"/>
                  </a:lnTo>
                  <a:lnTo>
                    <a:pt x="180" y="130"/>
                  </a:lnTo>
                  <a:lnTo>
                    <a:pt x="254" y="165"/>
                  </a:lnTo>
                  <a:lnTo>
                    <a:pt x="334" y="205"/>
                  </a:lnTo>
                  <a:lnTo>
                    <a:pt x="420" y="249"/>
                  </a:lnTo>
                  <a:lnTo>
                    <a:pt x="510" y="296"/>
                  </a:lnTo>
                  <a:lnTo>
                    <a:pt x="605" y="347"/>
                  </a:lnTo>
                  <a:lnTo>
                    <a:pt x="606" y="305"/>
                  </a:lnTo>
                  <a:lnTo>
                    <a:pt x="606" y="263"/>
                  </a:lnTo>
                  <a:lnTo>
                    <a:pt x="607" y="220"/>
                  </a:lnTo>
                  <a:lnTo>
                    <a:pt x="607" y="178"/>
                  </a:lnTo>
                  <a:lnTo>
                    <a:pt x="608" y="135"/>
                  </a:lnTo>
                  <a:lnTo>
                    <a:pt x="610" y="93"/>
                  </a:lnTo>
                  <a:lnTo>
                    <a:pt x="610" y="50"/>
                  </a:lnTo>
                  <a:lnTo>
                    <a:pt x="611" y="7"/>
                  </a:lnTo>
                  <a:lnTo>
                    <a:pt x="531" y="3"/>
                  </a:lnTo>
                  <a:lnTo>
                    <a:pt x="450" y="1"/>
                  </a:lnTo>
                  <a:lnTo>
                    <a:pt x="408" y="0"/>
                  </a:lnTo>
                  <a:lnTo>
                    <a:pt x="368" y="1"/>
                  </a:lnTo>
                  <a:lnTo>
                    <a:pt x="327" y="2"/>
                  </a:lnTo>
                  <a:lnTo>
                    <a:pt x="286" y="3"/>
                  </a:lnTo>
                  <a:lnTo>
                    <a:pt x="247" y="6"/>
                  </a:lnTo>
                  <a:lnTo>
                    <a:pt x="208" y="9"/>
                  </a:lnTo>
                  <a:lnTo>
                    <a:pt x="170" y="13"/>
                  </a:lnTo>
                  <a:lnTo>
                    <a:pt x="134" y="18"/>
                  </a:lnTo>
                  <a:lnTo>
                    <a:pt x="98" y="24"/>
                  </a:lnTo>
                  <a:lnTo>
                    <a:pt x="64" y="31"/>
                  </a:lnTo>
                  <a:lnTo>
                    <a:pt x="31" y="3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0" name="Freeform 99"/>
            <p:cNvSpPr>
              <a:spLocks/>
            </p:cNvSpPr>
            <p:nvPr/>
          </p:nvSpPr>
          <p:spPr bwMode="auto">
            <a:xfrm>
              <a:off x="8456935" y="748853"/>
              <a:ext cx="290133" cy="950621"/>
            </a:xfrm>
            <a:custGeom>
              <a:avLst/>
              <a:gdLst/>
              <a:ahLst/>
              <a:cxnLst>
                <a:cxn ang="0">
                  <a:pos x="2670" y="3440"/>
                </a:cxn>
                <a:cxn ang="0">
                  <a:pos x="2569" y="2451"/>
                </a:cxn>
                <a:cxn ang="0">
                  <a:pos x="2434" y="1694"/>
                </a:cxn>
                <a:cxn ang="0">
                  <a:pos x="2230" y="1103"/>
                </a:cxn>
                <a:cxn ang="0">
                  <a:pos x="1939" y="766"/>
                </a:cxn>
                <a:cxn ang="0">
                  <a:pos x="1615" y="583"/>
                </a:cxn>
                <a:cxn ang="0">
                  <a:pos x="1215" y="447"/>
                </a:cxn>
                <a:cxn ang="0">
                  <a:pos x="1071" y="340"/>
                </a:cxn>
                <a:cxn ang="0">
                  <a:pos x="940" y="183"/>
                </a:cxn>
                <a:cxn ang="0">
                  <a:pos x="745" y="58"/>
                </a:cxn>
                <a:cxn ang="0">
                  <a:pos x="484" y="1"/>
                </a:cxn>
                <a:cxn ang="0">
                  <a:pos x="197" y="46"/>
                </a:cxn>
                <a:cxn ang="0">
                  <a:pos x="152" y="232"/>
                </a:cxn>
                <a:cxn ang="0">
                  <a:pos x="204" y="245"/>
                </a:cxn>
                <a:cxn ang="0">
                  <a:pos x="408" y="195"/>
                </a:cxn>
                <a:cxn ang="0">
                  <a:pos x="610" y="212"/>
                </a:cxn>
                <a:cxn ang="0">
                  <a:pos x="759" y="286"/>
                </a:cxn>
                <a:cxn ang="0">
                  <a:pos x="867" y="397"/>
                </a:cxn>
                <a:cxn ang="0">
                  <a:pos x="958" y="566"/>
                </a:cxn>
                <a:cxn ang="0">
                  <a:pos x="1174" y="627"/>
                </a:cxn>
                <a:cxn ang="0">
                  <a:pos x="1442" y="680"/>
                </a:cxn>
                <a:cxn ang="0">
                  <a:pos x="1730" y="810"/>
                </a:cxn>
                <a:cxn ang="0">
                  <a:pos x="1922" y="994"/>
                </a:cxn>
                <a:cxn ang="0">
                  <a:pos x="2066" y="1234"/>
                </a:cxn>
                <a:cxn ang="0">
                  <a:pos x="2176" y="1514"/>
                </a:cxn>
                <a:cxn ang="0">
                  <a:pos x="2288" y="1895"/>
                </a:cxn>
                <a:cxn ang="0">
                  <a:pos x="2373" y="2325"/>
                </a:cxn>
                <a:cxn ang="0">
                  <a:pos x="2425" y="2786"/>
                </a:cxn>
                <a:cxn ang="0">
                  <a:pos x="2444" y="3216"/>
                </a:cxn>
                <a:cxn ang="0">
                  <a:pos x="2608" y="3592"/>
                </a:cxn>
                <a:cxn ang="0">
                  <a:pos x="2489" y="3712"/>
                </a:cxn>
                <a:cxn ang="0">
                  <a:pos x="2667" y="4125"/>
                </a:cxn>
                <a:cxn ang="0">
                  <a:pos x="2875" y="4605"/>
                </a:cxn>
                <a:cxn ang="0">
                  <a:pos x="3059" y="5072"/>
                </a:cxn>
                <a:cxn ang="0">
                  <a:pos x="3184" y="5530"/>
                </a:cxn>
                <a:cxn ang="0">
                  <a:pos x="3196" y="5745"/>
                </a:cxn>
                <a:cxn ang="0">
                  <a:pos x="3193" y="5917"/>
                </a:cxn>
                <a:cxn ang="0">
                  <a:pos x="3118" y="6203"/>
                </a:cxn>
                <a:cxn ang="0">
                  <a:pos x="2962" y="6704"/>
                </a:cxn>
                <a:cxn ang="0">
                  <a:pos x="2631" y="7667"/>
                </a:cxn>
                <a:cxn ang="0">
                  <a:pos x="2386" y="8233"/>
                </a:cxn>
                <a:cxn ang="0">
                  <a:pos x="2096" y="8721"/>
                </a:cxn>
                <a:cxn ang="0">
                  <a:pos x="1704" y="9080"/>
                </a:cxn>
                <a:cxn ang="0">
                  <a:pos x="1314" y="9296"/>
                </a:cxn>
                <a:cxn ang="0">
                  <a:pos x="994" y="9409"/>
                </a:cxn>
                <a:cxn ang="0">
                  <a:pos x="725" y="9846"/>
                </a:cxn>
                <a:cxn ang="0">
                  <a:pos x="421" y="10271"/>
                </a:cxn>
                <a:cxn ang="0">
                  <a:pos x="82" y="10606"/>
                </a:cxn>
                <a:cxn ang="0">
                  <a:pos x="558" y="10424"/>
                </a:cxn>
                <a:cxn ang="0">
                  <a:pos x="915" y="9909"/>
                </a:cxn>
                <a:cxn ang="0">
                  <a:pos x="1119" y="9589"/>
                </a:cxn>
                <a:cxn ang="0">
                  <a:pos x="1431" y="9472"/>
                </a:cxn>
                <a:cxn ang="0">
                  <a:pos x="1806" y="9263"/>
                </a:cxn>
                <a:cxn ang="0">
                  <a:pos x="2189" y="8931"/>
                </a:cxn>
                <a:cxn ang="0">
                  <a:pos x="2498" y="8470"/>
                </a:cxn>
                <a:cxn ang="0">
                  <a:pos x="2748" y="7930"/>
                </a:cxn>
                <a:cxn ang="0">
                  <a:pos x="3044" y="7125"/>
                </a:cxn>
                <a:cxn ang="0">
                  <a:pos x="3210" y="4908"/>
                </a:cxn>
                <a:cxn ang="0">
                  <a:pos x="2972" y="4302"/>
                </a:cxn>
              </a:cxnLst>
              <a:rect l="0" t="0" r="r" b="b"/>
              <a:pathLst>
                <a:path w="3260" h="10670">
                  <a:moveTo>
                    <a:pt x="2695" y="3692"/>
                  </a:moveTo>
                  <a:lnTo>
                    <a:pt x="2693" y="3677"/>
                  </a:lnTo>
                  <a:lnTo>
                    <a:pt x="2690" y="3653"/>
                  </a:lnTo>
                  <a:lnTo>
                    <a:pt x="2686" y="3621"/>
                  </a:lnTo>
                  <a:lnTo>
                    <a:pt x="2683" y="3582"/>
                  </a:lnTo>
                  <a:lnTo>
                    <a:pt x="2678" y="3538"/>
                  </a:lnTo>
                  <a:lnTo>
                    <a:pt x="2674" y="3490"/>
                  </a:lnTo>
                  <a:lnTo>
                    <a:pt x="2670" y="3440"/>
                  </a:lnTo>
                  <a:lnTo>
                    <a:pt x="2667" y="3389"/>
                  </a:lnTo>
                  <a:lnTo>
                    <a:pt x="2649" y="3178"/>
                  </a:lnTo>
                  <a:lnTo>
                    <a:pt x="2629" y="2968"/>
                  </a:lnTo>
                  <a:lnTo>
                    <a:pt x="2618" y="2863"/>
                  </a:lnTo>
                  <a:lnTo>
                    <a:pt x="2606" y="2759"/>
                  </a:lnTo>
                  <a:lnTo>
                    <a:pt x="2595" y="2656"/>
                  </a:lnTo>
                  <a:lnTo>
                    <a:pt x="2582" y="2553"/>
                  </a:lnTo>
                  <a:lnTo>
                    <a:pt x="2569" y="2451"/>
                  </a:lnTo>
                  <a:lnTo>
                    <a:pt x="2555" y="2351"/>
                  </a:lnTo>
                  <a:lnTo>
                    <a:pt x="2541" y="2251"/>
                  </a:lnTo>
                  <a:lnTo>
                    <a:pt x="2525" y="2154"/>
                  </a:lnTo>
                  <a:lnTo>
                    <a:pt x="2509" y="2057"/>
                  </a:lnTo>
                  <a:lnTo>
                    <a:pt x="2492" y="1963"/>
                  </a:lnTo>
                  <a:lnTo>
                    <a:pt x="2474" y="1872"/>
                  </a:lnTo>
                  <a:lnTo>
                    <a:pt x="2454" y="1782"/>
                  </a:lnTo>
                  <a:lnTo>
                    <a:pt x="2434" y="1694"/>
                  </a:lnTo>
                  <a:lnTo>
                    <a:pt x="2412" y="1609"/>
                  </a:lnTo>
                  <a:lnTo>
                    <a:pt x="2390" y="1528"/>
                  </a:lnTo>
                  <a:lnTo>
                    <a:pt x="2367" y="1448"/>
                  </a:lnTo>
                  <a:lnTo>
                    <a:pt x="2343" y="1373"/>
                  </a:lnTo>
                  <a:lnTo>
                    <a:pt x="2316" y="1300"/>
                  </a:lnTo>
                  <a:lnTo>
                    <a:pt x="2288" y="1231"/>
                  </a:lnTo>
                  <a:lnTo>
                    <a:pt x="2260" y="1165"/>
                  </a:lnTo>
                  <a:lnTo>
                    <a:pt x="2230" y="1103"/>
                  </a:lnTo>
                  <a:lnTo>
                    <a:pt x="2199" y="1046"/>
                  </a:lnTo>
                  <a:lnTo>
                    <a:pt x="2167" y="992"/>
                  </a:lnTo>
                  <a:lnTo>
                    <a:pt x="2132" y="943"/>
                  </a:lnTo>
                  <a:lnTo>
                    <a:pt x="2097" y="898"/>
                  </a:lnTo>
                  <a:lnTo>
                    <a:pt x="2059" y="858"/>
                  </a:lnTo>
                  <a:lnTo>
                    <a:pt x="2020" y="822"/>
                  </a:lnTo>
                  <a:lnTo>
                    <a:pt x="1979" y="792"/>
                  </a:lnTo>
                  <a:lnTo>
                    <a:pt x="1939" y="766"/>
                  </a:lnTo>
                  <a:lnTo>
                    <a:pt x="1899" y="740"/>
                  </a:lnTo>
                  <a:lnTo>
                    <a:pt x="1860" y="716"/>
                  </a:lnTo>
                  <a:lnTo>
                    <a:pt x="1822" y="694"/>
                  </a:lnTo>
                  <a:lnTo>
                    <a:pt x="1785" y="673"/>
                  </a:lnTo>
                  <a:lnTo>
                    <a:pt x="1749" y="651"/>
                  </a:lnTo>
                  <a:lnTo>
                    <a:pt x="1714" y="632"/>
                  </a:lnTo>
                  <a:lnTo>
                    <a:pt x="1680" y="614"/>
                  </a:lnTo>
                  <a:lnTo>
                    <a:pt x="1615" y="583"/>
                  </a:lnTo>
                  <a:lnTo>
                    <a:pt x="1552" y="554"/>
                  </a:lnTo>
                  <a:lnTo>
                    <a:pt x="1493" y="529"/>
                  </a:lnTo>
                  <a:lnTo>
                    <a:pt x="1438" y="508"/>
                  </a:lnTo>
                  <a:lnTo>
                    <a:pt x="1387" y="490"/>
                  </a:lnTo>
                  <a:lnTo>
                    <a:pt x="1338" y="476"/>
                  </a:lnTo>
                  <a:lnTo>
                    <a:pt x="1294" y="464"/>
                  </a:lnTo>
                  <a:lnTo>
                    <a:pt x="1253" y="454"/>
                  </a:lnTo>
                  <a:lnTo>
                    <a:pt x="1215" y="447"/>
                  </a:lnTo>
                  <a:lnTo>
                    <a:pt x="1181" y="443"/>
                  </a:lnTo>
                  <a:lnTo>
                    <a:pt x="1152" y="439"/>
                  </a:lnTo>
                  <a:lnTo>
                    <a:pt x="1124" y="436"/>
                  </a:lnTo>
                  <a:lnTo>
                    <a:pt x="1116" y="418"/>
                  </a:lnTo>
                  <a:lnTo>
                    <a:pt x="1106" y="399"/>
                  </a:lnTo>
                  <a:lnTo>
                    <a:pt x="1096" y="379"/>
                  </a:lnTo>
                  <a:lnTo>
                    <a:pt x="1084" y="359"/>
                  </a:lnTo>
                  <a:lnTo>
                    <a:pt x="1071" y="340"/>
                  </a:lnTo>
                  <a:lnTo>
                    <a:pt x="1058" y="320"/>
                  </a:lnTo>
                  <a:lnTo>
                    <a:pt x="1044" y="300"/>
                  </a:lnTo>
                  <a:lnTo>
                    <a:pt x="1029" y="280"/>
                  </a:lnTo>
                  <a:lnTo>
                    <a:pt x="1013" y="261"/>
                  </a:lnTo>
                  <a:lnTo>
                    <a:pt x="996" y="240"/>
                  </a:lnTo>
                  <a:lnTo>
                    <a:pt x="978" y="221"/>
                  </a:lnTo>
                  <a:lnTo>
                    <a:pt x="959" y="202"/>
                  </a:lnTo>
                  <a:lnTo>
                    <a:pt x="940" y="183"/>
                  </a:lnTo>
                  <a:lnTo>
                    <a:pt x="919" y="165"/>
                  </a:lnTo>
                  <a:lnTo>
                    <a:pt x="896" y="148"/>
                  </a:lnTo>
                  <a:lnTo>
                    <a:pt x="874" y="131"/>
                  </a:lnTo>
                  <a:lnTo>
                    <a:pt x="851" y="115"/>
                  </a:lnTo>
                  <a:lnTo>
                    <a:pt x="825" y="100"/>
                  </a:lnTo>
                  <a:lnTo>
                    <a:pt x="800" y="85"/>
                  </a:lnTo>
                  <a:lnTo>
                    <a:pt x="772" y="71"/>
                  </a:lnTo>
                  <a:lnTo>
                    <a:pt x="745" y="58"/>
                  </a:lnTo>
                  <a:lnTo>
                    <a:pt x="716" y="47"/>
                  </a:lnTo>
                  <a:lnTo>
                    <a:pt x="687" y="36"/>
                  </a:lnTo>
                  <a:lnTo>
                    <a:pt x="656" y="28"/>
                  </a:lnTo>
                  <a:lnTo>
                    <a:pt x="623" y="19"/>
                  </a:lnTo>
                  <a:lnTo>
                    <a:pt x="590" y="13"/>
                  </a:lnTo>
                  <a:lnTo>
                    <a:pt x="556" y="7"/>
                  </a:lnTo>
                  <a:lnTo>
                    <a:pt x="521" y="3"/>
                  </a:lnTo>
                  <a:lnTo>
                    <a:pt x="484" y="1"/>
                  </a:lnTo>
                  <a:lnTo>
                    <a:pt x="447" y="0"/>
                  </a:lnTo>
                  <a:lnTo>
                    <a:pt x="408" y="1"/>
                  </a:lnTo>
                  <a:lnTo>
                    <a:pt x="369" y="4"/>
                  </a:lnTo>
                  <a:lnTo>
                    <a:pt x="336" y="8"/>
                  </a:lnTo>
                  <a:lnTo>
                    <a:pt x="302" y="15"/>
                  </a:lnTo>
                  <a:lnTo>
                    <a:pt x="267" y="22"/>
                  </a:lnTo>
                  <a:lnTo>
                    <a:pt x="232" y="33"/>
                  </a:lnTo>
                  <a:lnTo>
                    <a:pt x="197" y="46"/>
                  </a:lnTo>
                  <a:lnTo>
                    <a:pt x="161" y="59"/>
                  </a:lnTo>
                  <a:lnTo>
                    <a:pt x="124" y="74"/>
                  </a:lnTo>
                  <a:lnTo>
                    <a:pt x="88" y="91"/>
                  </a:lnTo>
                  <a:lnTo>
                    <a:pt x="102" y="122"/>
                  </a:lnTo>
                  <a:lnTo>
                    <a:pt x="117" y="153"/>
                  </a:lnTo>
                  <a:lnTo>
                    <a:pt x="130" y="184"/>
                  </a:lnTo>
                  <a:lnTo>
                    <a:pt x="144" y="216"/>
                  </a:lnTo>
                  <a:lnTo>
                    <a:pt x="152" y="232"/>
                  </a:lnTo>
                  <a:lnTo>
                    <a:pt x="158" y="248"/>
                  </a:lnTo>
                  <a:lnTo>
                    <a:pt x="164" y="264"/>
                  </a:lnTo>
                  <a:lnTo>
                    <a:pt x="171" y="280"/>
                  </a:lnTo>
                  <a:lnTo>
                    <a:pt x="179" y="275"/>
                  </a:lnTo>
                  <a:lnTo>
                    <a:pt x="188" y="271"/>
                  </a:lnTo>
                  <a:lnTo>
                    <a:pt x="173" y="258"/>
                  </a:lnTo>
                  <a:lnTo>
                    <a:pt x="180" y="255"/>
                  </a:lnTo>
                  <a:lnTo>
                    <a:pt x="204" y="245"/>
                  </a:lnTo>
                  <a:lnTo>
                    <a:pt x="220" y="238"/>
                  </a:lnTo>
                  <a:lnTo>
                    <a:pt x="240" y="232"/>
                  </a:lnTo>
                  <a:lnTo>
                    <a:pt x="262" y="225"/>
                  </a:lnTo>
                  <a:lnTo>
                    <a:pt x="287" y="217"/>
                  </a:lnTo>
                  <a:lnTo>
                    <a:pt x="315" y="210"/>
                  </a:lnTo>
                  <a:lnTo>
                    <a:pt x="344" y="203"/>
                  </a:lnTo>
                  <a:lnTo>
                    <a:pt x="375" y="198"/>
                  </a:lnTo>
                  <a:lnTo>
                    <a:pt x="408" y="195"/>
                  </a:lnTo>
                  <a:lnTo>
                    <a:pt x="443" y="192"/>
                  </a:lnTo>
                  <a:lnTo>
                    <a:pt x="478" y="192"/>
                  </a:lnTo>
                  <a:lnTo>
                    <a:pt x="496" y="193"/>
                  </a:lnTo>
                  <a:lnTo>
                    <a:pt x="514" y="194"/>
                  </a:lnTo>
                  <a:lnTo>
                    <a:pt x="533" y="196"/>
                  </a:lnTo>
                  <a:lnTo>
                    <a:pt x="551" y="198"/>
                  </a:lnTo>
                  <a:lnTo>
                    <a:pt x="581" y="204"/>
                  </a:lnTo>
                  <a:lnTo>
                    <a:pt x="610" y="212"/>
                  </a:lnTo>
                  <a:lnTo>
                    <a:pt x="641" y="221"/>
                  </a:lnTo>
                  <a:lnTo>
                    <a:pt x="671" y="234"/>
                  </a:lnTo>
                  <a:lnTo>
                    <a:pt x="686" y="240"/>
                  </a:lnTo>
                  <a:lnTo>
                    <a:pt x="700" y="248"/>
                  </a:lnTo>
                  <a:lnTo>
                    <a:pt x="715" y="256"/>
                  </a:lnTo>
                  <a:lnTo>
                    <a:pt x="729" y="266"/>
                  </a:lnTo>
                  <a:lnTo>
                    <a:pt x="744" y="275"/>
                  </a:lnTo>
                  <a:lnTo>
                    <a:pt x="759" y="286"/>
                  </a:lnTo>
                  <a:lnTo>
                    <a:pt x="772" y="297"/>
                  </a:lnTo>
                  <a:lnTo>
                    <a:pt x="786" y="308"/>
                  </a:lnTo>
                  <a:lnTo>
                    <a:pt x="800" y="321"/>
                  </a:lnTo>
                  <a:lnTo>
                    <a:pt x="814" y="335"/>
                  </a:lnTo>
                  <a:lnTo>
                    <a:pt x="828" y="349"/>
                  </a:lnTo>
                  <a:lnTo>
                    <a:pt x="840" y="364"/>
                  </a:lnTo>
                  <a:lnTo>
                    <a:pt x="854" y="380"/>
                  </a:lnTo>
                  <a:lnTo>
                    <a:pt x="867" y="397"/>
                  </a:lnTo>
                  <a:lnTo>
                    <a:pt x="879" y="414"/>
                  </a:lnTo>
                  <a:lnTo>
                    <a:pt x="891" y="433"/>
                  </a:lnTo>
                  <a:lnTo>
                    <a:pt x="903" y="453"/>
                  </a:lnTo>
                  <a:lnTo>
                    <a:pt x="914" y="474"/>
                  </a:lnTo>
                  <a:lnTo>
                    <a:pt x="926" y="495"/>
                  </a:lnTo>
                  <a:lnTo>
                    <a:pt x="938" y="518"/>
                  </a:lnTo>
                  <a:lnTo>
                    <a:pt x="948" y="541"/>
                  </a:lnTo>
                  <a:lnTo>
                    <a:pt x="958" y="566"/>
                  </a:lnTo>
                  <a:lnTo>
                    <a:pt x="968" y="591"/>
                  </a:lnTo>
                  <a:lnTo>
                    <a:pt x="977" y="618"/>
                  </a:lnTo>
                  <a:lnTo>
                    <a:pt x="984" y="618"/>
                  </a:lnTo>
                  <a:lnTo>
                    <a:pt x="1002" y="618"/>
                  </a:lnTo>
                  <a:lnTo>
                    <a:pt x="1032" y="618"/>
                  </a:lnTo>
                  <a:lnTo>
                    <a:pt x="1071" y="620"/>
                  </a:lnTo>
                  <a:lnTo>
                    <a:pt x="1119" y="622"/>
                  </a:lnTo>
                  <a:lnTo>
                    <a:pt x="1174" y="627"/>
                  </a:lnTo>
                  <a:lnTo>
                    <a:pt x="1204" y="630"/>
                  </a:lnTo>
                  <a:lnTo>
                    <a:pt x="1235" y="635"/>
                  </a:lnTo>
                  <a:lnTo>
                    <a:pt x="1267" y="640"/>
                  </a:lnTo>
                  <a:lnTo>
                    <a:pt x="1301" y="646"/>
                  </a:lnTo>
                  <a:lnTo>
                    <a:pt x="1335" y="653"/>
                  </a:lnTo>
                  <a:lnTo>
                    <a:pt x="1370" y="661"/>
                  </a:lnTo>
                  <a:lnTo>
                    <a:pt x="1406" y="670"/>
                  </a:lnTo>
                  <a:lnTo>
                    <a:pt x="1442" y="680"/>
                  </a:lnTo>
                  <a:lnTo>
                    <a:pt x="1479" y="691"/>
                  </a:lnTo>
                  <a:lnTo>
                    <a:pt x="1515" y="703"/>
                  </a:lnTo>
                  <a:lnTo>
                    <a:pt x="1552" y="718"/>
                  </a:lnTo>
                  <a:lnTo>
                    <a:pt x="1588" y="733"/>
                  </a:lnTo>
                  <a:lnTo>
                    <a:pt x="1625" y="750"/>
                  </a:lnTo>
                  <a:lnTo>
                    <a:pt x="1660" y="768"/>
                  </a:lnTo>
                  <a:lnTo>
                    <a:pt x="1695" y="788"/>
                  </a:lnTo>
                  <a:lnTo>
                    <a:pt x="1730" y="810"/>
                  </a:lnTo>
                  <a:lnTo>
                    <a:pt x="1763" y="834"/>
                  </a:lnTo>
                  <a:lnTo>
                    <a:pt x="1796" y="859"/>
                  </a:lnTo>
                  <a:lnTo>
                    <a:pt x="1827" y="886"/>
                  </a:lnTo>
                  <a:lnTo>
                    <a:pt x="1856" y="915"/>
                  </a:lnTo>
                  <a:lnTo>
                    <a:pt x="1873" y="933"/>
                  </a:lnTo>
                  <a:lnTo>
                    <a:pt x="1889" y="952"/>
                  </a:lnTo>
                  <a:lnTo>
                    <a:pt x="1906" y="972"/>
                  </a:lnTo>
                  <a:lnTo>
                    <a:pt x="1922" y="994"/>
                  </a:lnTo>
                  <a:lnTo>
                    <a:pt x="1938" y="1017"/>
                  </a:lnTo>
                  <a:lnTo>
                    <a:pt x="1954" y="1040"/>
                  </a:lnTo>
                  <a:lnTo>
                    <a:pt x="1970" y="1066"/>
                  </a:lnTo>
                  <a:lnTo>
                    <a:pt x="1985" y="1091"/>
                  </a:lnTo>
                  <a:lnTo>
                    <a:pt x="2007" y="1123"/>
                  </a:lnTo>
                  <a:lnTo>
                    <a:pt x="2027" y="1158"/>
                  </a:lnTo>
                  <a:lnTo>
                    <a:pt x="2047" y="1195"/>
                  </a:lnTo>
                  <a:lnTo>
                    <a:pt x="2066" y="1234"/>
                  </a:lnTo>
                  <a:lnTo>
                    <a:pt x="2085" y="1274"/>
                  </a:lnTo>
                  <a:lnTo>
                    <a:pt x="2103" y="1318"/>
                  </a:lnTo>
                  <a:lnTo>
                    <a:pt x="2121" y="1362"/>
                  </a:lnTo>
                  <a:lnTo>
                    <a:pt x="2138" y="1409"/>
                  </a:lnTo>
                  <a:lnTo>
                    <a:pt x="2141" y="1418"/>
                  </a:lnTo>
                  <a:lnTo>
                    <a:pt x="2145" y="1429"/>
                  </a:lnTo>
                  <a:lnTo>
                    <a:pt x="2161" y="1470"/>
                  </a:lnTo>
                  <a:lnTo>
                    <a:pt x="2176" y="1514"/>
                  </a:lnTo>
                  <a:lnTo>
                    <a:pt x="2192" y="1558"/>
                  </a:lnTo>
                  <a:lnTo>
                    <a:pt x="2207" y="1604"/>
                  </a:lnTo>
                  <a:lnTo>
                    <a:pt x="2222" y="1650"/>
                  </a:lnTo>
                  <a:lnTo>
                    <a:pt x="2236" y="1697"/>
                  </a:lnTo>
                  <a:lnTo>
                    <a:pt x="2249" y="1746"/>
                  </a:lnTo>
                  <a:lnTo>
                    <a:pt x="2263" y="1795"/>
                  </a:lnTo>
                  <a:lnTo>
                    <a:pt x="2276" y="1844"/>
                  </a:lnTo>
                  <a:lnTo>
                    <a:pt x="2288" y="1895"/>
                  </a:lnTo>
                  <a:lnTo>
                    <a:pt x="2300" y="1947"/>
                  </a:lnTo>
                  <a:lnTo>
                    <a:pt x="2312" y="1999"/>
                  </a:lnTo>
                  <a:lnTo>
                    <a:pt x="2323" y="2052"/>
                  </a:lnTo>
                  <a:lnTo>
                    <a:pt x="2334" y="2105"/>
                  </a:lnTo>
                  <a:lnTo>
                    <a:pt x="2345" y="2159"/>
                  </a:lnTo>
                  <a:lnTo>
                    <a:pt x="2355" y="2214"/>
                  </a:lnTo>
                  <a:lnTo>
                    <a:pt x="2365" y="2269"/>
                  </a:lnTo>
                  <a:lnTo>
                    <a:pt x="2373" y="2325"/>
                  </a:lnTo>
                  <a:lnTo>
                    <a:pt x="2382" y="2381"/>
                  </a:lnTo>
                  <a:lnTo>
                    <a:pt x="2389" y="2438"/>
                  </a:lnTo>
                  <a:lnTo>
                    <a:pt x="2397" y="2495"/>
                  </a:lnTo>
                  <a:lnTo>
                    <a:pt x="2404" y="2553"/>
                  </a:lnTo>
                  <a:lnTo>
                    <a:pt x="2410" y="2611"/>
                  </a:lnTo>
                  <a:lnTo>
                    <a:pt x="2416" y="2670"/>
                  </a:lnTo>
                  <a:lnTo>
                    <a:pt x="2421" y="2728"/>
                  </a:lnTo>
                  <a:lnTo>
                    <a:pt x="2425" y="2786"/>
                  </a:lnTo>
                  <a:lnTo>
                    <a:pt x="2428" y="2845"/>
                  </a:lnTo>
                  <a:lnTo>
                    <a:pt x="2432" y="2905"/>
                  </a:lnTo>
                  <a:lnTo>
                    <a:pt x="2435" y="2964"/>
                  </a:lnTo>
                  <a:lnTo>
                    <a:pt x="2437" y="3024"/>
                  </a:lnTo>
                  <a:lnTo>
                    <a:pt x="2438" y="3084"/>
                  </a:lnTo>
                  <a:lnTo>
                    <a:pt x="2438" y="3144"/>
                  </a:lnTo>
                  <a:lnTo>
                    <a:pt x="2441" y="3180"/>
                  </a:lnTo>
                  <a:lnTo>
                    <a:pt x="2444" y="3216"/>
                  </a:lnTo>
                  <a:lnTo>
                    <a:pt x="2447" y="3250"/>
                  </a:lnTo>
                  <a:lnTo>
                    <a:pt x="2451" y="3284"/>
                  </a:lnTo>
                  <a:lnTo>
                    <a:pt x="2476" y="3338"/>
                  </a:lnTo>
                  <a:lnTo>
                    <a:pt x="2501" y="3391"/>
                  </a:lnTo>
                  <a:lnTo>
                    <a:pt x="2528" y="3444"/>
                  </a:lnTo>
                  <a:lnTo>
                    <a:pt x="2554" y="3495"/>
                  </a:lnTo>
                  <a:lnTo>
                    <a:pt x="2581" y="3545"/>
                  </a:lnTo>
                  <a:lnTo>
                    <a:pt x="2608" y="3592"/>
                  </a:lnTo>
                  <a:lnTo>
                    <a:pt x="2635" y="3639"/>
                  </a:lnTo>
                  <a:lnTo>
                    <a:pt x="2662" y="3682"/>
                  </a:lnTo>
                  <a:lnTo>
                    <a:pt x="2532" y="3766"/>
                  </a:lnTo>
                  <a:lnTo>
                    <a:pt x="2521" y="3748"/>
                  </a:lnTo>
                  <a:lnTo>
                    <a:pt x="2509" y="3729"/>
                  </a:lnTo>
                  <a:lnTo>
                    <a:pt x="2497" y="3710"/>
                  </a:lnTo>
                  <a:lnTo>
                    <a:pt x="2487" y="3690"/>
                  </a:lnTo>
                  <a:lnTo>
                    <a:pt x="2489" y="3712"/>
                  </a:lnTo>
                  <a:lnTo>
                    <a:pt x="2492" y="3730"/>
                  </a:lnTo>
                  <a:lnTo>
                    <a:pt x="2496" y="3745"/>
                  </a:lnTo>
                  <a:lnTo>
                    <a:pt x="2499" y="3758"/>
                  </a:lnTo>
                  <a:lnTo>
                    <a:pt x="2584" y="3947"/>
                  </a:lnTo>
                  <a:lnTo>
                    <a:pt x="2603" y="3986"/>
                  </a:lnTo>
                  <a:lnTo>
                    <a:pt x="2622" y="4030"/>
                  </a:lnTo>
                  <a:lnTo>
                    <a:pt x="2644" y="4076"/>
                  </a:lnTo>
                  <a:lnTo>
                    <a:pt x="2667" y="4125"/>
                  </a:lnTo>
                  <a:lnTo>
                    <a:pt x="2691" y="4178"/>
                  </a:lnTo>
                  <a:lnTo>
                    <a:pt x="2715" y="4232"/>
                  </a:lnTo>
                  <a:lnTo>
                    <a:pt x="2741" y="4289"/>
                  </a:lnTo>
                  <a:lnTo>
                    <a:pt x="2767" y="4350"/>
                  </a:lnTo>
                  <a:lnTo>
                    <a:pt x="2794" y="4411"/>
                  </a:lnTo>
                  <a:lnTo>
                    <a:pt x="2821" y="4474"/>
                  </a:lnTo>
                  <a:lnTo>
                    <a:pt x="2849" y="4539"/>
                  </a:lnTo>
                  <a:lnTo>
                    <a:pt x="2875" y="4605"/>
                  </a:lnTo>
                  <a:lnTo>
                    <a:pt x="2903" y="4673"/>
                  </a:lnTo>
                  <a:lnTo>
                    <a:pt x="2929" y="4742"/>
                  </a:lnTo>
                  <a:lnTo>
                    <a:pt x="2956" y="4811"/>
                  </a:lnTo>
                  <a:lnTo>
                    <a:pt x="2982" y="4881"/>
                  </a:lnTo>
                  <a:lnTo>
                    <a:pt x="3000" y="4924"/>
                  </a:lnTo>
                  <a:lnTo>
                    <a:pt x="3020" y="4971"/>
                  </a:lnTo>
                  <a:lnTo>
                    <a:pt x="3039" y="5020"/>
                  </a:lnTo>
                  <a:lnTo>
                    <a:pt x="3059" y="5072"/>
                  </a:lnTo>
                  <a:lnTo>
                    <a:pt x="3078" y="5126"/>
                  </a:lnTo>
                  <a:lnTo>
                    <a:pt x="3096" y="5182"/>
                  </a:lnTo>
                  <a:lnTo>
                    <a:pt x="3115" y="5240"/>
                  </a:lnTo>
                  <a:lnTo>
                    <a:pt x="3132" y="5297"/>
                  </a:lnTo>
                  <a:lnTo>
                    <a:pt x="3148" y="5355"/>
                  </a:lnTo>
                  <a:lnTo>
                    <a:pt x="3161" y="5413"/>
                  </a:lnTo>
                  <a:lnTo>
                    <a:pt x="3173" y="5472"/>
                  </a:lnTo>
                  <a:lnTo>
                    <a:pt x="3184" y="5530"/>
                  </a:lnTo>
                  <a:lnTo>
                    <a:pt x="3188" y="5559"/>
                  </a:lnTo>
                  <a:lnTo>
                    <a:pt x="3191" y="5586"/>
                  </a:lnTo>
                  <a:lnTo>
                    <a:pt x="3194" y="5614"/>
                  </a:lnTo>
                  <a:lnTo>
                    <a:pt x="3196" y="5641"/>
                  </a:lnTo>
                  <a:lnTo>
                    <a:pt x="3197" y="5668"/>
                  </a:lnTo>
                  <a:lnTo>
                    <a:pt x="3199" y="5694"/>
                  </a:lnTo>
                  <a:lnTo>
                    <a:pt x="3197" y="5721"/>
                  </a:lnTo>
                  <a:lnTo>
                    <a:pt x="3196" y="5745"/>
                  </a:lnTo>
                  <a:lnTo>
                    <a:pt x="3197" y="5762"/>
                  </a:lnTo>
                  <a:lnTo>
                    <a:pt x="3199" y="5778"/>
                  </a:lnTo>
                  <a:lnTo>
                    <a:pt x="3200" y="5795"/>
                  </a:lnTo>
                  <a:lnTo>
                    <a:pt x="3200" y="5811"/>
                  </a:lnTo>
                  <a:lnTo>
                    <a:pt x="3200" y="5838"/>
                  </a:lnTo>
                  <a:lnTo>
                    <a:pt x="3199" y="5865"/>
                  </a:lnTo>
                  <a:lnTo>
                    <a:pt x="3196" y="5891"/>
                  </a:lnTo>
                  <a:lnTo>
                    <a:pt x="3193" y="5917"/>
                  </a:lnTo>
                  <a:lnTo>
                    <a:pt x="3190" y="5941"/>
                  </a:lnTo>
                  <a:lnTo>
                    <a:pt x="3186" y="5964"/>
                  </a:lnTo>
                  <a:lnTo>
                    <a:pt x="3181" y="5988"/>
                  </a:lnTo>
                  <a:lnTo>
                    <a:pt x="3174" y="6010"/>
                  </a:lnTo>
                  <a:lnTo>
                    <a:pt x="3136" y="6134"/>
                  </a:lnTo>
                  <a:lnTo>
                    <a:pt x="3130" y="6158"/>
                  </a:lnTo>
                  <a:lnTo>
                    <a:pt x="3124" y="6180"/>
                  </a:lnTo>
                  <a:lnTo>
                    <a:pt x="3118" y="6203"/>
                  </a:lnTo>
                  <a:lnTo>
                    <a:pt x="3112" y="6223"/>
                  </a:lnTo>
                  <a:lnTo>
                    <a:pt x="3105" y="6244"/>
                  </a:lnTo>
                  <a:lnTo>
                    <a:pt x="3099" y="6263"/>
                  </a:lnTo>
                  <a:lnTo>
                    <a:pt x="3092" y="6283"/>
                  </a:lnTo>
                  <a:lnTo>
                    <a:pt x="3085" y="6302"/>
                  </a:lnTo>
                  <a:lnTo>
                    <a:pt x="3046" y="6430"/>
                  </a:lnTo>
                  <a:lnTo>
                    <a:pt x="3005" y="6564"/>
                  </a:lnTo>
                  <a:lnTo>
                    <a:pt x="2962" y="6704"/>
                  </a:lnTo>
                  <a:lnTo>
                    <a:pt x="2917" y="6847"/>
                  </a:lnTo>
                  <a:lnTo>
                    <a:pt x="2869" y="6993"/>
                  </a:lnTo>
                  <a:lnTo>
                    <a:pt x="2819" y="7142"/>
                  </a:lnTo>
                  <a:lnTo>
                    <a:pt x="2768" y="7292"/>
                  </a:lnTo>
                  <a:lnTo>
                    <a:pt x="2714" y="7442"/>
                  </a:lnTo>
                  <a:lnTo>
                    <a:pt x="2687" y="7517"/>
                  </a:lnTo>
                  <a:lnTo>
                    <a:pt x="2659" y="7593"/>
                  </a:lnTo>
                  <a:lnTo>
                    <a:pt x="2631" y="7667"/>
                  </a:lnTo>
                  <a:lnTo>
                    <a:pt x="2602" y="7741"/>
                  </a:lnTo>
                  <a:lnTo>
                    <a:pt x="2572" y="7814"/>
                  </a:lnTo>
                  <a:lnTo>
                    <a:pt x="2543" y="7886"/>
                  </a:lnTo>
                  <a:lnTo>
                    <a:pt x="2512" y="7958"/>
                  </a:lnTo>
                  <a:lnTo>
                    <a:pt x="2481" y="8028"/>
                  </a:lnTo>
                  <a:lnTo>
                    <a:pt x="2451" y="8098"/>
                  </a:lnTo>
                  <a:lnTo>
                    <a:pt x="2419" y="8166"/>
                  </a:lnTo>
                  <a:lnTo>
                    <a:pt x="2386" y="8233"/>
                  </a:lnTo>
                  <a:lnTo>
                    <a:pt x="2354" y="8298"/>
                  </a:lnTo>
                  <a:lnTo>
                    <a:pt x="2321" y="8363"/>
                  </a:lnTo>
                  <a:lnTo>
                    <a:pt x="2287" y="8425"/>
                  </a:lnTo>
                  <a:lnTo>
                    <a:pt x="2254" y="8486"/>
                  </a:lnTo>
                  <a:lnTo>
                    <a:pt x="2220" y="8544"/>
                  </a:lnTo>
                  <a:lnTo>
                    <a:pt x="2180" y="8605"/>
                  </a:lnTo>
                  <a:lnTo>
                    <a:pt x="2139" y="8665"/>
                  </a:lnTo>
                  <a:lnTo>
                    <a:pt x="2096" y="8721"/>
                  </a:lnTo>
                  <a:lnTo>
                    <a:pt x="2050" y="8775"/>
                  </a:lnTo>
                  <a:lnTo>
                    <a:pt x="2004" y="8826"/>
                  </a:lnTo>
                  <a:lnTo>
                    <a:pt x="1956" y="8874"/>
                  </a:lnTo>
                  <a:lnTo>
                    <a:pt x="1906" y="8920"/>
                  </a:lnTo>
                  <a:lnTo>
                    <a:pt x="1856" y="8963"/>
                  </a:lnTo>
                  <a:lnTo>
                    <a:pt x="1805" y="9005"/>
                  </a:lnTo>
                  <a:lnTo>
                    <a:pt x="1755" y="9044"/>
                  </a:lnTo>
                  <a:lnTo>
                    <a:pt x="1704" y="9080"/>
                  </a:lnTo>
                  <a:lnTo>
                    <a:pt x="1652" y="9115"/>
                  </a:lnTo>
                  <a:lnTo>
                    <a:pt x="1601" y="9147"/>
                  </a:lnTo>
                  <a:lnTo>
                    <a:pt x="1551" y="9176"/>
                  </a:lnTo>
                  <a:lnTo>
                    <a:pt x="1501" y="9205"/>
                  </a:lnTo>
                  <a:lnTo>
                    <a:pt x="1453" y="9230"/>
                  </a:lnTo>
                  <a:lnTo>
                    <a:pt x="1405" y="9255"/>
                  </a:lnTo>
                  <a:lnTo>
                    <a:pt x="1358" y="9276"/>
                  </a:lnTo>
                  <a:lnTo>
                    <a:pt x="1314" y="9296"/>
                  </a:lnTo>
                  <a:lnTo>
                    <a:pt x="1271" y="9315"/>
                  </a:lnTo>
                  <a:lnTo>
                    <a:pt x="1230" y="9331"/>
                  </a:lnTo>
                  <a:lnTo>
                    <a:pt x="1192" y="9346"/>
                  </a:lnTo>
                  <a:lnTo>
                    <a:pt x="1156" y="9360"/>
                  </a:lnTo>
                  <a:lnTo>
                    <a:pt x="1123" y="9371"/>
                  </a:lnTo>
                  <a:lnTo>
                    <a:pt x="1065" y="9389"/>
                  </a:lnTo>
                  <a:lnTo>
                    <a:pt x="1021" y="9402"/>
                  </a:lnTo>
                  <a:lnTo>
                    <a:pt x="994" y="9409"/>
                  </a:lnTo>
                  <a:lnTo>
                    <a:pt x="983" y="9413"/>
                  </a:lnTo>
                  <a:lnTo>
                    <a:pt x="933" y="9423"/>
                  </a:lnTo>
                  <a:lnTo>
                    <a:pt x="901" y="9500"/>
                  </a:lnTo>
                  <a:lnTo>
                    <a:pt x="867" y="9575"/>
                  </a:lnTo>
                  <a:lnTo>
                    <a:pt x="833" y="9647"/>
                  </a:lnTo>
                  <a:lnTo>
                    <a:pt x="797" y="9716"/>
                  </a:lnTo>
                  <a:lnTo>
                    <a:pt x="761" y="9782"/>
                  </a:lnTo>
                  <a:lnTo>
                    <a:pt x="725" y="9846"/>
                  </a:lnTo>
                  <a:lnTo>
                    <a:pt x="688" y="9907"/>
                  </a:lnTo>
                  <a:lnTo>
                    <a:pt x="650" y="9967"/>
                  </a:lnTo>
                  <a:lnTo>
                    <a:pt x="612" y="10023"/>
                  </a:lnTo>
                  <a:lnTo>
                    <a:pt x="574" y="10077"/>
                  </a:lnTo>
                  <a:lnTo>
                    <a:pt x="536" y="10129"/>
                  </a:lnTo>
                  <a:lnTo>
                    <a:pt x="498" y="10178"/>
                  </a:lnTo>
                  <a:lnTo>
                    <a:pt x="459" y="10225"/>
                  </a:lnTo>
                  <a:lnTo>
                    <a:pt x="421" y="10271"/>
                  </a:lnTo>
                  <a:lnTo>
                    <a:pt x="383" y="10313"/>
                  </a:lnTo>
                  <a:lnTo>
                    <a:pt x="345" y="10354"/>
                  </a:lnTo>
                  <a:lnTo>
                    <a:pt x="300" y="10403"/>
                  </a:lnTo>
                  <a:lnTo>
                    <a:pt x="254" y="10450"/>
                  </a:lnTo>
                  <a:lnTo>
                    <a:pt x="210" y="10493"/>
                  </a:lnTo>
                  <a:lnTo>
                    <a:pt x="166" y="10533"/>
                  </a:lnTo>
                  <a:lnTo>
                    <a:pt x="124" y="10571"/>
                  </a:lnTo>
                  <a:lnTo>
                    <a:pt x="82" y="10606"/>
                  </a:lnTo>
                  <a:lnTo>
                    <a:pt x="40" y="10639"/>
                  </a:lnTo>
                  <a:lnTo>
                    <a:pt x="0" y="10670"/>
                  </a:lnTo>
                  <a:lnTo>
                    <a:pt x="326" y="10670"/>
                  </a:lnTo>
                  <a:lnTo>
                    <a:pt x="372" y="10627"/>
                  </a:lnTo>
                  <a:lnTo>
                    <a:pt x="418" y="10580"/>
                  </a:lnTo>
                  <a:lnTo>
                    <a:pt x="464" y="10531"/>
                  </a:lnTo>
                  <a:lnTo>
                    <a:pt x="512" y="10479"/>
                  </a:lnTo>
                  <a:lnTo>
                    <a:pt x="558" y="10424"/>
                  </a:lnTo>
                  <a:lnTo>
                    <a:pt x="606" y="10366"/>
                  </a:lnTo>
                  <a:lnTo>
                    <a:pt x="654" y="10306"/>
                  </a:lnTo>
                  <a:lnTo>
                    <a:pt x="701" y="10241"/>
                  </a:lnTo>
                  <a:lnTo>
                    <a:pt x="749" y="10173"/>
                  </a:lnTo>
                  <a:lnTo>
                    <a:pt x="797" y="10102"/>
                  </a:lnTo>
                  <a:lnTo>
                    <a:pt x="844" y="10028"/>
                  </a:lnTo>
                  <a:lnTo>
                    <a:pt x="892" y="9950"/>
                  </a:lnTo>
                  <a:lnTo>
                    <a:pt x="915" y="9909"/>
                  </a:lnTo>
                  <a:lnTo>
                    <a:pt x="939" y="9869"/>
                  </a:lnTo>
                  <a:lnTo>
                    <a:pt x="962" y="9827"/>
                  </a:lnTo>
                  <a:lnTo>
                    <a:pt x="985" y="9783"/>
                  </a:lnTo>
                  <a:lnTo>
                    <a:pt x="1009" y="9740"/>
                  </a:lnTo>
                  <a:lnTo>
                    <a:pt x="1031" y="9694"/>
                  </a:lnTo>
                  <a:lnTo>
                    <a:pt x="1054" y="9649"/>
                  </a:lnTo>
                  <a:lnTo>
                    <a:pt x="1076" y="9601"/>
                  </a:lnTo>
                  <a:lnTo>
                    <a:pt x="1119" y="9589"/>
                  </a:lnTo>
                  <a:lnTo>
                    <a:pt x="1173" y="9572"/>
                  </a:lnTo>
                  <a:lnTo>
                    <a:pt x="1204" y="9563"/>
                  </a:lnTo>
                  <a:lnTo>
                    <a:pt x="1236" y="9551"/>
                  </a:lnTo>
                  <a:lnTo>
                    <a:pt x="1271" y="9539"/>
                  </a:lnTo>
                  <a:lnTo>
                    <a:pt x="1310" y="9524"/>
                  </a:lnTo>
                  <a:lnTo>
                    <a:pt x="1348" y="9508"/>
                  </a:lnTo>
                  <a:lnTo>
                    <a:pt x="1389" y="9491"/>
                  </a:lnTo>
                  <a:lnTo>
                    <a:pt x="1431" y="9472"/>
                  </a:lnTo>
                  <a:lnTo>
                    <a:pt x="1475" y="9452"/>
                  </a:lnTo>
                  <a:lnTo>
                    <a:pt x="1520" y="9431"/>
                  </a:lnTo>
                  <a:lnTo>
                    <a:pt x="1566" y="9406"/>
                  </a:lnTo>
                  <a:lnTo>
                    <a:pt x="1613" y="9382"/>
                  </a:lnTo>
                  <a:lnTo>
                    <a:pt x="1660" y="9354"/>
                  </a:lnTo>
                  <a:lnTo>
                    <a:pt x="1709" y="9326"/>
                  </a:lnTo>
                  <a:lnTo>
                    <a:pt x="1758" y="9295"/>
                  </a:lnTo>
                  <a:lnTo>
                    <a:pt x="1806" y="9263"/>
                  </a:lnTo>
                  <a:lnTo>
                    <a:pt x="1855" y="9228"/>
                  </a:lnTo>
                  <a:lnTo>
                    <a:pt x="1905" y="9192"/>
                  </a:lnTo>
                  <a:lnTo>
                    <a:pt x="1954" y="9154"/>
                  </a:lnTo>
                  <a:lnTo>
                    <a:pt x="2002" y="9113"/>
                  </a:lnTo>
                  <a:lnTo>
                    <a:pt x="2050" y="9070"/>
                  </a:lnTo>
                  <a:lnTo>
                    <a:pt x="2098" y="9026"/>
                  </a:lnTo>
                  <a:lnTo>
                    <a:pt x="2143" y="8979"/>
                  </a:lnTo>
                  <a:lnTo>
                    <a:pt x="2189" y="8931"/>
                  </a:lnTo>
                  <a:lnTo>
                    <a:pt x="2233" y="8879"/>
                  </a:lnTo>
                  <a:lnTo>
                    <a:pt x="2277" y="8826"/>
                  </a:lnTo>
                  <a:lnTo>
                    <a:pt x="2318" y="8769"/>
                  </a:lnTo>
                  <a:lnTo>
                    <a:pt x="2358" y="8710"/>
                  </a:lnTo>
                  <a:lnTo>
                    <a:pt x="2397" y="8650"/>
                  </a:lnTo>
                  <a:lnTo>
                    <a:pt x="2430" y="8592"/>
                  </a:lnTo>
                  <a:lnTo>
                    <a:pt x="2464" y="8532"/>
                  </a:lnTo>
                  <a:lnTo>
                    <a:pt x="2498" y="8470"/>
                  </a:lnTo>
                  <a:lnTo>
                    <a:pt x="2531" y="8407"/>
                  </a:lnTo>
                  <a:lnTo>
                    <a:pt x="2563" y="8343"/>
                  </a:lnTo>
                  <a:lnTo>
                    <a:pt x="2595" y="8277"/>
                  </a:lnTo>
                  <a:lnTo>
                    <a:pt x="2626" y="8209"/>
                  </a:lnTo>
                  <a:lnTo>
                    <a:pt x="2657" y="8141"/>
                  </a:lnTo>
                  <a:lnTo>
                    <a:pt x="2688" y="8071"/>
                  </a:lnTo>
                  <a:lnTo>
                    <a:pt x="2719" y="8001"/>
                  </a:lnTo>
                  <a:lnTo>
                    <a:pt x="2748" y="7930"/>
                  </a:lnTo>
                  <a:lnTo>
                    <a:pt x="2777" y="7858"/>
                  </a:lnTo>
                  <a:lnTo>
                    <a:pt x="2805" y="7786"/>
                  </a:lnTo>
                  <a:lnTo>
                    <a:pt x="2834" y="7713"/>
                  </a:lnTo>
                  <a:lnTo>
                    <a:pt x="2862" y="7640"/>
                  </a:lnTo>
                  <a:lnTo>
                    <a:pt x="2889" y="7566"/>
                  </a:lnTo>
                  <a:lnTo>
                    <a:pt x="2942" y="7419"/>
                  </a:lnTo>
                  <a:lnTo>
                    <a:pt x="2994" y="7272"/>
                  </a:lnTo>
                  <a:lnTo>
                    <a:pt x="3044" y="7125"/>
                  </a:lnTo>
                  <a:lnTo>
                    <a:pt x="3090" y="6981"/>
                  </a:lnTo>
                  <a:lnTo>
                    <a:pt x="3136" y="6839"/>
                  </a:lnTo>
                  <a:lnTo>
                    <a:pt x="3179" y="6701"/>
                  </a:lnTo>
                  <a:lnTo>
                    <a:pt x="3221" y="6567"/>
                  </a:lnTo>
                  <a:lnTo>
                    <a:pt x="3260" y="6438"/>
                  </a:lnTo>
                  <a:lnTo>
                    <a:pt x="3260" y="5056"/>
                  </a:lnTo>
                  <a:lnTo>
                    <a:pt x="3236" y="4982"/>
                  </a:lnTo>
                  <a:lnTo>
                    <a:pt x="3210" y="4908"/>
                  </a:lnTo>
                  <a:lnTo>
                    <a:pt x="3184" y="4833"/>
                  </a:lnTo>
                  <a:lnTo>
                    <a:pt x="3156" y="4758"/>
                  </a:lnTo>
                  <a:lnTo>
                    <a:pt x="3128" y="4681"/>
                  </a:lnTo>
                  <a:lnTo>
                    <a:pt x="3098" y="4606"/>
                  </a:lnTo>
                  <a:lnTo>
                    <a:pt x="3067" y="4530"/>
                  </a:lnTo>
                  <a:lnTo>
                    <a:pt x="3036" y="4454"/>
                  </a:lnTo>
                  <a:lnTo>
                    <a:pt x="3004" y="4377"/>
                  </a:lnTo>
                  <a:lnTo>
                    <a:pt x="2972" y="4302"/>
                  </a:lnTo>
                  <a:lnTo>
                    <a:pt x="2939" y="4227"/>
                  </a:lnTo>
                  <a:lnTo>
                    <a:pt x="2905" y="4152"/>
                  </a:lnTo>
                  <a:lnTo>
                    <a:pt x="2872" y="4078"/>
                  </a:lnTo>
                  <a:lnTo>
                    <a:pt x="2838" y="4004"/>
                  </a:lnTo>
                  <a:lnTo>
                    <a:pt x="2805" y="3931"/>
                  </a:lnTo>
                  <a:lnTo>
                    <a:pt x="2772" y="3859"/>
                  </a:lnTo>
                  <a:lnTo>
                    <a:pt x="2695" y="36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1" name="Freeform 100"/>
            <p:cNvSpPr>
              <a:spLocks/>
            </p:cNvSpPr>
            <p:nvPr/>
          </p:nvSpPr>
          <p:spPr bwMode="auto">
            <a:xfrm>
              <a:off x="8287133" y="958765"/>
              <a:ext cx="18718" cy="44122"/>
            </a:xfrm>
            <a:custGeom>
              <a:avLst/>
              <a:gdLst/>
              <a:ahLst/>
              <a:cxnLst>
                <a:cxn ang="0">
                  <a:pos x="0" y="492"/>
                </a:cxn>
                <a:cxn ang="0">
                  <a:pos x="10" y="488"/>
                </a:cxn>
                <a:cxn ang="0">
                  <a:pos x="22" y="484"/>
                </a:cxn>
                <a:cxn ang="0">
                  <a:pos x="34" y="479"/>
                </a:cxn>
                <a:cxn ang="0">
                  <a:pos x="45" y="473"/>
                </a:cxn>
                <a:cxn ang="0">
                  <a:pos x="57" y="467"/>
                </a:cxn>
                <a:cxn ang="0">
                  <a:pos x="70" y="458"/>
                </a:cxn>
                <a:cxn ang="0">
                  <a:pos x="81" y="450"/>
                </a:cxn>
                <a:cxn ang="0">
                  <a:pos x="94" y="440"/>
                </a:cxn>
                <a:cxn ang="0">
                  <a:pos x="119" y="419"/>
                </a:cxn>
                <a:cxn ang="0">
                  <a:pos x="145" y="395"/>
                </a:cxn>
                <a:cxn ang="0">
                  <a:pos x="171" y="367"/>
                </a:cxn>
                <a:cxn ang="0">
                  <a:pos x="199" y="335"/>
                </a:cxn>
                <a:cxn ang="0">
                  <a:pos x="195" y="293"/>
                </a:cxn>
                <a:cxn ang="0">
                  <a:pos x="190" y="252"/>
                </a:cxn>
                <a:cxn ang="0">
                  <a:pos x="187" y="209"/>
                </a:cxn>
                <a:cxn ang="0">
                  <a:pos x="184" y="167"/>
                </a:cxn>
                <a:cxn ang="0">
                  <a:pos x="182" y="126"/>
                </a:cxn>
                <a:cxn ang="0">
                  <a:pos x="181" y="83"/>
                </a:cxn>
                <a:cxn ang="0">
                  <a:pos x="180" y="42"/>
                </a:cxn>
                <a:cxn ang="0">
                  <a:pos x="180" y="0"/>
                </a:cxn>
                <a:cxn ang="0">
                  <a:pos x="154" y="44"/>
                </a:cxn>
                <a:cxn ang="0">
                  <a:pos x="129" y="85"/>
                </a:cxn>
                <a:cxn ang="0">
                  <a:pos x="106" y="123"/>
                </a:cxn>
                <a:cxn ang="0">
                  <a:pos x="82" y="157"/>
                </a:cxn>
                <a:cxn ang="0">
                  <a:pos x="61" y="189"/>
                </a:cxn>
                <a:cxn ang="0">
                  <a:pos x="40" y="216"/>
                </a:cxn>
                <a:cxn ang="0">
                  <a:pos x="21" y="240"/>
                </a:cxn>
                <a:cxn ang="0">
                  <a:pos x="3" y="259"/>
                </a:cxn>
                <a:cxn ang="0">
                  <a:pos x="3" y="288"/>
                </a:cxn>
                <a:cxn ang="0">
                  <a:pos x="2" y="317"/>
                </a:cxn>
                <a:cxn ang="0">
                  <a:pos x="2" y="346"/>
                </a:cxn>
                <a:cxn ang="0">
                  <a:pos x="2" y="376"/>
                </a:cxn>
                <a:cxn ang="0">
                  <a:pos x="1" y="404"/>
                </a:cxn>
                <a:cxn ang="0">
                  <a:pos x="1" y="434"/>
                </a:cxn>
                <a:cxn ang="0">
                  <a:pos x="0" y="462"/>
                </a:cxn>
                <a:cxn ang="0">
                  <a:pos x="0" y="492"/>
                </a:cxn>
              </a:cxnLst>
              <a:rect l="0" t="0" r="r" b="b"/>
              <a:pathLst>
                <a:path w="199" h="492">
                  <a:moveTo>
                    <a:pt x="0" y="492"/>
                  </a:moveTo>
                  <a:lnTo>
                    <a:pt x="10" y="488"/>
                  </a:lnTo>
                  <a:lnTo>
                    <a:pt x="22" y="484"/>
                  </a:lnTo>
                  <a:lnTo>
                    <a:pt x="34" y="479"/>
                  </a:lnTo>
                  <a:lnTo>
                    <a:pt x="45" y="473"/>
                  </a:lnTo>
                  <a:lnTo>
                    <a:pt x="57" y="467"/>
                  </a:lnTo>
                  <a:lnTo>
                    <a:pt x="70" y="458"/>
                  </a:lnTo>
                  <a:lnTo>
                    <a:pt x="81" y="450"/>
                  </a:lnTo>
                  <a:lnTo>
                    <a:pt x="94" y="440"/>
                  </a:lnTo>
                  <a:lnTo>
                    <a:pt x="119" y="419"/>
                  </a:lnTo>
                  <a:lnTo>
                    <a:pt x="145" y="395"/>
                  </a:lnTo>
                  <a:lnTo>
                    <a:pt x="171" y="367"/>
                  </a:lnTo>
                  <a:lnTo>
                    <a:pt x="199" y="335"/>
                  </a:lnTo>
                  <a:lnTo>
                    <a:pt x="195" y="293"/>
                  </a:lnTo>
                  <a:lnTo>
                    <a:pt x="190" y="252"/>
                  </a:lnTo>
                  <a:lnTo>
                    <a:pt x="187" y="209"/>
                  </a:lnTo>
                  <a:lnTo>
                    <a:pt x="184" y="167"/>
                  </a:lnTo>
                  <a:lnTo>
                    <a:pt x="182" y="126"/>
                  </a:lnTo>
                  <a:lnTo>
                    <a:pt x="181" y="83"/>
                  </a:lnTo>
                  <a:lnTo>
                    <a:pt x="180" y="42"/>
                  </a:lnTo>
                  <a:lnTo>
                    <a:pt x="180" y="0"/>
                  </a:lnTo>
                  <a:lnTo>
                    <a:pt x="154" y="44"/>
                  </a:lnTo>
                  <a:lnTo>
                    <a:pt x="129" y="85"/>
                  </a:lnTo>
                  <a:lnTo>
                    <a:pt x="106" y="123"/>
                  </a:lnTo>
                  <a:lnTo>
                    <a:pt x="82" y="157"/>
                  </a:lnTo>
                  <a:lnTo>
                    <a:pt x="61" y="189"/>
                  </a:lnTo>
                  <a:lnTo>
                    <a:pt x="40" y="216"/>
                  </a:lnTo>
                  <a:lnTo>
                    <a:pt x="21" y="240"/>
                  </a:lnTo>
                  <a:lnTo>
                    <a:pt x="3" y="259"/>
                  </a:lnTo>
                  <a:lnTo>
                    <a:pt x="3" y="288"/>
                  </a:lnTo>
                  <a:lnTo>
                    <a:pt x="2" y="317"/>
                  </a:lnTo>
                  <a:lnTo>
                    <a:pt x="2" y="346"/>
                  </a:lnTo>
                  <a:lnTo>
                    <a:pt x="2" y="376"/>
                  </a:lnTo>
                  <a:lnTo>
                    <a:pt x="1" y="404"/>
                  </a:lnTo>
                  <a:lnTo>
                    <a:pt x="1" y="434"/>
                  </a:lnTo>
                  <a:lnTo>
                    <a:pt x="0" y="46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2" name="Freeform 101"/>
            <p:cNvSpPr>
              <a:spLocks/>
            </p:cNvSpPr>
            <p:nvPr/>
          </p:nvSpPr>
          <p:spPr bwMode="auto">
            <a:xfrm>
              <a:off x="8352647" y="1314412"/>
              <a:ext cx="93591" cy="385062"/>
            </a:xfrm>
            <a:custGeom>
              <a:avLst/>
              <a:gdLst/>
              <a:ahLst/>
              <a:cxnLst>
                <a:cxn ang="0">
                  <a:pos x="803" y="4128"/>
                </a:cxn>
                <a:cxn ang="0">
                  <a:pos x="872" y="3987"/>
                </a:cxn>
                <a:cxn ang="0">
                  <a:pos x="999" y="3726"/>
                </a:cxn>
                <a:cxn ang="0">
                  <a:pos x="1054" y="3553"/>
                </a:cxn>
                <a:cxn ang="0">
                  <a:pos x="1058" y="3452"/>
                </a:cxn>
                <a:cxn ang="0">
                  <a:pos x="1059" y="3353"/>
                </a:cxn>
                <a:cxn ang="0">
                  <a:pos x="1056" y="3160"/>
                </a:cxn>
                <a:cxn ang="0">
                  <a:pos x="1044" y="2970"/>
                </a:cxn>
                <a:cxn ang="0">
                  <a:pos x="1026" y="2785"/>
                </a:cxn>
                <a:cxn ang="0">
                  <a:pos x="1003" y="2605"/>
                </a:cxn>
                <a:cxn ang="0">
                  <a:pos x="944" y="2258"/>
                </a:cxn>
                <a:cxn ang="0">
                  <a:pos x="876" y="1936"/>
                </a:cxn>
                <a:cxn ang="0">
                  <a:pos x="805" y="1641"/>
                </a:cxn>
                <a:cxn ang="0">
                  <a:pos x="764" y="1488"/>
                </a:cxn>
                <a:cxn ang="0">
                  <a:pos x="728" y="1385"/>
                </a:cxn>
                <a:cxn ang="0">
                  <a:pos x="682" y="1269"/>
                </a:cxn>
                <a:cxn ang="0">
                  <a:pos x="559" y="1002"/>
                </a:cxn>
                <a:cxn ang="0">
                  <a:pos x="400" y="695"/>
                </a:cxn>
                <a:cxn ang="0">
                  <a:pos x="211" y="358"/>
                </a:cxn>
                <a:cxn ang="0">
                  <a:pos x="0" y="0"/>
                </a:cxn>
                <a:cxn ang="0">
                  <a:pos x="13" y="142"/>
                </a:cxn>
                <a:cxn ang="0">
                  <a:pos x="21" y="281"/>
                </a:cxn>
                <a:cxn ang="0">
                  <a:pos x="22" y="390"/>
                </a:cxn>
                <a:cxn ang="0">
                  <a:pos x="19" y="434"/>
                </a:cxn>
                <a:cxn ang="0">
                  <a:pos x="23" y="440"/>
                </a:cxn>
                <a:cxn ang="0">
                  <a:pos x="43" y="470"/>
                </a:cxn>
                <a:cxn ang="0">
                  <a:pos x="134" y="623"/>
                </a:cxn>
                <a:cxn ang="0">
                  <a:pos x="275" y="880"/>
                </a:cxn>
                <a:cxn ang="0">
                  <a:pos x="420" y="935"/>
                </a:cxn>
                <a:cxn ang="0">
                  <a:pos x="386" y="1009"/>
                </a:cxn>
                <a:cxn ang="0">
                  <a:pos x="389" y="1115"/>
                </a:cxn>
                <a:cxn ang="0">
                  <a:pos x="432" y="1209"/>
                </a:cxn>
                <a:cxn ang="0">
                  <a:pos x="474" y="1307"/>
                </a:cxn>
                <a:cxn ang="0">
                  <a:pos x="499" y="1368"/>
                </a:cxn>
                <a:cxn ang="0">
                  <a:pos x="539" y="1366"/>
                </a:cxn>
                <a:cxn ang="0">
                  <a:pos x="603" y="1511"/>
                </a:cxn>
                <a:cxn ang="0">
                  <a:pos x="585" y="1597"/>
                </a:cxn>
                <a:cxn ang="0">
                  <a:pos x="645" y="1783"/>
                </a:cxn>
                <a:cxn ang="0">
                  <a:pos x="696" y="1974"/>
                </a:cxn>
                <a:cxn ang="0">
                  <a:pos x="734" y="2038"/>
                </a:cxn>
                <a:cxn ang="0">
                  <a:pos x="769" y="2192"/>
                </a:cxn>
                <a:cxn ang="0">
                  <a:pos x="748" y="2216"/>
                </a:cxn>
                <a:cxn ang="0">
                  <a:pos x="760" y="2286"/>
                </a:cxn>
                <a:cxn ang="0">
                  <a:pos x="773" y="2356"/>
                </a:cxn>
                <a:cxn ang="0">
                  <a:pos x="856" y="2439"/>
                </a:cxn>
                <a:cxn ang="0">
                  <a:pos x="801" y="2545"/>
                </a:cxn>
                <a:cxn ang="0">
                  <a:pos x="841" y="2859"/>
                </a:cxn>
                <a:cxn ang="0">
                  <a:pos x="858" y="3045"/>
                </a:cxn>
                <a:cxn ang="0">
                  <a:pos x="868" y="3229"/>
                </a:cxn>
                <a:cxn ang="0">
                  <a:pos x="873" y="3409"/>
                </a:cxn>
                <a:cxn ang="0">
                  <a:pos x="871" y="3582"/>
                </a:cxn>
                <a:cxn ang="0">
                  <a:pos x="861" y="3749"/>
                </a:cxn>
                <a:cxn ang="0">
                  <a:pos x="843" y="3908"/>
                </a:cxn>
                <a:cxn ang="0">
                  <a:pos x="816" y="4057"/>
                </a:cxn>
                <a:cxn ang="0">
                  <a:pos x="779" y="4196"/>
                </a:cxn>
                <a:cxn ang="0">
                  <a:pos x="734" y="4323"/>
                </a:cxn>
                <a:cxn ang="0">
                  <a:pos x="949" y="4270"/>
                </a:cxn>
                <a:cxn ang="0">
                  <a:pos x="968" y="4192"/>
                </a:cxn>
                <a:cxn ang="0">
                  <a:pos x="984" y="4113"/>
                </a:cxn>
                <a:cxn ang="0">
                  <a:pos x="941" y="4199"/>
                </a:cxn>
              </a:cxnLst>
              <a:rect l="0" t="0" r="r" b="b"/>
              <a:pathLst>
                <a:path w="1059" h="4323">
                  <a:moveTo>
                    <a:pt x="936" y="4210"/>
                  </a:moveTo>
                  <a:lnTo>
                    <a:pt x="797" y="4140"/>
                  </a:lnTo>
                  <a:lnTo>
                    <a:pt x="803" y="4128"/>
                  </a:lnTo>
                  <a:lnTo>
                    <a:pt x="818" y="4097"/>
                  </a:lnTo>
                  <a:lnTo>
                    <a:pt x="842" y="4051"/>
                  </a:lnTo>
                  <a:lnTo>
                    <a:pt x="872" y="3987"/>
                  </a:lnTo>
                  <a:lnTo>
                    <a:pt x="909" y="3912"/>
                  </a:lnTo>
                  <a:lnTo>
                    <a:pt x="952" y="3824"/>
                  </a:lnTo>
                  <a:lnTo>
                    <a:pt x="999" y="3726"/>
                  </a:lnTo>
                  <a:lnTo>
                    <a:pt x="1050" y="3620"/>
                  </a:lnTo>
                  <a:lnTo>
                    <a:pt x="1052" y="3586"/>
                  </a:lnTo>
                  <a:lnTo>
                    <a:pt x="1054" y="3553"/>
                  </a:lnTo>
                  <a:lnTo>
                    <a:pt x="1056" y="3519"/>
                  </a:lnTo>
                  <a:lnTo>
                    <a:pt x="1057" y="3485"/>
                  </a:lnTo>
                  <a:lnTo>
                    <a:pt x="1058" y="3452"/>
                  </a:lnTo>
                  <a:lnTo>
                    <a:pt x="1059" y="3418"/>
                  </a:lnTo>
                  <a:lnTo>
                    <a:pt x="1059" y="3385"/>
                  </a:lnTo>
                  <a:lnTo>
                    <a:pt x="1059" y="3353"/>
                  </a:lnTo>
                  <a:lnTo>
                    <a:pt x="1059" y="3288"/>
                  </a:lnTo>
                  <a:lnTo>
                    <a:pt x="1058" y="3223"/>
                  </a:lnTo>
                  <a:lnTo>
                    <a:pt x="1056" y="3160"/>
                  </a:lnTo>
                  <a:lnTo>
                    <a:pt x="1052" y="3096"/>
                  </a:lnTo>
                  <a:lnTo>
                    <a:pt x="1048" y="3033"/>
                  </a:lnTo>
                  <a:lnTo>
                    <a:pt x="1044" y="2970"/>
                  </a:lnTo>
                  <a:lnTo>
                    <a:pt x="1039" y="2908"/>
                  </a:lnTo>
                  <a:lnTo>
                    <a:pt x="1032" y="2846"/>
                  </a:lnTo>
                  <a:lnTo>
                    <a:pt x="1026" y="2785"/>
                  </a:lnTo>
                  <a:lnTo>
                    <a:pt x="1019" y="2724"/>
                  </a:lnTo>
                  <a:lnTo>
                    <a:pt x="1011" y="2664"/>
                  </a:lnTo>
                  <a:lnTo>
                    <a:pt x="1003" y="2605"/>
                  </a:lnTo>
                  <a:lnTo>
                    <a:pt x="985" y="2487"/>
                  </a:lnTo>
                  <a:lnTo>
                    <a:pt x="966" y="2372"/>
                  </a:lnTo>
                  <a:lnTo>
                    <a:pt x="944" y="2258"/>
                  </a:lnTo>
                  <a:lnTo>
                    <a:pt x="922" y="2148"/>
                  </a:lnTo>
                  <a:lnTo>
                    <a:pt x="899" y="2041"/>
                  </a:lnTo>
                  <a:lnTo>
                    <a:pt x="876" y="1936"/>
                  </a:lnTo>
                  <a:lnTo>
                    <a:pt x="851" y="1835"/>
                  </a:lnTo>
                  <a:lnTo>
                    <a:pt x="828" y="1736"/>
                  </a:lnTo>
                  <a:lnTo>
                    <a:pt x="805" y="1641"/>
                  </a:lnTo>
                  <a:lnTo>
                    <a:pt x="781" y="1550"/>
                  </a:lnTo>
                  <a:lnTo>
                    <a:pt x="774" y="1520"/>
                  </a:lnTo>
                  <a:lnTo>
                    <a:pt x="764" y="1488"/>
                  </a:lnTo>
                  <a:lnTo>
                    <a:pt x="754" y="1455"/>
                  </a:lnTo>
                  <a:lnTo>
                    <a:pt x="742" y="1421"/>
                  </a:lnTo>
                  <a:lnTo>
                    <a:pt x="728" y="1385"/>
                  </a:lnTo>
                  <a:lnTo>
                    <a:pt x="714" y="1348"/>
                  </a:lnTo>
                  <a:lnTo>
                    <a:pt x="699" y="1309"/>
                  </a:lnTo>
                  <a:lnTo>
                    <a:pt x="682" y="1269"/>
                  </a:lnTo>
                  <a:lnTo>
                    <a:pt x="646" y="1185"/>
                  </a:lnTo>
                  <a:lnTo>
                    <a:pt x="604" y="1096"/>
                  </a:lnTo>
                  <a:lnTo>
                    <a:pt x="559" y="1002"/>
                  </a:lnTo>
                  <a:lnTo>
                    <a:pt x="509" y="903"/>
                  </a:lnTo>
                  <a:lnTo>
                    <a:pt x="456" y="801"/>
                  </a:lnTo>
                  <a:lnTo>
                    <a:pt x="400" y="695"/>
                  </a:lnTo>
                  <a:lnTo>
                    <a:pt x="340" y="586"/>
                  </a:lnTo>
                  <a:lnTo>
                    <a:pt x="277" y="473"/>
                  </a:lnTo>
                  <a:lnTo>
                    <a:pt x="211" y="358"/>
                  </a:lnTo>
                  <a:lnTo>
                    <a:pt x="143" y="240"/>
                  </a:lnTo>
                  <a:lnTo>
                    <a:pt x="72" y="120"/>
                  </a:lnTo>
                  <a:lnTo>
                    <a:pt x="0" y="0"/>
                  </a:lnTo>
                  <a:lnTo>
                    <a:pt x="5" y="47"/>
                  </a:lnTo>
                  <a:lnTo>
                    <a:pt x="9" y="94"/>
                  </a:lnTo>
                  <a:lnTo>
                    <a:pt x="13" y="142"/>
                  </a:lnTo>
                  <a:lnTo>
                    <a:pt x="16" y="188"/>
                  </a:lnTo>
                  <a:lnTo>
                    <a:pt x="18" y="235"/>
                  </a:lnTo>
                  <a:lnTo>
                    <a:pt x="21" y="281"/>
                  </a:lnTo>
                  <a:lnTo>
                    <a:pt x="22" y="328"/>
                  </a:lnTo>
                  <a:lnTo>
                    <a:pt x="22" y="374"/>
                  </a:lnTo>
                  <a:lnTo>
                    <a:pt x="22" y="390"/>
                  </a:lnTo>
                  <a:lnTo>
                    <a:pt x="21" y="404"/>
                  </a:lnTo>
                  <a:lnTo>
                    <a:pt x="21" y="419"/>
                  </a:lnTo>
                  <a:lnTo>
                    <a:pt x="19" y="434"/>
                  </a:lnTo>
                  <a:lnTo>
                    <a:pt x="22" y="437"/>
                  </a:lnTo>
                  <a:lnTo>
                    <a:pt x="23" y="440"/>
                  </a:lnTo>
                  <a:lnTo>
                    <a:pt x="23" y="440"/>
                  </a:lnTo>
                  <a:lnTo>
                    <a:pt x="24" y="439"/>
                  </a:lnTo>
                  <a:lnTo>
                    <a:pt x="28" y="448"/>
                  </a:lnTo>
                  <a:lnTo>
                    <a:pt x="43" y="470"/>
                  </a:lnTo>
                  <a:lnTo>
                    <a:pt x="66" y="508"/>
                  </a:lnTo>
                  <a:lnTo>
                    <a:pt x="97" y="559"/>
                  </a:lnTo>
                  <a:lnTo>
                    <a:pt x="134" y="623"/>
                  </a:lnTo>
                  <a:lnTo>
                    <a:pt x="177" y="698"/>
                  </a:lnTo>
                  <a:lnTo>
                    <a:pt x="224" y="784"/>
                  </a:lnTo>
                  <a:lnTo>
                    <a:pt x="275" y="880"/>
                  </a:lnTo>
                  <a:lnTo>
                    <a:pt x="275" y="880"/>
                  </a:lnTo>
                  <a:lnTo>
                    <a:pt x="275" y="879"/>
                  </a:lnTo>
                  <a:lnTo>
                    <a:pt x="420" y="935"/>
                  </a:lnTo>
                  <a:lnTo>
                    <a:pt x="415" y="948"/>
                  </a:lnTo>
                  <a:lnTo>
                    <a:pt x="404" y="972"/>
                  </a:lnTo>
                  <a:lnTo>
                    <a:pt x="386" y="1009"/>
                  </a:lnTo>
                  <a:lnTo>
                    <a:pt x="361" y="1055"/>
                  </a:lnTo>
                  <a:lnTo>
                    <a:pt x="375" y="1084"/>
                  </a:lnTo>
                  <a:lnTo>
                    <a:pt x="389" y="1115"/>
                  </a:lnTo>
                  <a:lnTo>
                    <a:pt x="403" y="1146"/>
                  </a:lnTo>
                  <a:lnTo>
                    <a:pt x="418" y="1178"/>
                  </a:lnTo>
                  <a:lnTo>
                    <a:pt x="432" y="1209"/>
                  </a:lnTo>
                  <a:lnTo>
                    <a:pt x="445" y="1241"/>
                  </a:lnTo>
                  <a:lnTo>
                    <a:pt x="460" y="1274"/>
                  </a:lnTo>
                  <a:lnTo>
                    <a:pt x="474" y="1307"/>
                  </a:lnTo>
                  <a:lnTo>
                    <a:pt x="482" y="1328"/>
                  </a:lnTo>
                  <a:lnTo>
                    <a:pt x="491" y="1348"/>
                  </a:lnTo>
                  <a:lnTo>
                    <a:pt x="499" y="1368"/>
                  </a:lnTo>
                  <a:lnTo>
                    <a:pt x="508" y="1389"/>
                  </a:lnTo>
                  <a:lnTo>
                    <a:pt x="524" y="1377"/>
                  </a:lnTo>
                  <a:lnTo>
                    <a:pt x="539" y="1366"/>
                  </a:lnTo>
                  <a:lnTo>
                    <a:pt x="639" y="1484"/>
                  </a:lnTo>
                  <a:lnTo>
                    <a:pt x="621" y="1498"/>
                  </a:lnTo>
                  <a:lnTo>
                    <a:pt x="603" y="1511"/>
                  </a:lnTo>
                  <a:lnTo>
                    <a:pt x="584" y="1524"/>
                  </a:lnTo>
                  <a:lnTo>
                    <a:pt x="564" y="1537"/>
                  </a:lnTo>
                  <a:lnTo>
                    <a:pt x="585" y="1597"/>
                  </a:lnTo>
                  <a:lnTo>
                    <a:pt x="606" y="1659"/>
                  </a:lnTo>
                  <a:lnTo>
                    <a:pt x="625" y="1720"/>
                  </a:lnTo>
                  <a:lnTo>
                    <a:pt x="645" y="1783"/>
                  </a:lnTo>
                  <a:lnTo>
                    <a:pt x="664" y="1846"/>
                  </a:lnTo>
                  <a:lnTo>
                    <a:pt x="681" y="1910"/>
                  </a:lnTo>
                  <a:lnTo>
                    <a:pt x="696" y="1974"/>
                  </a:lnTo>
                  <a:lnTo>
                    <a:pt x="712" y="2039"/>
                  </a:lnTo>
                  <a:lnTo>
                    <a:pt x="723" y="2038"/>
                  </a:lnTo>
                  <a:lnTo>
                    <a:pt x="734" y="2038"/>
                  </a:lnTo>
                  <a:lnTo>
                    <a:pt x="744" y="2038"/>
                  </a:lnTo>
                  <a:lnTo>
                    <a:pt x="754" y="2037"/>
                  </a:lnTo>
                  <a:lnTo>
                    <a:pt x="769" y="2192"/>
                  </a:lnTo>
                  <a:lnTo>
                    <a:pt x="756" y="2192"/>
                  </a:lnTo>
                  <a:lnTo>
                    <a:pt x="744" y="2193"/>
                  </a:lnTo>
                  <a:lnTo>
                    <a:pt x="748" y="2216"/>
                  </a:lnTo>
                  <a:lnTo>
                    <a:pt x="753" y="2239"/>
                  </a:lnTo>
                  <a:lnTo>
                    <a:pt x="756" y="2263"/>
                  </a:lnTo>
                  <a:lnTo>
                    <a:pt x="760" y="2286"/>
                  </a:lnTo>
                  <a:lnTo>
                    <a:pt x="764" y="2309"/>
                  </a:lnTo>
                  <a:lnTo>
                    <a:pt x="769" y="2332"/>
                  </a:lnTo>
                  <a:lnTo>
                    <a:pt x="773" y="2356"/>
                  </a:lnTo>
                  <a:lnTo>
                    <a:pt x="776" y="2379"/>
                  </a:lnTo>
                  <a:lnTo>
                    <a:pt x="864" y="2426"/>
                  </a:lnTo>
                  <a:lnTo>
                    <a:pt x="856" y="2439"/>
                  </a:lnTo>
                  <a:lnTo>
                    <a:pt x="844" y="2465"/>
                  </a:lnTo>
                  <a:lnTo>
                    <a:pt x="825" y="2501"/>
                  </a:lnTo>
                  <a:lnTo>
                    <a:pt x="801" y="2545"/>
                  </a:lnTo>
                  <a:lnTo>
                    <a:pt x="818" y="2671"/>
                  </a:lnTo>
                  <a:lnTo>
                    <a:pt x="834" y="2796"/>
                  </a:lnTo>
                  <a:lnTo>
                    <a:pt x="841" y="2859"/>
                  </a:lnTo>
                  <a:lnTo>
                    <a:pt x="847" y="2921"/>
                  </a:lnTo>
                  <a:lnTo>
                    <a:pt x="852" y="2984"/>
                  </a:lnTo>
                  <a:lnTo>
                    <a:pt x="858" y="3045"/>
                  </a:lnTo>
                  <a:lnTo>
                    <a:pt x="862" y="3107"/>
                  </a:lnTo>
                  <a:lnTo>
                    <a:pt x="866" y="3168"/>
                  </a:lnTo>
                  <a:lnTo>
                    <a:pt x="868" y="3229"/>
                  </a:lnTo>
                  <a:lnTo>
                    <a:pt x="871" y="3289"/>
                  </a:lnTo>
                  <a:lnTo>
                    <a:pt x="872" y="3349"/>
                  </a:lnTo>
                  <a:lnTo>
                    <a:pt x="873" y="3409"/>
                  </a:lnTo>
                  <a:lnTo>
                    <a:pt x="873" y="3467"/>
                  </a:lnTo>
                  <a:lnTo>
                    <a:pt x="872" y="3524"/>
                  </a:lnTo>
                  <a:lnTo>
                    <a:pt x="871" y="3582"/>
                  </a:lnTo>
                  <a:lnTo>
                    <a:pt x="868" y="3639"/>
                  </a:lnTo>
                  <a:lnTo>
                    <a:pt x="865" y="3694"/>
                  </a:lnTo>
                  <a:lnTo>
                    <a:pt x="861" y="3749"/>
                  </a:lnTo>
                  <a:lnTo>
                    <a:pt x="855" y="3803"/>
                  </a:lnTo>
                  <a:lnTo>
                    <a:pt x="850" y="3856"/>
                  </a:lnTo>
                  <a:lnTo>
                    <a:pt x="843" y="3908"/>
                  </a:lnTo>
                  <a:lnTo>
                    <a:pt x="835" y="3959"/>
                  </a:lnTo>
                  <a:lnTo>
                    <a:pt x="826" y="4008"/>
                  </a:lnTo>
                  <a:lnTo>
                    <a:pt x="816" y="4057"/>
                  </a:lnTo>
                  <a:lnTo>
                    <a:pt x="805" y="4105"/>
                  </a:lnTo>
                  <a:lnTo>
                    <a:pt x="793" y="4151"/>
                  </a:lnTo>
                  <a:lnTo>
                    <a:pt x="779" y="4196"/>
                  </a:lnTo>
                  <a:lnTo>
                    <a:pt x="765" y="4239"/>
                  </a:lnTo>
                  <a:lnTo>
                    <a:pt x="749" y="4282"/>
                  </a:lnTo>
                  <a:lnTo>
                    <a:pt x="734" y="4323"/>
                  </a:lnTo>
                  <a:lnTo>
                    <a:pt x="936" y="4323"/>
                  </a:lnTo>
                  <a:lnTo>
                    <a:pt x="942" y="4297"/>
                  </a:lnTo>
                  <a:lnTo>
                    <a:pt x="949" y="4270"/>
                  </a:lnTo>
                  <a:lnTo>
                    <a:pt x="955" y="4245"/>
                  </a:lnTo>
                  <a:lnTo>
                    <a:pt x="961" y="4218"/>
                  </a:lnTo>
                  <a:lnTo>
                    <a:pt x="968" y="4192"/>
                  </a:lnTo>
                  <a:lnTo>
                    <a:pt x="973" y="4166"/>
                  </a:lnTo>
                  <a:lnTo>
                    <a:pt x="978" y="4140"/>
                  </a:lnTo>
                  <a:lnTo>
                    <a:pt x="984" y="4113"/>
                  </a:lnTo>
                  <a:lnTo>
                    <a:pt x="966" y="4150"/>
                  </a:lnTo>
                  <a:lnTo>
                    <a:pt x="952" y="4179"/>
                  </a:lnTo>
                  <a:lnTo>
                    <a:pt x="941" y="4199"/>
                  </a:lnTo>
                  <a:lnTo>
                    <a:pt x="936" y="42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3" name="Freeform 102"/>
            <p:cNvSpPr>
              <a:spLocks/>
            </p:cNvSpPr>
            <p:nvPr/>
          </p:nvSpPr>
          <p:spPr bwMode="auto">
            <a:xfrm>
              <a:off x="8595985" y="818378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4" name="Freeform 103"/>
            <p:cNvSpPr>
              <a:spLocks/>
            </p:cNvSpPr>
            <p:nvPr/>
          </p:nvSpPr>
          <p:spPr bwMode="auto">
            <a:xfrm>
              <a:off x="8188194" y="981495"/>
              <a:ext cx="65514" cy="22729"/>
            </a:xfrm>
            <a:custGeom>
              <a:avLst/>
              <a:gdLst/>
              <a:ahLst/>
              <a:cxnLst>
                <a:cxn ang="0">
                  <a:pos x="671" y="4"/>
                </a:cxn>
                <a:cxn ang="0">
                  <a:pos x="600" y="1"/>
                </a:cxn>
                <a:cxn ang="0">
                  <a:pos x="527" y="0"/>
                </a:cxn>
                <a:cxn ang="0">
                  <a:pos x="491" y="0"/>
                </a:cxn>
                <a:cxn ang="0">
                  <a:pos x="454" y="1"/>
                </a:cxn>
                <a:cxn ang="0">
                  <a:pos x="417" y="2"/>
                </a:cxn>
                <a:cxn ang="0">
                  <a:pos x="380" y="4"/>
                </a:cxn>
                <a:cxn ang="0">
                  <a:pos x="343" y="8"/>
                </a:cxn>
                <a:cxn ang="0">
                  <a:pos x="305" y="11"/>
                </a:cxn>
                <a:cxn ang="0">
                  <a:pos x="269" y="15"/>
                </a:cxn>
                <a:cxn ang="0">
                  <a:pos x="233" y="19"/>
                </a:cxn>
                <a:cxn ang="0">
                  <a:pos x="198" y="26"/>
                </a:cxn>
                <a:cxn ang="0">
                  <a:pos x="163" y="32"/>
                </a:cxn>
                <a:cxn ang="0">
                  <a:pos x="130" y="39"/>
                </a:cxn>
                <a:cxn ang="0">
                  <a:pos x="96" y="48"/>
                </a:cxn>
                <a:cxn ang="0">
                  <a:pos x="138" y="129"/>
                </a:cxn>
                <a:cxn ang="0">
                  <a:pos x="0" y="200"/>
                </a:cxn>
                <a:cxn ang="0">
                  <a:pos x="12" y="206"/>
                </a:cxn>
                <a:cxn ang="0">
                  <a:pos x="37" y="216"/>
                </a:cxn>
                <a:cxn ang="0">
                  <a:pos x="76" y="232"/>
                </a:cxn>
                <a:cxn ang="0">
                  <a:pos x="125" y="254"/>
                </a:cxn>
                <a:cxn ang="0">
                  <a:pos x="156" y="245"/>
                </a:cxn>
                <a:cxn ang="0">
                  <a:pos x="189" y="238"/>
                </a:cxn>
                <a:cxn ang="0">
                  <a:pos x="223" y="231"/>
                </a:cxn>
                <a:cxn ang="0">
                  <a:pos x="259" y="225"/>
                </a:cxn>
                <a:cxn ang="0">
                  <a:pos x="295" y="220"/>
                </a:cxn>
                <a:cxn ang="0">
                  <a:pos x="333" y="216"/>
                </a:cxn>
                <a:cxn ang="0">
                  <a:pos x="372" y="213"/>
                </a:cxn>
                <a:cxn ang="0">
                  <a:pos x="411" y="210"/>
                </a:cxn>
                <a:cxn ang="0">
                  <a:pos x="452" y="209"/>
                </a:cxn>
                <a:cxn ang="0">
                  <a:pos x="493" y="208"/>
                </a:cxn>
                <a:cxn ang="0">
                  <a:pos x="533" y="207"/>
                </a:cxn>
                <a:cxn ang="0">
                  <a:pos x="575" y="208"/>
                </a:cxn>
                <a:cxn ang="0">
                  <a:pos x="656" y="210"/>
                </a:cxn>
                <a:cxn ang="0">
                  <a:pos x="736" y="214"/>
                </a:cxn>
                <a:cxn ang="0">
                  <a:pos x="736" y="194"/>
                </a:cxn>
                <a:cxn ang="0">
                  <a:pos x="736" y="174"/>
                </a:cxn>
                <a:cxn ang="0">
                  <a:pos x="737" y="154"/>
                </a:cxn>
                <a:cxn ang="0">
                  <a:pos x="737" y="134"/>
                </a:cxn>
                <a:cxn ang="0">
                  <a:pos x="701" y="142"/>
                </a:cxn>
                <a:cxn ang="0">
                  <a:pos x="699" y="131"/>
                </a:cxn>
                <a:cxn ang="0">
                  <a:pos x="692" y="103"/>
                </a:cxn>
                <a:cxn ang="0">
                  <a:pos x="683" y="61"/>
                </a:cxn>
                <a:cxn ang="0">
                  <a:pos x="671" y="4"/>
                </a:cxn>
              </a:cxnLst>
              <a:rect l="0" t="0" r="r" b="b"/>
              <a:pathLst>
                <a:path w="737" h="254">
                  <a:moveTo>
                    <a:pt x="671" y="4"/>
                  </a:moveTo>
                  <a:lnTo>
                    <a:pt x="600" y="1"/>
                  </a:lnTo>
                  <a:lnTo>
                    <a:pt x="527" y="0"/>
                  </a:lnTo>
                  <a:lnTo>
                    <a:pt x="491" y="0"/>
                  </a:lnTo>
                  <a:lnTo>
                    <a:pt x="454" y="1"/>
                  </a:lnTo>
                  <a:lnTo>
                    <a:pt x="417" y="2"/>
                  </a:lnTo>
                  <a:lnTo>
                    <a:pt x="380" y="4"/>
                  </a:lnTo>
                  <a:lnTo>
                    <a:pt x="343" y="8"/>
                  </a:lnTo>
                  <a:lnTo>
                    <a:pt x="305" y="11"/>
                  </a:lnTo>
                  <a:lnTo>
                    <a:pt x="269" y="15"/>
                  </a:lnTo>
                  <a:lnTo>
                    <a:pt x="233" y="19"/>
                  </a:lnTo>
                  <a:lnTo>
                    <a:pt x="198" y="26"/>
                  </a:lnTo>
                  <a:lnTo>
                    <a:pt x="163" y="32"/>
                  </a:lnTo>
                  <a:lnTo>
                    <a:pt x="130" y="39"/>
                  </a:lnTo>
                  <a:lnTo>
                    <a:pt x="96" y="48"/>
                  </a:lnTo>
                  <a:lnTo>
                    <a:pt x="138" y="129"/>
                  </a:lnTo>
                  <a:lnTo>
                    <a:pt x="0" y="200"/>
                  </a:lnTo>
                  <a:lnTo>
                    <a:pt x="12" y="206"/>
                  </a:lnTo>
                  <a:lnTo>
                    <a:pt x="37" y="216"/>
                  </a:lnTo>
                  <a:lnTo>
                    <a:pt x="76" y="232"/>
                  </a:lnTo>
                  <a:lnTo>
                    <a:pt x="125" y="254"/>
                  </a:lnTo>
                  <a:lnTo>
                    <a:pt x="156" y="245"/>
                  </a:lnTo>
                  <a:lnTo>
                    <a:pt x="189" y="238"/>
                  </a:lnTo>
                  <a:lnTo>
                    <a:pt x="223" y="231"/>
                  </a:lnTo>
                  <a:lnTo>
                    <a:pt x="259" y="225"/>
                  </a:lnTo>
                  <a:lnTo>
                    <a:pt x="295" y="220"/>
                  </a:lnTo>
                  <a:lnTo>
                    <a:pt x="333" y="216"/>
                  </a:lnTo>
                  <a:lnTo>
                    <a:pt x="372" y="213"/>
                  </a:lnTo>
                  <a:lnTo>
                    <a:pt x="411" y="210"/>
                  </a:lnTo>
                  <a:lnTo>
                    <a:pt x="452" y="209"/>
                  </a:lnTo>
                  <a:lnTo>
                    <a:pt x="493" y="208"/>
                  </a:lnTo>
                  <a:lnTo>
                    <a:pt x="533" y="207"/>
                  </a:lnTo>
                  <a:lnTo>
                    <a:pt x="575" y="208"/>
                  </a:lnTo>
                  <a:lnTo>
                    <a:pt x="656" y="210"/>
                  </a:lnTo>
                  <a:lnTo>
                    <a:pt x="736" y="214"/>
                  </a:lnTo>
                  <a:lnTo>
                    <a:pt x="736" y="194"/>
                  </a:lnTo>
                  <a:lnTo>
                    <a:pt x="736" y="174"/>
                  </a:lnTo>
                  <a:lnTo>
                    <a:pt x="737" y="154"/>
                  </a:lnTo>
                  <a:lnTo>
                    <a:pt x="737" y="134"/>
                  </a:lnTo>
                  <a:lnTo>
                    <a:pt x="701" y="142"/>
                  </a:lnTo>
                  <a:lnTo>
                    <a:pt x="699" y="131"/>
                  </a:lnTo>
                  <a:lnTo>
                    <a:pt x="692" y="103"/>
                  </a:lnTo>
                  <a:lnTo>
                    <a:pt x="683" y="61"/>
                  </a:lnTo>
                  <a:lnTo>
                    <a:pt x="67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5" name="Freeform 104"/>
            <p:cNvSpPr>
              <a:spLocks/>
            </p:cNvSpPr>
            <p:nvPr/>
          </p:nvSpPr>
          <p:spPr bwMode="auto">
            <a:xfrm>
              <a:off x="8073210" y="990854"/>
              <a:ext cx="123006" cy="36100"/>
            </a:xfrm>
            <a:custGeom>
              <a:avLst/>
              <a:gdLst/>
              <a:ahLst/>
              <a:cxnLst>
                <a:cxn ang="0">
                  <a:pos x="512" y="306"/>
                </a:cxn>
                <a:cxn ang="0">
                  <a:pos x="594" y="310"/>
                </a:cxn>
                <a:cxn ang="0">
                  <a:pos x="677" y="318"/>
                </a:cxn>
                <a:cxn ang="0">
                  <a:pos x="842" y="336"/>
                </a:cxn>
                <a:cxn ang="0">
                  <a:pos x="998" y="360"/>
                </a:cxn>
                <a:cxn ang="0">
                  <a:pos x="1136" y="388"/>
                </a:cxn>
                <a:cxn ang="0">
                  <a:pos x="1263" y="287"/>
                </a:cxn>
                <a:cxn ang="0">
                  <a:pos x="1265" y="264"/>
                </a:cxn>
                <a:cxn ang="0">
                  <a:pos x="1272" y="243"/>
                </a:cxn>
                <a:cxn ang="0">
                  <a:pos x="1285" y="225"/>
                </a:cxn>
                <a:cxn ang="0">
                  <a:pos x="1304" y="207"/>
                </a:cxn>
                <a:cxn ang="0">
                  <a:pos x="1336" y="184"/>
                </a:cxn>
                <a:cxn ang="0">
                  <a:pos x="1375" y="165"/>
                </a:cxn>
                <a:cxn ang="0">
                  <a:pos x="1245" y="0"/>
                </a:cxn>
                <a:cxn ang="0">
                  <a:pos x="1206" y="21"/>
                </a:cxn>
                <a:cxn ang="0">
                  <a:pos x="1173" y="47"/>
                </a:cxn>
                <a:cxn ang="0">
                  <a:pos x="1151" y="66"/>
                </a:cxn>
                <a:cxn ang="0">
                  <a:pos x="1133" y="86"/>
                </a:cxn>
                <a:cxn ang="0">
                  <a:pos x="1104" y="129"/>
                </a:cxn>
                <a:cxn ang="0">
                  <a:pos x="1092" y="147"/>
                </a:cxn>
                <a:cxn ang="0">
                  <a:pos x="1082" y="166"/>
                </a:cxn>
                <a:cxn ang="0">
                  <a:pos x="1036" y="157"/>
                </a:cxn>
                <a:cxn ang="0">
                  <a:pos x="982" y="148"/>
                </a:cxn>
                <a:cxn ang="0">
                  <a:pos x="884" y="134"/>
                </a:cxn>
                <a:cxn ang="0">
                  <a:pos x="777" y="120"/>
                </a:cxn>
                <a:cxn ang="0">
                  <a:pos x="662" y="108"/>
                </a:cxn>
                <a:cxn ang="0">
                  <a:pos x="541" y="101"/>
                </a:cxn>
                <a:cxn ang="0">
                  <a:pos x="468" y="294"/>
                </a:cxn>
                <a:cxn ang="0">
                  <a:pos x="313" y="102"/>
                </a:cxn>
                <a:cxn ang="0">
                  <a:pos x="215" y="112"/>
                </a:cxn>
                <a:cxn ang="0">
                  <a:pos x="145" y="124"/>
                </a:cxn>
                <a:cxn ang="0">
                  <a:pos x="100" y="135"/>
                </a:cxn>
                <a:cxn ang="0">
                  <a:pos x="58" y="147"/>
                </a:cxn>
                <a:cxn ang="0">
                  <a:pos x="18" y="162"/>
                </a:cxn>
                <a:cxn ang="0">
                  <a:pos x="9" y="175"/>
                </a:cxn>
                <a:cxn ang="0">
                  <a:pos x="26" y="183"/>
                </a:cxn>
                <a:cxn ang="0">
                  <a:pos x="58" y="189"/>
                </a:cxn>
                <a:cxn ang="0">
                  <a:pos x="109" y="194"/>
                </a:cxn>
                <a:cxn ang="0">
                  <a:pos x="162" y="203"/>
                </a:cxn>
                <a:cxn ang="0">
                  <a:pos x="217" y="215"/>
                </a:cxn>
                <a:cxn ang="0">
                  <a:pos x="272" y="230"/>
                </a:cxn>
                <a:cxn ang="0">
                  <a:pos x="329" y="249"/>
                </a:cxn>
                <a:cxn ang="0">
                  <a:pos x="417" y="281"/>
                </a:cxn>
                <a:cxn ang="0">
                  <a:pos x="485" y="306"/>
                </a:cxn>
                <a:cxn ang="0">
                  <a:pos x="503" y="306"/>
                </a:cxn>
                <a:cxn ang="0">
                  <a:pos x="511" y="306"/>
                </a:cxn>
              </a:cxnLst>
              <a:rect l="0" t="0" r="r" b="b"/>
              <a:pathLst>
                <a:path w="1375" h="415">
                  <a:moveTo>
                    <a:pt x="511" y="306"/>
                  </a:moveTo>
                  <a:lnTo>
                    <a:pt x="512" y="306"/>
                  </a:lnTo>
                  <a:lnTo>
                    <a:pt x="553" y="308"/>
                  </a:lnTo>
                  <a:lnTo>
                    <a:pt x="594" y="310"/>
                  </a:lnTo>
                  <a:lnTo>
                    <a:pt x="635" y="314"/>
                  </a:lnTo>
                  <a:lnTo>
                    <a:pt x="677" y="318"/>
                  </a:lnTo>
                  <a:lnTo>
                    <a:pt x="759" y="326"/>
                  </a:lnTo>
                  <a:lnTo>
                    <a:pt x="842" y="336"/>
                  </a:lnTo>
                  <a:lnTo>
                    <a:pt x="921" y="348"/>
                  </a:lnTo>
                  <a:lnTo>
                    <a:pt x="998" y="360"/>
                  </a:lnTo>
                  <a:lnTo>
                    <a:pt x="1070" y="374"/>
                  </a:lnTo>
                  <a:lnTo>
                    <a:pt x="1136" y="388"/>
                  </a:lnTo>
                  <a:lnTo>
                    <a:pt x="1263" y="415"/>
                  </a:lnTo>
                  <a:lnTo>
                    <a:pt x="1263" y="287"/>
                  </a:lnTo>
                  <a:lnTo>
                    <a:pt x="1263" y="276"/>
                  </a:lnTo>
                  <a:lnTo>
                    <a:pt x="1265" y="264"/>
                  </a:lnTo>
                  <a:lnTo>
                    <a:pt x="1268" y="253"/>
                  </a:lnTo>
                  <a:lnTo>
                    <a:pt x="1272" y="243"/>
                  </a:lnTo>
                  <a:lnTo>
                    <a:pt x="1277" y="233"/>
                  </a:lnTo>
                  <a:lnTo>
                    <a:pt x="1285" y="225"/>
                  </a:lnTo>
                  <a:lnTo>
                    <a:pt x="1293" y="215"/>
                  </a:lnTo>
                  <a:lnTo>
                    <a:pt x="1304" y="207"/>
                  </a:lnTo>
                  <a:lnTo>
                    <a:pt x="1319" y="195"/>
                  </a:lnTo>
                  <a:lnTo>
                    <a:pt x="1336" y="184"/>
                  </a:lnTo>
                  <a:lnTo>
                    <a:pt x="1355" y="175"/>
                  </a:lnTo>
                  <a:lnTo>
                    <a:pt x="1375" y="165"/>
                  </a:lnTo>
                  <a:lnTo>
                    <a:pt x="1294" y="95"/>
                  </a:lnTo>
                  <a:lnTo>
                    <a:pt x="1245" y="0"/>
                  </a:lnTo>
                  <a:lnTo>
                    <a:pt x="1224" y="11"/>
                  </a:lnTo>
                  <a:lnTo>
                    <a:pt x="1206" y="21"/>
                  </a:lnTo>
                  <a:lnTo>
                    <a:pt x="1188" y="34"/>
                  </a:lnTo>
                  <a:lnTo>
                    <a:pt x="1173" y="47"/>
                  </a:lnTo>
                  <a:lnTo>
                    <a:pt x="1162" y="55"/>
                  </a:lnTo>
                  <a:lnTo>
                    <a:pt x="1151" y="66"/>
                  </a:lnTo>
                  <a:lnTo>
                    <a:pt x="1142" y="75"/>
                  </a:lnTo>
                  <a:lnTo>
                    <a:pt x="1133" y="86"/>
                  </a:lnTo>
                  <a:lnTo>
                    <a:pt x="1117" y="107"/>
                  </a:lnTo>
                  <a:lnTo>
                    <a:pt x="1104" y="129"/>
                  </a:lnTo>
                  <a:lnTo>
                    <a:pt x="1097" y="139"/>
                  </a:lnTo>
                  <a:lnTo>
                    <a:pt x="1092" y="147"/>
                  </a:lnTo>
                  <a:lnTo>
                    <a:pt x="1087" y="157"/>
                  </a:lnTo>
                  <a:lnTo>
                    <a:pt x="1082" y="166"/>
                  </a:lnTo>
                  <a:lnTo>
                    <a:pt x="1060" y="162"/>
                  </a:lnTo>
                  <a:lnTo>
                    <a:pt x="1036" y="157"/>
                  </a:lnTo>
                  <a:lnTo>
                    <a:pt x="1009" y="153"/>
                  </a:lnTo>
                  <a:lnTo>
                    <a:pt x="982" y="148"/>
                  </a:lnTo>
                  <a:lnTo>
                    <a:pt x="935" y="141"/>
                  </a:lnTo>
                  <a:lnTo>
                    <a:pt x="884" y="134"/>
                  </a:lnTo>
                  <a:lnTo>
                    <a:pt x="832" y="126"/>
                  </a:lnTo>
                  <a:lnTo>
                    <a:pt x="777" y="120"/>
                  </a:lnTo>
                  <a:lnTo>
                    <a:pt x="720" y="113"/>
                  </a:lnTo>
                  <a:lnTo>
                    <a:pt x="662" y="108"/>
                  </a:lnTo>
                  <a:lnTo>
                    <a:pt x="601" y="104"/>
                  </a:lnTo>
                  <a:lnTo>
                    <a:pt x="541" y="101"/>
                  </a:lnTo>
                  <a:lnTo>
                    <a:pt x="605" y="220"/>
                  </a:lnTo>
                  <a:lnTo>
                    <a:pt x="468" y="294"/>
                  </a:lnTo>
                  <a:lnTo>
                    <a:pt x="365" y="100"/>
                  </a:lnTo>
                  <a:lnTo>
                    <a:pt x="313" y="102"/>
                  </a:lnTo>
                  <a:lnTo>
                    <a:pt x="264" y="106"/>
                  </a:lnTo>
                  <a:lnTo>
                    <a:pt x="215" y="112"/>
                  </a:lnTo>
                  <a:lnTo>
                    <a:pt x="167" y="120"/>
                  </a:lnTo>
                  <a:lnTo>
                    <a:pt x="145" y="124"/>
                  </a:lnTo>
                  <a:lnTo>
                    <a:pt x="122" y="129"/>
                  </a:lnTo>
                  <a:lnTo>
                    <a:pt x="100" y="135"/>
                  </a:lnTo>
                  <a:lnTo>
                    <a:pt x="78" y="141"/>
                  </a:lnTo>
                  <a:lnTo>
                    <a:pt x="58" y="147"/>
                  </a:lnTo>
                  <a:lnTo>
                    <a:pt x="38" y="154"/>
                  </a:lnTo>
                  <a:lnTo>
                    <a:pt x="18" y="162"/>
                  </a:lnTo>
                  <a:lnTo>
                    <a:pt x="0" y="170"/>
                  </a:lnTo>
                  <a:lnTo>
                    <a:pt x="9" y="175"/>
                  </a:lnTo>
                  <a:lnTo>
                    <a:pt x="19" y="180"/>
                  </a:lnTo>
                  <a:lnTo>
                    <a:pt x="26" y="183"/>
                  </a:lnTo>
                  <a:lnTo>
                    <a:pt x="33" y="187"/>
                  </a:lnTo>
                  <a:lnTo>
                    <a:pt x="58" y="189"/>
                  </a:lnTo>
                  <a:lnTo>
                    <a:pt x="83" y="191"/>
                  </a:lnTo>
                  <a:lnTo>
                    <a:pt x="109" y="194"/>
                  </a:lnTo>
                  <a:lnTo>
                    <a:pt x="135" y="198"/>
                  </a:lnTo>
                  <a:lnTo>
                    <a:pt x="162" y="203"/>
                  </a:lnTo>
                  <a:lnTo>
                    <a:pt x="189" y="209"/>
                  </a:lnTo>
                  <a:lnTo>
                    <a:pt x="217" y="215"/>
                  </a:lnTo>
                  <a:lnTo>
                    <a:pt x="244" y="223"/>
                  </a:lnTo>
                  <a:lnTo>
                    <a:pt x="272" y="230"/>
                  </a:lnTo>
                  <a:lnTo>
                    <a:pt x="301" y="240"/>
                  </a:lnTo>
                  <a:lnTo>
                    <a:pt x="329" y="249"/>
                  </a:lnTo>
                  <a:lnTo>
                    <a:pt x="359" y="259"/>
                  </a:lnTo>
                  <a:lnTo>
                    <a:pt x="417" y="281"/>
                  </a:lnTo>
                  <a:lnTo>
                    <a:pt x="476" y="306"/>
                  </a:lnTo>
                  <a:lnTo>
                    <a:pt x="485" y="306"/>
                  </a:lnTo>
                  <a:lnTo>
                    <a:pt x="494" y="306"/>
                  </a:lnTo>
                  <a:lnTo>
                    <a:pt x="503" y="306"/>
                  </a:lnTo>
                  <a:lnTo>
                    <a:pt x="511" y="306"/>
                  </a:lnTo>
                  <a:lnTo>
                    <a:pt x="511" y="306"/>
                  </a:lnTo>
                  <a:lnTo>
                    <a:pt x="511" y="3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6" name="Freeform 105"/>
            <p:cNvSpPr>
              <a:spLocks/>
            </p:cNvSpPr>
            <p:nvPr/>
          </p:nvSpPr>
          <p:spPr bwMode="auto">
            <a:xfrm>
              <a:off x="8331255" y="1564435"/>
              <a:ext cx="2674" cy="10696"/>
            </a:xfrm>
            <a:custGeom>
              <a:avLst/>
              <a:gdLst/>
              <a:ahLst/>
              <a:cxnLst>
                <a:cxn ang="0">
                  <a:pos x="31" y="125"/>
                </a:cxn>
                <a:cxn ang="0">
                  <a:pos x="32" y="93"/>
                </a:cxn>
                <a:cxn ang="0">
                  <a:pos x="32" y="62"/>
                </a:cxn>
                <a:cxn ang="0">
                  <a:pos x="31" y="31"/>
                </a:cxn>
                <a:cxn ang="0">
                  <a:pos x="27" y="0"/>
                </a:cxn>
                <a:cxn ang="0">
                  <a:pos x="21" y="8"/>
                </a:cxn>
                <a:cxn ang="0">
                  <a:pos x="15" y="17"/>
                </a:cxn>
                <a:cxn ang="0">
                  <a:pos x="7" y="25"/>
                </a:cxn>
                <a:cxn ang="0">
                  <a:pos x="0" y="33"/>
                </a:cxn>
                <a:cxn ang="0">
                  <a:pos x="7" y="53"/>
                </a:cxn>
                <a:cxn ang="0">
                  <a:pos x="15" y="74"/>
                </a:cxn>
                <a:cxn ang="0">
                  <a:pos x="22" y="98"/>
                </a:cxn>
                <a:cxn ang="0">
                  <a:pos x="31" y="125"/>
                </a:cxn>
              </a:cxnLst>
              <a:rect l="0" t="0" r="r" b="b"/>
              <a:pathLst>
                <a:path w="32" h="125">
                  <a:moveTo>
                    <a:pt x="31" y="125"/>
                  </a:moveTo>
                  <a:lnTo>
                    <a:pt x="32" y="93"/>
                  </a:lnTo>
                  <a:lnTo>
                    <a:pt x="32" y="62"/>
                  </a:lnTo>
                  <a:lnTo>
                    <a:pt x="31" y="31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5" y="17"/>
                  </a:lnTo>
                  <a:lnTo>
                    <a:pt x="7" y="25"/>
                  </a:lnTo>
                  <a:lnTo>
                    <a:pt x="0" y="33"/>
                  </a:lnTo>
                  <a:lnTo>
                    <a:pt x="7" y="53"/>
                  </a:lnTo>
                  <a:lnTo>
                    <a:pt x="15" y="74"/>
                  </a:lnTo>
                  <a:lnTo>
                    <a:pt x="22" y="98"/>
                  </a:lnTo>
                  <a:lnTo>
                    <a:pt x="31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7" name="Freeform 106"/>
            <p:cNvSpPr>
              <a:spLocks/>
            </p:cNvSpPr>
            <p:nvPr/>
          </p:nvSpPr>
          <p:spPr bwMode="auto">
            <a:xfrm>
              <a:off x="8180172" y="1619253"/>
              <a:ext cx="40111" cy="133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5" y="17"/>
                </a:cxn>
                <a:cxn ang="0">
                  <a:pos x="110" y="19"/>
                </a:cxn>
                <a:cxn ang="0">
                  <a:pos x="165" y="21"/>
                </a:cxn>
                <a:cxn ang="0">
                  <a:pos x="222" y="21"/>
                </a:cxn>
                <a:cxn ang="0">
                  <a:pos x="279" y="19"/>
                </a:cxn>
                <a:cxn ang="0">
                  <a:pos x="336" y="17"/>
                </a:cxn>
                <a:cxn ang="0">
                  <a:pos x="393" y="14"/>
                </a:cxn>
                <a:cxn ang="0">
                  <a:pos x="451" y="11"/>
                </a:cxn>
                <a:cxn ang="0">
                  <a:pos x="452" y="6"/>
                </a:cxn>
                <a:cxn ang="0">
                  <a:pos x="453" y="0"/>
                </a:cxn>
                <a:cxn ang="0">
                  <a:pos x="386" y="1"/>
                </a:cxn>
                <a:cxn ang="0">
                  <a:pos x="320" y="3"/>
                </a:cxn>
                <a:cxn ang="0">
                  <a:pos x="257" y="5"/>
                </a:cxn>
                <a:cxn ang="0">
                  <a:pos x="198" y="6"/>
                </a:cxn>
                <a:cxn ang="0">
                  <a:pos x="142" y="7"/>
                </a:cxn>
                <a:cxn ang="0">
                  <a:pos x="90" y="9"/>
                </a:cxn>
                <a:cxn ang="0">
                  <a:pos x="42" y="11"/>
                </a:cxn>
                <a:cxn ang="0">
                  <a:pos x="0" y="13"/>
                </a:cxn>
              </a:cxnLst>
              <a:rect l="0" t="0" r="r" b="b"/>
              <a:pathLst>
                <a:path w="453" h="21">
                  <a:moveTo>
                    <a:pt x="0" y="13"/>
                  </a:moveTo>
                  <a:lnTo>
                    <a:pt x="55" y="17"/>
                  </a:lnTo>
                  <a:lnTo>
                    <a:pt x="110" y="19"/>
                  </a:lnTo>
                  <a:lnTo>
                    <a:pt x="165" y="21"/>
                  </a:lnTo>
                  <a:lnTo>
                    <a:pt x="222" y="21"/>
                  </a:lnTo>
                  <a:lnTo>
                    <a:pt x="279" y="19"/>
                  </a:lnTo>
                  <a:lnTo>
                    <a:pt x="336" y="17"/>
                  </a:lnTo>
                  <a:lnTo>
                    <a:pt x="393" y="14"/>
                  </a:lnTo>
                  <a:lnTo>
                    <a:pt x="451" y="11"/>
                  </a:lnTo>
                  <a:lnTo>
                    <a:pt x="452" y="6"/>
                  </a:lnTo>
                  <a:lnTo>
                    <a:pt x="453" y="0"/>
                  </a:lnTo>
                  <a:lnTo>
                    <a:pt x="386" y="1"/>
                  </a:lnTo>
                  <a:lnTo>
                    <a:pt x="320" y="3"/>
                  </a:lnTo>
                  <a:lnTo>
                    <a:pt x="257" y="5"/>
                  </a:lnTo>
                  <a:lnTo>
                    <a:pt x="198" y="6"/>
                  </a:lnTo>
                  <a:lnTo>
                    <a:pt x="142" y="7"/>
                  </a:lnTo>
                  <a:lnTo>
                    <a:pt x="90" y="9"/>
                  </a:lnTo>
                  <a:lnTo>
                    <a:pt x="42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" name="Freeform 107"/>
            <p:cNvSpPr>
              <a:spLocks/>
            </p:cNvSpPr>
            <p:nvPr/>
          </p:nvSpPr>
          <p:spPr bwMode="auto">
            <a:xfrm>
              <a:off x="8130702" y="1537695"/>
              <a:ext cx="48133" cy="29414"/>
            </a:xfrm>
            <a:custGeom>
              <a:avLst/>
              <a:gdLst/>
              <a:ahLst/>
              <a:cxnLst>
                <a:cxn ang="0">
                  <a:pos x="4" y="320"/>
                </a:cxn>
                <a:cxn ang="0">
                  <a:pos x="46" y="315"/>
                </a:cxn>
                <a:cxn ang="0">
                  <a:pos x="87" y="310"/>
                </a:cxn>
                <a:cxn ang="0">
                  <a:pos x="126" y="304"/>
                </a:cxn>
                <a:cxn ang="0">
                  <a:pos x="164" y="296"/>
                </a:cxn>
                <a:cxn ang="0">
                  <a:pos x="201" y="287"/>
                </a:cxn>
                <a:cxn ang="0">
                  <a:pos x="239" y="276"/>
                </a:cxn>
                <a:cxn ang="0">
                  <a:pos x="273" y="264"/>
                </a:cxn>
                <a:cxn ang="0">
                  <a:pos x="307" y="252"/>
                </a:cxn>
                <a:cxn ang="0">
                  <a:pos x="340" y="238"/>
                </a:cxn>
                <a:cxn ang="0">
                  <a:pos x="372" y="223"/>
                </a:cxn>
                <a:cxn ang="0">
                  <a:pos x="403" y="207"/>
                </a:cxn>
                <a:cxn ang="0">
                  <a:pos x="433" y="190"/>
                </a:cxn>
                <a:cxn ang="0">
                  <a:pos x="462" y="173"/>
                </a:cxn>
                <a:cxn ang="0">
                  <a:pos x="490" y="154"/>
                </a:cxn>
                <a:cxn ang="0">
                  <a:pos x="517" y="135"/>
                </a:cxn>
                <a:cxn ang="0">
                  <a:pos x="543" y="116"/>
                </a:cxn>
                <a:cxn ang="0">
                  <a:pos x="520" y="101"/>
                </a:cxn>
                <a:cxn ang="0">
                  <a:pos x="498" y="88"/>
                </a:cxn>
                <a:cxn ang="0">
                  <a:pos x="475" y="73"/>
                </a:cxn>
                <a:cxn ang="0">
                  <a:pos x="450" y="59"/>
                </a:cxn>
                <a:cxn ang="0">
                  <a:pos x="426" y="44"/>
                </a:cxn>
                <a:cxn ang="0">
                  <a:pos x="402" y="29"/>
                </a:cxn>
                <a:cxn ang="0">
                  <a:pos x="376" y="14"/>
                </a:cxn>
                <a:cxn ang="0">
                  <a:pos x="351" y="0"/>
                </a:cxn>
                <a:cxn ang="0">
                  <a:pos x="334" y="10"/>
                </a:cxn>
                <a:cxn ang="0">
                  <a:pos x="316" y="20"/>
                </a:cxn>
                <a:cxn ang="0">
                  <a:pos x="298" y="29"/>
                </a:cxn>
                <a:cxn ang="0">
                  <a:pos x="279" y="39"/>
                </a:cxn>
                <a:cxn ang="0">
                  <a:pos x="260" y="47"/>
                </a:cxn>
                <a:cxn ang="0">
                  <a:pos x="240" y="56"/>
                </a:cxn>
                <a:cxn ang="0">
                  <a:pos x="219" y="64"/>
                </a:cxn>
                <a:cxn ang="0">
                  <a:pos x="198" y="72"/>
                </a:cxn>
                <a:cxn ang="0">
                  <a:pos x="177" y="78"/>
                </a:cxn>
                <a:cxn ang="0">
                  <a:pos x="155" y="84"/>
                </a:cxn>
                <a:cxn ang="0">
                  <a:pos x="133" y="91"/>
                </a:cxn>
                <a:cxn ang="0">
                  <a:pos x="109" y="96"/>
                </a:cxn>
                <a:cxn ang="0">
                  <a:pos x="86" y="100"/>
                </a:cxn>
                <a:cxn ang="0">
                  <a:pos x="61" y="104"/>
                </a:cxn>
                <a:cxn ang="0">
                  <a:pos x="36" y="108"/>
                </a:cxn>
                <a:cxn ang="0">
                  <a:pos x="11" y="111"/>
                </a:cxn>
                <a:cxn ang="0">
                  <a:pos x="9" y="121"/>
                </a:cxn>
                <a:cxn ang="0">
                  <a:pos x="7" y="138"/>
                </a:cxn>
                <a:cxn ang="0">
                  <a:pos x="4" y="161"/>
                </a:cxn>
                <a:cxn ang="0">
                  <a:pos x="2" y="187"/>
                </a:cxn>
                <a:cxn ang="0">
                  <a:pos x="0" y="217"/>
                </a:cxn>
                <a:cxn ang="0">
                  <a:pos x="0" y="249"/>
                </a:cxn>
                <a:cxn ang="0">
                  <a:pos x="1" y="284"/>
                </a:cxn>
                <a:cxn ang="0">
                  <a:pos x="4" y="320"/>
                </a:cxn>
              </a:cxnLst>
              <a:rect l="0" t="0" r="r" b="b"/>
              <a:pathLst>
                <a:path w="543" h="320">
                  <a:moveTo>
                    <a:pt x="4" y="320"/>
                  </a:moveTo>
                  <a:lnTo>
                    <a:pt x="46" y="315"/>
                  </a:lnTo>
                  <a:lnTo>
                    <a:pt x="87" y="310"/>
                  </a:lnTo>
                  <a:lnTo>
                    <a:pt x="126" y="304"/>
                  </a:lnTo>
                  <a:lnTo>
                    <a:pt x="164" y="296"/>
                  </a:lnTo>
                  <a:lnTo>
                    <a:pt x="201" y="287"/>
                  </a:lnTo>
                  <a:lnTo>
                    <a:pt x="239" y="276"/>
                  </a:lnTo>
                  <a:lnTo>
                    <a:pt x="273" y="264"/>
                  </a:lnTo>
                  <a:lnTo>
                    <a:pt x="307" y="252"/>
                  </a:lnTo>
                  <a:lnTo>
                    <a:pt x="340" y="238"/>
                  </a:lnTo>
                  <a:lnTo>
                    <a:pt x="372" y="223"/>
                  </a:lnTo>
                  <a:lnTo>
                    <a:pt x="403" y="207"/>
                  </a:lnTo>
                  <a:lnTo>
                    <a:pt x="433" y="190"/>
                  </a:lnTo>
                  <a:lnTo>
                    <a:pt x="462" y="173"/>
                  </a:lnTo>
                  <a:lnTo>
                    <a:pt x="490" y="154"/>
                  </a:lnTo>
                  <a:lnTo>
                    <a:pt x="517" y="135"/>
                  </a:lnTo>
                  <a:lnTo>
                    <a:pt x="543" y="116"/>
                  </a:lnTo>
                  <a:lnTo>
                    <a:pt x="520" y="101"/>
                  </a:lnTo>
                  <a:lnTo>
                    <a:pt x="498" y="88"/>
                  </a:lnTo>
                  <a:lnTo>
                    <a:pt x="475" y="73"/>
                  </a:lnTo>
                  <a:lnTo>
                    <a:pt x="450" y="59"/>
                  </a:lnTo>
                  <a:lnTo>
                    <a:pt x="426" y="44"/>
                  </a:lnTo>
                  <a:lnTo>
                    <a:pt x="402" y="29"/>
                  </a:lnTo>
                  <a:lnTo>
                    <a:pt x="376" y="14"/>
                  </a:lnTo>
                  <a:lnTo>
                    <a:pt x="351" y="0"/>
                  </a:lnTo>
                  <a:lnTo>
                    <a:pt x="334" y="10"/>
                  </a:lnTo>
                  <a:lnTo>
                    <a:pt x="316" y="20"/>
                  </a:lnTo>
                  <a:lnTo>
                    <a:pt x="298" y="29"/>
                  </a:lnTo>
                  <a:lnTo>
                    <a:pt x="279" y="39"/>
                  </a:lnTo>
                  <a:lnTo>
                    <a:pt x="260" y="47"/>
                  </a:lnTo>
                  <a:lnTo>
                    <a:pt x="240" y="56"/>
                  </a:lnTo>
                  <a:lnTo>
                    <a:pt x="219" y="64"/>
                  </a:lnTo>
                  <a:lnTo>
                    <a:pt x="198" y="72"/>
                  </a:lnTo>
                  <a:lnTo>
                    <a:pt x="177" y="78"/>
                  </a:lnTo>
                  <a:lnTo>
                    <a:pt x="155" y="84"/>
                  </a:lnTo>
                  <a:lnTo>
                    <a:pt x="133" y="91"/>
                  </a:lnTo>
                  <a:lnTo>
                    <a:pt x="109" y="96"/>
                  </a:lnTo>
                  <a:lnTo>
                    <a:pt x="86" y="100"/>
                  </a:lnTo>
                  <a:lnTo>
                    <a:pt x="61" y="104"/>
                  </a:lnTo>
                  <a:lnTo>
                    <a:pt x="36" y="108"/>
                  </a:lnTo>
                  <a:lnTo>
                    <a:pt x="11" y="111"/>
                  </a:lnTo>
                  <a:lnTo>
                    <a:pt x="9" y="121"/>
                  </a:lnTo>
                  <a:lnTo>
                    <a:pt x="7" y="138"/>
                  </a:lnTo>
                  <a:lnTo>
                    <a:pt x="4" y="161"/>
                  </a:lnTo>
                  <a:lnTo>
                    <a:pt x="2" y="187"/>
                  </a:lnTo>
                  <a:lnTo>
                    <a:pt x="0" y="217"/>
                  </a:lnTo>
                  <a:lnTo>
                    <a:pt x="0" y="249"/>
                  </a:lnTo>
                  <a:lnTo>
                    <a:pt x="1" y="284"/>
                  </a:lnTo>
                  <a:lnTo>
                    <a:pt x="4" y="3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" name="Freeform 108"/>
            <p:cNvSpPr>
              <a:spLocks/>
            </p:cNvSpPr>
            <p:nvPr/>
          </p:nvSpPr>
          <p:spPr bwMode="auto">
            <a:xfrm>
              <a:off x="8255045" y="1567109"/>
              <a:ext cx="82895" cy="50807"/>
            </a:xfrm>
            <a:custGeom>
              <a:avLst/>
              <a:gdLst/>
              <a:ahLst/>
              <a:cxnLst>
                <a:cxn ang="0">
                  <a:pos x="634" y="117"/>
                </a:cxn>
                <a:cxn ang="0">
                  <a:pos x="599" y="148"/>
                </a:cxn>
                <a:cxn ang="0">
                  <a:pos x="569" y="170"/>
                </a:cxn>
                <a:cxn ang="0">
                  <a:pos x="533" y="192"/>
                </a:cxn>
                <a:cxn ang="0">
                  <a:pos x="492" y="214"/>
                </a:cxn>
                <a:cxn ang="0">
                  <a:pos x="444" y="233"/>
                </a:cxn>
                <a:cxn ang="0">
                  <a:pos x="390" y="251"/>
                </a:cxn>
                <a:cxn ang="0">
                  <a:pos x="326" y="268"/>
                </a:cxn>
                <a:cxn ang="0">
                  <a:pos x="255" y="283"/>
                </a:cxn>
                <a:cxn ang="0">
                  <a:pos x="181" y="296"/>
                </a:cxn>
                <a:cxn ang="0">
                  <a:pos x="105" y="308"/>
                </a:cxn>
                <a:cxn ang="0">
                  <a:pos x="57" y="347"/>
                </a:cxn>
                <a:cxn ang="0">
                  <a:pos x="42" y="415"/>
                </a:cxn>
                <a:cxn ang="0">
                  <a:pos x="25" y="481"/>
                </a:cxn>
                <a:cxn ang="0">
                  <a:pos x="9" y="544"/>
                </a:cxn>
                <a:cxn ang="0">
                  <a:pos x="82" y="574"/>
                </a:cxn>
                <a:cxn ang="0">
                  <a:pos x="243" y="571"/>
                </a:cxn>
                <a:cxn ang="0">
                  <a:pos x="395" y="566"/>
                </a:cxn>
                <a:cxn ang="0">
                  <a:pos x="537" y="559"/>
                </a:cxn>
                <a:cxn ang="0">
                  <a:pos x="662" y="551"/>
                </a:cxn>
                <a:cxn ang="0">
                  <a:pos x="767" y="540"/>
                </a:cxn>
                <a:cxn ang="0">
                  <a:pos x="829" y="531"/>
                </a:cxn>
                <a:cxn ang="0">
                  <a:pos x="862" y="523"/>
                </a:cxn>
                <a:cxn ang="0">
                  <a:pos x="887" y="515"/>
                </a:cxn>
                <a:cxn ang="0">
                  <a:pos x="904" y="505"/>
                </a:cxn>
                <a:cxn ang="0">
                  <a:pos x="915" y="493"/>
                </a:cxn>
                <a:cxn ang="0">
                  <a:pos x="922" y="479"/>
                </a:cxn>
                <a:cxn ang="0">
                  <a:pos x="928" y="461"/>
                </a:cxn>
                <a:cxn ang="0">
                  <a:pos x="933" y="439"/>
                </a:cxn>
                <a:cxn ang="0">
                  <a:pos x="936" y="406"/>
                </a:cxn>
                <a:cxn ang="0">
                  <a:pos x="934" y="353"/>
                </a:cxn>
                <a:cxn ang="0">
                  <a:pos x="927" y="295"/>
                </a:cxn>
                <a:cxn ang="0">
                  <a:pos x="917" y="236"/>
                </a:cxn>
                <a:cxn ang="0">
                  <a:pos x="897" y="147"/>
                </a:cxn>
                <a:cxn ang="0">
                  <a:pos x="872" y="65"/>
                </a:cxn>
                <a:cxn ang="0">
                  <a:pos x="857" y="20"/>
                </a:cxn>
                <a:cxn ang="0">
                  <a:pos x="832" y="16"/>
                </a:cxn>
                <a:cxn ang="0">
                  <a:pos x="790" y="44"/>
                </a:cxn>
                <a:cxn ang="0">
                  <a:pos x="741" y="69"/>
                </a:cxn>
                <a:cxn ang="0">
                  <a:pos x="684" y="89"/>
                </a:cxn>
              </a:cxnLst>
              <a:rect l="0" t="0" r="r" b="b"/>
              <a:pathLst>
                <a:path w="936" h="576">
                  <a:moveTo>
                    <a:pt x="652" y="98"/>
                  </a:moveTo>
                  <a:lnTo>
                    <a:pt x="634" y="117"/>
                  </a:lnTo>
                  <a:lnTo>
                    <a:pt x="612" y="138"/>
                  </a:lnTo>
                  <a:lnTo>
                    <a:pt x="599" y="148"/>
                  </a:lnTo>
                  <a:lnTo>
                    <a:pt x="584" y="159"/>
                  </a:lnTo>
                  <a:lnTo>
                    <a:pt x="569" y="170"/>
                  </a:lnTo>
                  <a:lnTo>
                    <a:pt x="552" y="181"/>
                  </a:lnTo>
                  <a:lnTo>
                    <a:pt x="533" y="192"/>
                  </a:lnTo>
                  <a:lnTo>
                    <a:pt x="513" y="203"/>
                  </a:lnTo>
                  <a:lnTo>
                    <a:pt x="492" y="214"/>
                  </a:lnTo>
                  <a:lnTo>
                    <a:pt x="469" y="223"/>
                  </a:lnTo>
                  <a:lnTo>
                    <a:pt x="444" y="233"/>
                  </a:lnTo>
                  <a:lnTo>
                    <a:pt x="418" y="242"/>
                  </a:lnTo>
                  <a:lnTo>
                    <a:pt x="390" y="251"/>
                  </a:lnTo>
                  <a:lnTo>
                    <a:pt x="360" y="259"/>
                  </a:lnTo>
                  <a:lnTo>
                    <a:pt x="326" y="268"/>
                  </a:lnTo>
                  <a:lnTo>
                    <a:pt x="291" y="275"/>
                  </a:lnTo>
                  <a:lnTo>
                    <a:pt x="255" y="283"/>
                  </a:lnTo>
                  <a:lnTo>
                    <a:pt x="218" y="289"/>
                  </a:lnTo>
                  <a:lnTo>
                    <a:pt x="181" y="296"/>
                  </a:lnTo>
                  <a:lnTo>
                    <a:pt x="143" y="302"/>
                  </a:lnTo>
                  <a:lnTo>
                    <a:pt x="105" y="308"/>
                  </a:lnTo>
                  <a:lnTo>
                    <a:pt x="66" y="313"/>
                  </a:lnTo>
                  <a:lnTo>
                    <a:pt x="57" y="347"/>
                  </a:lnTo>
                  <a:lnTo>
                    <a:pt x="50" y="381"/>
                  </a:lnTo>
                  <a:lnTo>
                    <a:pt x="42" y="415"/>
                  </a:lnTo>
                  <a:lnTo>
                    <a:pt x="33" y="448"/>
                  </a:lnTo>
                  <a:lnTo>
                    <a:pt x="25" y="481"/>
                  </a:lnTo>
                  <a:lnTo>
                    <a:pt x="17" y="513"/>
                  </a:lnTo>
                  <a:lnTo>
                    <a:pt x="9" y="544"/>
                  </a:lnTo>
                  <a:lnTo>
                    <a:pt x="0" y="576"/>
                  </a:lnTo>
                  <a:lnTo>
                    <a:pt x="82" y="574"/>
                  </a:lnTo>
                  <a:lnTo>
                    <a:pt x="163" y="573"/>
                  </a:lnTo>
                  <a:lnTo>
                    <a:pt x="243" y="571"/>
                  </a:lnTo>
                  <a:lnTo>
                    <a:pt x="320" y="569"/>
                  </a:lnTo>
                  <a:lnTo>
                    <a:pt x="395" y="566"/>
                  </a:lnTo>
                  <a:lnTo>
                    <a:pt x="469" y="562"/>
                  </a:lnTo>
                  <a:lnTo>
                    <a:pt x="537" y="559"/>
                  </a:lnTo>
                  <a:lnTo>
                    <a:pt x="602" y="555"/>
                  </a:lnTo>
                  <a:lnTo>
                    <a:pt x="662" y="551"/>
                  </a:lnTo>
                  <a:lnTo>
                    <a:pt x="717" y="545"/>
                  </a:lnTo>
                  <a:lnTo>
                    <a:pt x="767" y="540"/>
                  </a:lnTo>
                  <a:lnTo>
                    <a:pt x="810" y="534"/>
                  </a:lnTo>
                  <a:lnTo>
                    <a:pt x="829" y="531"/>
                  </a:lnTo>
                  <a:lnTo>
                    <a:pt x="847" y="526"/>
                  </a:lnTo>
                  <a:lnTo>
                    <a:pt x="862" y="523"/>
                  </a:lnTo>
                  <a:lnTo>
                    <a:pt x="875" y="519"/>
                  </a:lnTo>
                  <a:lnTo>
                    <a:pt x="887" y="515"/>
                  </a:lnTo>
                  <a:lnTo>
                    <a:pt x="897" y="509"/>
                  </a:lnTo>
                  <a:lnTo>
                    <a:pt x="904" y="505"/>
                  </a:lnTo>
                  <a:lnTo>
                    <a:pt x="909" y="500"/>
                  </a:lnTo>
                  <a:lnTo>
                    <a:pt x="915" y="493"/>
                  </a:lnTo>
                  <a:lnTo>
                    <a:pt x="919" y="486"/>
                  </a:lnTo>
                  <a:lnTo>
                    <a:pt x="922" y="479"/>
                  </a:lnTo>
                  <a:lnTo>
                    <a:pt x="925" y="470"/>
                  </a:lnTo>
                  <a:lnTo>
                    <a:pt x="928" y="461"/>
                  </a:lnTo>
                  <a:lnTo>
                    <a:pt x="930" y="450"/>
                  </a:lnTo>
                  <a:lnTo>
                    <a:pt x="933" y="439"/>
                  </a:lnTo>
                  <a:lnTo>
                    <a:pt x="934" y="429"/>
                  </a:lnTo>
                  <a:lnTo>
                    <a:pt x="936" y="406"/>
                  </a:lnTo>
                  <a:lnTo>
                    <a:pt x="936" y="379"/>
                  </a:lnTo>
                  <a:lnTo>
                    <a:pt x="934" y="353"/>
                  </a:lnTo>
                  <a:lnTo>
                    <a:pt x="932" y="324"/>
                  </a:lnTo>
                  <a:lnTo>
                    <a:pt x="927" y="295"/>
                  </a:lnTo>
                  <a:lnTo>
                    <a:pt x="923" y="266"/>
                  </a:lnTo>
                  <a:lnTo>
                    <a:pt x="917" y="236"/>
                  </a:lnTo>
                  <a:lnTo>
                    <a:pt x="910" y="205"/>
                  </a:lnTo>
                  <a:lnTo>
                    <a:pt x="897" y="147"/>
                  </a:lnTo>
                  <a:lnTo>
                    <a:pt x="881" y="92"/>
                  </a:lnTo>
                  <a:lnTo>
                    <a:pt x="872" y="65"/>
                  </a:lnTo>
                  <a:lnTo>
                    <a:pt x="865" y="41"/>
                  </a:lnTo>
                  <a:lnTo>
                    <a:pt x="857" y="20"/>
                  </a:lnTo>
                  <a:lnTo>
                    <a:pt x="850" y="0"/>
                  </a:lnTo>
                  <a:lnTo>
                    <a:pt x="832" y="16"/>
                  </a:lnTo>
                  <a:lnTo>
                    <a:pt x="812" y="31"/>
                  </a:lnTo>
                  <a:lnTo>
                    <a:pt x="790" y="44"/>
                  </a:lnTo>
                  <a:lnTo>
                    <a:pt x="766" y="57"/>
                  </a:lnTo>
                  <a:lnTo>
                    <a:pt x="741" y="69"/>
                  </a:lnTo>
                  <a:lnTo>
                    <a:pt x="713" y="79"/>
                  </a:lnTo>
                  <a:lnTo>
                    <a:pt x="684" y="89"/>
                  </a:lnTo>
                  <a:lnTo>
                    <a:pt x="652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" name="Freeform 109"/>
            <p:cNvSpPr>
              <a:spLocks/>
            </p:cNvSpPr>
            <p:nvPr/>
          </p:nvSpPr>
          <p:spPr bwMode="auto">
            <a:xfrm>
              <a:off x="8098614" y="1547054"/>
              <a:ext cx="127017" cy="73536"/>
            </a:xfrm>
            <a:custGeom>
              <a:avLst/>
              <a:gdLst/>
              <a:ahLst/>
              <a:cxnLst>
                <a:cxn ang="0">
                  <a:pos x="1344" y="573"/>
                </a:cxn>
                <a:cxn ang="0">
                  <a:pos x="1190" y="574"/>
                </a:cxn>
                <a:cxn ang="0">
                  <a:pos x="1040" y="571"/>
                </a:cxn>
                <a:cxn ang="0">
                  <a:pos x="902" y="563"/>
                </a:cxn>
                <a:cxn ang="0">
                  <a:pos x="776" y="549"/>
                </a:cxn>
                <a:cxn ang="0">
                  <a:pos x="665" y="531"/>
                </a:cxn>
                <a:cxn ang="0">
                  <a:pos x="595" y="515"/>
                </a:cxn>
                <a:cxn ang="0">
                  <a:pos x="555" y="503"/>
                </a:cxn>
                <a:cxn ang="0">
                  <a:pos x="521" y="490"/>
                </a:cxn>
                <a:cxn ang="0">
                  <a:pos x="494" y="476"/>
                </a:cxn>
                <a:cxn ang="0">
                  <a:pos x="468" y="457"/>
                </a:cxn>
                <a:cxn ang="0">
                  <a:pos x="443" y="431"/>
                </a:cxn>
                <a:cxn ang="0">
                  <a:pos x="422" y="403"/>
                </a:cxn>
                <a:cxn ang="0">
                  <a:pos x="404" y="372"/>
                </a:cxn>
                <a:cxn ang="0">
                  <a:pos x="390" y="339"/>
                </a:cxn>
                <a:cxn ang="0">
                  <a:pos x="379" y="305"/>
                </a:cxn>
                <a:cxn ang="0">
                  <a:pos x="371" y="270"/>
                </a:cxn>
                <a:cxn ang="0">
                  <a:pos x="366" y="235"/>
                </a:cxn>
                <a:cxn ang="0">
                  <a:pos x="360" y="183"/>
                </a:cxn>
                <a:cxn ang="0">
                  <a:pos x="359" y="116"/>
                </a:cxn>
                <a:cxn ang="0">
                  <a:pos x="363" y="60"/>
                </a:cxn>
                <a:cxn ang="0">
                  <a:pos x="368" y="20"/>
                </a:cxn>
                <a:cxn ang="0">
                  <a:pos x="370" y="6"/>
                </a:cxn>
                <a:cxn ang="0">
                  <a:pos x="355" y="2"/>
                </a:cxn>
                <a:cxn ang="0">
                  <a:pos x="285" y="0"/>
                </a:cxn>
                <a:cxn ang="0">
                  <a:pos x="237" y="6"/>
                </a:cxn>
                <a:cxn ang="0">
                  <a:pos x="202" y="11"/>
                </a:cxn>
                <a:cxn ang="0">
                  <a:pos x="168" y="20"/>
                </a:cxn>
                <a:cxn ang="0">
                  <a:pos x="133" y="34"/>
                </a:cxn>
                <a:cxn ang="0">
                  <a:pos x="102" y="51"/>
                </a:cxn>
                <a:cxn ang="0">
                  <a:pos x="72" y="74"/>
                </a:cxn>
                <a:cxn ang="0">
                  <a:pos x="46" y="103"/>
                </a:cxn>
                <a:cxn ang="0">
                  <a:pos x="24" y="138"/>
                </a:cxn>
                <a:cxn ang="0">
                  <a:pos x="10" y="179"/>
                </a:cxn>
                <a:cxn ang="0">
                  <a:pos x="1" y="228"/>
                </a:cxn>
                <a:cxn ang="0">
                  <a:pos x="1" y="284"/>
                </a:cxn>
                <a:cxn ang="0">
                  <a:pos x="8" y="340"/>
                </a:cxn>
                <a:cxn ang="0">
                  <a:pos x="23" y="396"/>
                </a:cxn>
                <a:cxn ang="0">
                  <a:pos x="46" y="452"/>
                </a:cxn>
                <a:cxn ang="0">
                  <a:pos x="74" y="505"/>
                </a:cxn>
                <a:cxn ang="0">
                  <a:pos x="110" y="555"/>
                </a:cxn>
                <a:cxn ang="0">
                  <a:pos x="154" y="603"/>
                </a:cxn>
                <a:cxn ang="0">
                  <a:pos x="203" y="648"/>
                </a:cxn>
                <a:cxn ang="0">
                  <a:pos x="260" y="688"/>
                </a:cxn>
                <a:cxn ang="0">
                  <a:pos x="322" y="724"/>
                </a:cxn>
                <a:cxn ang="0">
                  <a:pos x="391" y="756"/>
                </a:cxn>
                <a:cxn ang="0">
                  <a:pos x="467" y="782"/>
                </a:cxn>
                <a:cxn ang="0">
                  <a:pos x="549" y="802"/>
                </a:cxn>
                <a:cxn ang="0">
                  <a:pos x="637" y="816"/>
                </a:cxn>
                <a:cxn ang="0">
                  <a:pos x="731" y="823"/>
                </a:cxn>
                <a:cxn ang="0">
                  <a:pos x="831" y="823"/>
                </a:cxn>
                <a:cxn ang="0">
                  <a:pos x="895" y="819"/>
                </a:cxn>
                <a:cxn ang="0">
                  <a:pos x="951" y="816"/>
                </a:cxn>
                <a:cxn ang="0">
                  <a:pos x="1051" y="812"/>
                </a:cxn>
                <a:cxn ang="0">
                  <a:pos x="1166" y="810"/>
                </a:cxn>
                <a:cxn ang="0">
                  <a:pos x="1295" y="806"/>
                </a:cxn>
                <a:cxn ang="0">
                  <a:pos x="1370" y="778"/>
                </a:cxn>
                <a:cxn ang="0">
                  <a:pos x="1386" y="721"/>
                </a:cxn>
                <a:cxn ang="0">
                  <a:pos x="1401" y="662"/>
                </a:cxn>
                <a:cxn ang="0">
                  <a:pos x="1415" y="602"/>
                </a:cxn>
              </a:cxnLst>
              <a:rect l="0" t="0" r="r" b="b"/>
              <a:pathLst>
                <a:path w="1423" h="824">
                  <a:moveTo>
                    <a:pt x="1423" y="571"/>
                  </a:moveTo>
                  <a:lnTo>
                    <a:pt x="1344" y="573"/>
                  </a:lnTo>
                  <a:lnTo>
                    <a:pt x="1266" y="574"/>
                  </a:lnTo>
                  <a:lnTo>
                    <a:pt x="1190" y="574"/>
                  </a:lnTo>
                  <a:lnTo>
                    <a:pt x="1115" y="573"/>
                  </a:lnTo>
                  <a:lnTo>
                    <a:pt x="1040" y="571"/>
                  </a:lnTo>
                  <a:lnTo>
                    <a:pt x="969" y="567"/>
                  </a:lnTo>
                  <a:lnTo>
                    <a:pt x="902" y="563"/>
                  </a:lnTo>
                  <a:lnTo>
                    <a:pt x="837" y="556"/>
                  </a:lnTo>
                  <a:lnTo>
                    <a:pt x="776" y="549"/>
                  </a:lnTo>
                  <a:lnTo>
                    <a:pt x="718" y="541"/>
                  </a:lnTo>
                  <a:lnTo>
                    <a:pt x="665" y="531"/>
                  </a:lnTo>
                  <a:lnTo>
                    <a:pt x="618" y="520"/>
                  </a:lnTo>
                  <a:lnTo>
                    <a:pt x="595" y="515"/>
                  </a:lnTo>
                  <a:lnTo>
                    <a:pt x="575" y="509"/>
                  </a:lnTo>
                  <a:lnTo>
                    <a:pt x="555" y="503"/>
                  </a:lnTo>
                  <a:lnTo>
                    <a:pt x="538" y="496"/>
                  </a:lnTo>
                  <a:lnTo>
                    <a:pt x="521" y="490"/>
                  </a:lnTo>
                  <a:lnTo>
                    <a:pt x="506" y="483"/>
                  </a:lnTo>
                  <a:lnTo>
                    <a:pt x="494" y="476"/>
                  </a:lnTo>
                  <a:lnTo>
                    <a:pt x="483" y="469"/>
                  </a:lnTo>
                  <a:lnTo>
                    <a:pt x="468" y="457"/>
                  </a:lnTo>
                  <a:lnTo>
                    <a:pt x="454" y="444"/>
                  </a:lnTo>
                  <a:lnTo>
                    <a:pt x="443" y="431"/>
                  </a:lnTo>
                  <a:lnTo>
                    <a:pt x="432" y="418"/>
                  </a:lnTo>
                  <a:lnTo>
                    <a:pt x="422" y="403"/>
                  </a:lnTo>
                  <a:lnTo>
                    <a:pt x="412" y="388"/>
                  </a:lnTo>
                  <a:lnTo>
                    <a:pt x="404" y="372"/>
                  </a:lnTo>
                  <a:lnTo>
                    <a:pt x="396" y="356"/>
                  </a:lnTo>
                  <a:lnTo>
                    <a:pt x="390" y="339"/>
                  </a:lnTo>
                  <a:lnTo>
                    <a:pt x="385" y="322"/>
                  </a:lnTo>
                  <a:lnTo>
                    <a:pt x="379" y="305"/>
                  </a:lnTo>
                  <a:lnTo>
                    <a:pt x="375" y="288"/>
                  </a:lnTo>
                  <a:lnTo>
                    <a:pt x="371" y="270"/>
                  </a:lnTo>
                  <a:lnTo>
                    <a:pt x="368" y="253"/>
                  </a:lnTo>
                  <a:lnTo>
                    <a:pt x="366" y="235"/>
                  </a:lnTo>
                  <a:lnTo>
                    <a:pt x="363" y="219"/>
                  </a:lnTo>
                  <a:lnTo>
                    <a:pt x="360" y="183"/>
                  </a:lnTo>
                  <a:lnTo>
                    <a:pt x="359" y="148"/>
                  </a:lnTo>
                  <a:lnTo>
                    <a:pt x="359" y="116"/>
                  </a:lnTo>
                  <a:lnTo>
                    <a:pt x="361" y="86"/>
                  </a:lnTo>
                  <a:lnTo>
                    <a:pt x="363" y="60"/>
                  </a:lnTo>
                  <a:lnTo>
                    <a:pt x="366" y="37"/>
                  </a:lnTo>
                  <a:lnTo>
                    <a:pt x="368" y="20"/>
                  </a:lnTo>
                  <a:lnTo>
                    <a:pt x="370" y="10"/>
                  </a:lnTo>
                  <a:lnTo>
                    <a:pt x="370" y="6"/>
                  </a:lnTo>
                  <a:lnTo>
                    <a:pt x="371" y="3"/>
                  </a:lnTo>
                  <a:lnTo>
                    <a:pt x="355" y="2"/>
                  </a:lnTo>
                  <a:lnTo>
                    <a:pt x="313" y="0"/>
                  </a:lnTo>
                  <a:lnTo>
                    <a:pt x="285" y="0"/>
                  </a:lnTo>
                  <a:lnTo>
                    <a:pt x="253" y="3"/>
                  </a:lnTo>
                  <a:lnTo>
                    <a:pt x="237" y="6"/>
                  </a:lnTo>
                  <a:lnTo>
                    <a:pt x="220" y="8"/>
                  </a:lnTo>
                  <a:lnTo>
                    <a:pt x="202" y="11"/>
                  </a:lnTo>
                  <a:lnTo>
                    <a:pt x="185" y="15"/>
                  </a:lnTo>
                  <a:lnTo>
                    <a:pt x="168" y="20"/>
                  </a:lnTo>
                  <a:lnTo>
                    <a:pt x="150" y="27"/>
                  </a:lnTo>
                  <a:lnTo>
                    <a:pt x="133" y="34"/>
                  </a:lnTo>
                  <a:lnTo>
                    <a:pt x="118" y="43"/>
                  </a:lnTo>
                  <a:lnTo>
                    <a:pt x="102" y="51"/>
                  </a:lnTo>
                  <a:lnTo>
                    <a:pt x="86" y="63"/>
                  </a:lnTo>
                  <a:lnTo>
                    <a:pt x="72" y="74"/>
                  </a:lnTo>
                  <a:lnTo>
                    <a:pt x="58" y="88"/>
                  </a:lnTo>
                  <a:lnTo>
                    <a:pt x="46" y="103"/>
                  </a:lnTo>
                  <a:lnTo>
                    <a:pt x="35" y="119"/>
                  </a:lnTo>
                  <a:lnTo>
                    <a:pt x="24" y="138"/>
                  </a:lnTo>
                  <a:lnTo>
                    <a:pt x="16" y="157"/>
                  </a:lnTo>
                  <a:lnTo>
                    <a:pt x="10" y="179"/>
                  </a:lnTo>
                  <a:lnTo>
                    <a:pt x="4" y="203"/>
                  </a:lnTo>
                  <a:lnTo>
                    <a:pt x="1" y="228"/>
                  </a:lnTo>
                  <a:lnTo>
                    <a:pt x="0" y="256"/>
                  </a:lnTo>
                  <a:lnTo>
                    <a:pt x="1" y="284"/>
                  </a:lnTo>
                  <a:lnTo>
                    <a:pt x="4" y="313"/>
                  </a:lnTo>
                  <a:lnTo>
                    <a:pt x="8" y="340"/>
                  </a:lnTo>
                  <a:lnTo>
                    <a:pt x="15" y="369"/>
                  </a:lnTo>
                  <a:lnTo>
                    <a:pt x="23" y="396"/>
                  </a:lnTo>
                  <a:lnTo>
                    <a:pt x="34" y="424"/>
                  </a:lnTo>
                  <a:lnTo>
                    <a:pt x="46" y="452"/>
                  </a:lnTo>
                  <a:lnTo>
                    <a:pt x="59" y="478"/>
                  </a:lnTo>
                  <a:lnTo>
                    <a:pt x="74" y="505"/>
                  </a:lnTo>
                  <a:lnTo>
                    <a:pt x="91" y="530"/>
                  </a:lnTo>
                  <a:lnTo>
                    <a:pt x="110" y="555"/>
                  </a:lnTo>
                  <a:lnTo>
                    <a:pt x="131" y="579"/>
                  </a:lnTo>
                  <a:lnTo>
                    <a:pt x="154" y="603"/>
                  </a:lnTo>
                  <a:lnTo>
                    <a:pt x="177" y="625"/>
                  </a:lnTo>
                  <a:lnTo>
                    <a:pt x="203" y="648"/>
                  </a:lnTo>
                  <a:lnTo>
                    <a:pt x="230" y="668"/>
                  </a:lnTo>
                  <a:lnTo>
                    <a:pt x="260" y="688"/>
                  </a:lnTo>
                  <a:lnTo>
                    <a:pt x="290" y="707"/>
                  </a:lnTo>
                  <a:lnTo>
                    <a:pt x="322" y="724"/>
                  </a:lnTo>
                  <a:lnTo>
                    <a:pt x="356" y="741"/>
                  </a:lnTo>
                  <a:lnTo>
                    <a:pt x="391" y="756"/>
                  </a:lnTo>
                  <a:lnTo>
                    <a:pt x="428" y="769"/>
                  </a:lnTo>
                  <a:lnTo>
                    <a:pt x="467" y="782"/>
                  </a:lnTo>
                  <a:lnTo>
                    <a:pt x="507" y="793"/>
                  </a:lnTo>
                  <a:lnTo>
                    <a:pt x="549" y="802"/>
                  </a:lnTo>
                  <a:lnTo>
                    <a:pt x="592" y="810"/>
                  </a:lnTo>
                  <a:lnTo>
                    <a:pt x="637" y="816"/>
                  </a:lnTo>
                  <a:lnTo>
                    <a:pt x="683" y="820"/>
                  </a:lnTo>
                  <a:lnTo>
                    <a:pt x="731" y="823"/>
                  </a:lnTo>
                  <a:lnTo>
                    <a:pt x="780" y="824"/>
                  </a:lnTo>
                  <a:lnTo>
                    <a:pt x="831" y="823"/>
                  </a:lnTo>
                  <a:lnTo>
                    <a:pt x="883" y="820"/>
                  </a:lnTo>
                  <a:lnTo>
                    <a:pt x="895" y="819"/>
                  </a:lnTo>
                  <a:lnTo>
                    <a:pt x="909" y="818"/>
                  </a:lnTo>
                  <a:lnTo>
                    <a:pt x="951" y="816"/>
                  </a:lnTo>
                  <a:lnTo>
                    <a:pt x="999" y="814"/>
                  </a:lnTo>
                  <a:lnTo>
                    <a:pt x="1051" y="812"/>
                  </a:lnTo>
                  <a:lnTo>
                    <a:pt x="1107" y="811"/>
                  </a:lnTo>
                  <a:lnTo>
                    <a:pt x="1166" y="810"/>
                  </a:lnTo>
                  <a:lnTo>
                    <a:pt x="1229" y="808"/>
                  </a:lnTo>
                  <a:lnTo>
                    <a:pt x="1295" y="806"/>
                  </a:lnTo>
                  <a:lnTo>
                    <a:pt x="1362" y="805"/>
                  </a:lnTo>
                  <a:lnTo>
                    <a:pt x="1370" y="778"/>
                  </a:lnTo>
                  <a:lnTo>
                    <a:pt x="1377" y="749"/>
                  </a:lnTo>
                  <a:lnTo>
                    <a:pt x="1386" y="721"/>
                  </a:lnTo>
                  <a:lnTo>
                    <a:pt x="1393" y="692"/>
                  </a:lnTo>
                  <a:lnTo>
                    <a:pt x="1401" y="662"/>
                  </a:lnTo>
                  <a:lnTo>
                    <a:pt x="1408" y="632"/>
                  </a:lnTo>
                  <a:lnTo>
                    <a:pt x="1415" y="602"/>
                  </a:lnTo>
                  <a:lnTo>
                    <a:pt x="1423" y="5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" name="Freeform 110"/>
            <p:cNvSpPr>
              <a:spLocks/>
            </p:cNvSpPr>
            <p:nvPr/>
          </p:nvSpPr>
          <p:spPr bwMode="auto">
            <a:xfrm>
              <a:off x="8356658" y="1671397"/>
              <a:ext cx="13370" cy="280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4"/>
                </a:cxn>
                <a:cxn ang="0">
                  <a:pos x="7" y="68"/>
                </a:cxn>
                <a:cxn ang="0">
                  <a:pos x="10" y="106"/>
                </a:cxn>
                <a:cxn ang="0">
                  <a:pos x="12" y="145"/>
                </a:cxn>
                <a:cxn ang="0">
                  <a:pos x="14" y="184"/>
                </a:cxn>
                <a:cxn ang="0">
                  <a:pos x="16" y="225"/>
                </a:cxn>
                <a:cxn ang="0">
                  <a:pos x="18" y="268"/>
                </a:cxn>
                <a:cxn ang="0">
                  <a:pos x="21" y="310"/>
                </a:cxn>
                <a:cxn ang="0">
                  <a:pos x="141" y="310"/>
                </a:cxn>
                <a:cxn ang="0">
                  <a:pos x="138" y="279"/>
                </a:cxn>
                <a:cxn ang="0">
                  <a:pos x="135" y="250"/>
                </a:cxn>
                <a:cxn ang="0">
                  <a:pos x="132" y="221"/>
                </a:cxn>
                <a:cxn ang="0">
                  <a:pos x="130" y="195"/>
                </a:cxn>
                <a:cxn ang="0">
                  <a:pos x="0" y="0"/>
                </a:cxn>
              </a:cxnLst>
              <a:rect l="0" t="0" r="r" b="b"/>
              <a:pathLst>
                <a:path w="141" h="310">
                  <a:moveTo>
                    <a:pt x="0" y="0"/>
                  </a:moveTo>
                  <a:lnTo>
                    <a:pt x="4" y="34"/>
                  </a:lnTo>
                  <a:lnTo>
                    <a:pt x="7" y="68"/>
                  </a:lnTo>
                  <a:lnTo>
                    <a:pt x="10" y="106"/>
                  </a:lnTo>
                  <a:lnTo>
                    <a:pt x="12" y="145"/>
                  </a:lnTo>
                  <a:lnTo>
                    <a:pt x="14" y="184"/>
                  </a:lnTo>
                  <a:lnTo>
                    <a:pt x="16" y="225"/>
                  </a:lnTo>
                  <a:lnTo>
                    <a:pt x="18" y="268"/>
                  </a:lnTo>
                  <a:lnTo>
                    <a:pt x="21" y="310"/>
                  </a:lnTo>
                  <a:lnTo>
                    <a:pt x="141" y="310"/>
                  </a:lnTo>
                  <a:lnTo>
                    <a:pt x="138" y="279"/>
                  </a:lnTo>
                  <a:lnTo>
                    <a:pt x="135" y="250"/>
                  </a:lnTo>
                  <a:lnTo>
                    <a:pt x="132" y="221"/>
                  </a:lnTo>
                  <a:lnTo>
                    <a:pt x="13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" name="Freeform 111"/>
            <p:cNvSpPr>
              <a:spLocks/>
            </p:cNvSpPr>
            <p:nvPr/>
          </p:nvSpPr>
          <p:spPr bwMode="auto">
            <a:xfrm>
              <a:off x="8368691" y="1675408"/>
              <a:ext cx="26740" cy="240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4" y="21"/>
                </a:cxn>
                <a:cxn ang="0">
                  <a:pos x="29" y="44"/>
                </a:cxn>
                <a:cxn ang="0">
                  <a:pos x="49" y="76"/>
                </a:cxn>
                <a:cxn ang="0">
                  <a:pos x="73" y="115"/>
                </a:cxn>
                <a:cxn ang="0">
                  <a:pos x="100" y="162"/>
                </a:cxn>
                <a:cxn ang="0">
                  <a:pos x="131" y="214"/>
                </a:cxn>
                <a:cxn ang="0">
                  <a:pos x="163" y="271"/>
                </a:cxn>
                <a:cxn ang="0">
                  <a:pos x="308" y="271"/>
                </a:cxn>
                <a:cxn ang="0">
                  <a:pos x="264" y="212"/>
                </a:cxn>
                <a:cxn ang="0">
                  <a:pos x="230" y="165"/>
                </a:cxn>
                <a:cxn ang="0">
                  <a:pos x="206" y="135"/>
                </a:cxn>
                <a:cxn ang="0">
                  <a:pos x="194" y="121"/>
                </a:cxn>
                <a:cxn ang="0">
                  <a:pos x="0" y="0"/>
                </a:cxn>
              </a:cxnLst>
              <a:rect l="0" t="0" r="r" b="b"/>
              <a:pathLst>
                <a:path w="308" h="271">
                  <a:moveTo>
                    <a:pt x="0" y="0"/>
                  </a:moveTo>
                  <a:lnTo>
                    <a:pt x="5" y="6"/>
                  </a:lnTo>
                  <a:lnTo>
                    <a:pt x="14" y="21"/>
                  </a:lnTo>
                  <a:lnTo>
                    <a:pt x="29" y="44"/>
                  </a:lnTo>
                  <a:lnTo>
                    <a:pt x="49" y="76"/>
                  </a:lnTo>
                  <a:lnTo>
                    <a:pt x="73" y="115"/>
                  </a:lnTo>
                  <a:lnTo>
                    <a:pt x="100" y="162"/>
                  </a:lnTo>
                  <a:lnTo>
                    <a:pt x="131" y="214"/>
                  </a:lnTo>
                  <a:lnTo>
                    <a:pt x="163" y="271"/>
                  </a:lnTo>
                  <a:lnTo>
                    <a:pt x="308" y="271"/>
                  </a:lnTo>
                  <a:lnTo>
                    <a:pt x="264" y="212"/>
                  </a:lnTo>
                  <a:lnTo>
                    <a:pt x="230" y="165"/>
                  </a:lnTo>
                  <a:lnTo>
                    <a:pt x="206" y="135"/>
                  </a:lnTo>
                  <a:lnTo>
                    <a:pt x="19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" name="Freeform 112"/>
            <p:cNvSpPr>
              <a:spLocks/>
            </p:cNvSpPr>
            <p:nvPr/>
          </p:nvSpPr>
          <p:spPr bwMode="auto">
            <a:xfrm>
              <a:off x="7968923" y="1603209"/>
              <a:ext cx="102950" cy="46796"/>
            </a:xfrm>
            <a:custGeom>
              <a:avLst/>
              <a:gdLst/>
              <a:ahLst/>
              <a:cxnLst>
                <a:cxn ang="0">
                  <a:pos x="487" y="104"/>
                </a:cxn>
                <a:cxn ang="0">
                  <a:pos x="487" y="283"/>
                </a:cxn>
                <a:cxn ang="0">
                  <a:pos x="2" y="509"/>
                </a:cxn>
                <a:cxn ang="0">
                  <a:pos x="3" y="525"/>
                </a:cxn>
                <a:cxn ang="0">
                  <a:pos x="31" y="514"/>
                </a:cxn>
                <a:cxn ang="0">
                  <a:pos x="92" y="475"/>
                </a:cxn>
                <a:cxn ang="0">
                  <a:pos x="163" y="437"/>
                </a:cxn>
                <a:cxn ang="0">
                  <a:pos x="243" y="401"/>
                </a:cxn>
                <a:cxn ang="0">
                  <a:pos x="309" y="376"/>
                </a:cxn>
                <a:cxn ang="0">
                  <a:pos x="354" y="362"/>
                </a:cxn>
                <a:cxn ang="0">
                  <a:pos x="403" y="350"/>
                </a:cxn>
                <a:cxn ang="0">
                  <a:pos x="454" y="338"/>
                </a:cxn>
                <a:cxn ang="0">
                  <a:pos x="507" y="330"/>
                </a:cxn>
                <a:cxn ang="0">
                  <a:pos x="562" y="323"/>
                </a:cxn>
                <a:cxn ang="0">
                  <a:pos x="619" y="320"/>
                </a:cxn>
                <a:cxn ang="0">
                  <a:pos x="679" y="319"/>
                </a:cxn>
                <a:cxn ang="0">
                  <a:pos x="1052" y="354"/>
                </a:cxn>
                <a:cxn ang="0">
                  <a:pos x="1102" y="361"/>
                </a:cxn>
                <a:cxn ang="0">
                  <a:pos x="1153" y="368"/>
                </a:cxn>
                <a:cxn ang="0">
                  <a:pos x="1128" y="330"/>
                </a:cxn>
                <a:cxn ang="0">
                  <a:pos x="1106" y="303"/>
                </a:cxn>
                <a:cxn ang="0">
                  <a:pos x="1079" y="273"/>
                </a:cxn>
                <a:cxn ang="0">
                  <a:pos x="1042" y="240"/>
                </a:cxn>
                <a:cxn ang="0">
                  <a:pos x="995" y="201"/>
                </a:cxn>
                <a:cxn ang="0">
                  <a:pos x="939" y="159"/>
                </a:cxn>
                <a:cxn ang="0">
                  <a:pos x="870" y="112"/>
                </a:cxn>
                <a:cxn ang="0">
                  <a:pos x="826" y="86"/>
                </a:cxn>
                <a:cxn ang="0">
                  <a:pos x="778" y="63"/>
                </a:cxn>
                <a:cxn ang="0">
                  <a:pos x="729" y="44"/>
                </a:cxn>
                <a:cxn ang="0">
                  <a:pos x="679" y="29"/>
                </a:cxn>
                <a:cxn ang="0">
                  <a:pos x="627" y="17"/>
                </a:cxn>
                <a:cxn ang="0">
                  <a:pos x="576" y="9"/>
                </a:cxn>
                <a:cxn ang="0">
                  <a:pos x="522" y="2"/>
                </a:cxn>
                <a:cxn ang="0">
                  <a:pos x="466" y="0"/>
                </a:cxn>
                <a:cxn ang="0">
                  <a:pos x="411" y="0"/>
                </a:cxn>
                <a:cxn ang="0">
                  <a:pos x="355" y="3"/>
                </a:cxn>
                <a:cxn ang="0">
                  <a:pos x="242" y="16"/>
                </a:cxn>
                <a:cxn ang="0">
                  <a:pos x="127" y="37"/>
                </a:cxn>
                <a:cxn ang="0">
                  <a:pos x="14" y="65"/>
                </a:cxn>
                <a:cxn ang="0">
                  <a:pos x="10" y="123"/>
                </a:cxn>
                <a:cxn ang="0">
                  <a:pos x="6" y="181"/>
                </a:cxn>
                <a:cxn ang="0">
                  <a:pos x="2" y="240"/>
                </a:cxn>
                <a:cxn ang="0">
                  <a:pos x="0" y="297"/>
                </a:cxn>
              </a:cxnLst>
              <a:rect l="0" t="0" r="r" b="b"/>
              <a:pathLst>
                <a:path w="1153" h="533">
                  <a:moveTo>
                    <a:pt x="27" y="66"/>
                  </a:moveTo>
                  <a:lnTo>
                    <a:pt x="487" y="104"/>
                  </a:lnTo>
                  <a:lnTo>
                    <a:pt x="168" y="258"/>
                  </a:lnTo>
                  <a:lnTo>
                    <a:pt x="487" y="283"/>
                  </a:lnTo>
                  <a:lnTo>
                    <a:pt x="2" y="501"/>
                  </a:lnTo>
                  <a:lnTo>
                    <a:pt x="2" y="509"/>
                  </a:lnTo>
                  <a:lnTo>
                    <a:pt x="3" y="517"/>
                  </a:lnTo>
                  <a:lnTo>
                    <a:pt x="3" y="525"/>
                  </a:lnTo>
                  <a:lnTo>
                    <a:pt x="5" y="533"/>
                  </a:lnTo>
                  <a:lnTo>
                    <a:pt x="31" y="514"/>
                  </a:lnTo>
                  <a:lnTo>
                    <a:pt x="61" y="494"/>
                  </a:lnTo>
                  <a:lnTo>
                    <a:pt x="92" y="475"/>
                  </a:lnTo>
                  <a:lnTo>
                    <a:pt x="127" y="455"/>
                  </a:lnTo>
                  <a:lnTo>
                    <a:pt x="163" y="437"/>
                  </a:lnTo>
                  <a:lnTo>
                    <a:pt x="202" y="418"/>
                  </a:lnTo>
                  <a:lnTo>
                    <a:pt x="243" y="401"/>
                  </a:lnTo>
                  <a:lnTo>
                    <a:pt x="286" y="384"/>
                  </a:lnTo>
                  <a:lnTo>
                    <a:pt x="309" y="376"/>
                  </a:lnTo>
                  <a:lnTo>
                    <a:pt x="331" y="369"/>
                  </a:lnTo>
                  <a:lnTo>
                    <a:pt x="354" y="362"/>
                  </a:lnTo>
                  <a:lnTo>
                    <a:pt x="378" y="355"/>
                  </a:lnTo>
                  <a:lnTo>
                    <a:pt x="403" y="350"/>
                  </a:lnTo>
                  <a:lnTo>
                    <a:pt x="428" y="343"/>
                  </a:lnTo>
                  <a:lnTo>
                    <a:pt x="454" y="338"/>
                  </a:lnTo>
                  <a:lnTo>
                    <a:pt x="480" y="334"/>
                  </a:lnTo>
                  <a:lnTo>
                    <a:pt x="507" y="330"/>
                  </a:lnTo>
                  <a:lnTo>
                    <a:pt x="534" y="326"/>
                  </a:lnTo>
                  <a:lnTo>
                    <a:pt x="562" y="323"/>
                  </a:lnTo>
                  <a:lnTo>
                    <a:pt x="590" y="321"/>
                  </a:lnTo>
                  <a:lnTo>
                    <a:pt x="619" y="320"/>
                  </a:lnTo>
                  <a:lnTo>
                    <a:pt x="649" y="319"/>
                  </a:lnTo>
                  <a:lnTo>
                    <a:pt x="679" y="319"/>
                  </a:lnTo>
                  <a:lnTo>
                    <a:pt x="710" y="319"/>
                  </a:lnTo>
                  <a:lnTo>
                    <a:pt x="1052" y="354"/>
                  </a:lnTo>
                  <a:lnTo>
                    <a:pt x="1078" y="358"/>
                  </a:lnTo>
                  <a:lnTo>
                    <a:pt x="1102" y="361"/>
                  </a:lnTo>
                  <a:lnTo>
                    <a:pt x="1128" y="365"/>
                  </a:lnTo>
                  <a:lnTo>
                    <a:pt x="1153" y="368"/>
                  </a:lnTo>
                  <a:lnTo>
                    <a:pt x="1142" y="351"/>
                  </a:lnTo>
                  <a:lnTo>
                    <a:pt x="1128" y="330"/>
                  </a:lnTo>
                  <a:lnTo>
                    <a:pt x="1118" y="317"/>
                  </a:lnTo>
                  <a:lnTo>
                    <a:pt x="1106" y="303"/>
                  </a:lnTo>
                  <a:lnTo>
                    <a:pt x="1094" y="289"/>
                  </a:lnTo>
                  <a:lnTo>
                    <a:pt x="1079" y="273"/>
                  </a:lnTo>
                  <a:lnTo>
                    <a:pt x="1061" y="258"/>
                  </a:lnTo>
                  <a:lnTo>
                    <a:pt x="1042" y="240"/>
                  </a:lnTo>
                  <a:lnTo>
                    <a:pt x="1019" y="220"/>
                  </a:lnTo>
                  <a:lnTo>
                    <a:pt x="995" y="201"/>
                  </a:lnTo>
                  <a:lnTo>
                    <a:pt x="969" y="180"/>
                  </a:lnTo>
                  <a:lnTo>
                    <a:pt x="939" y="159"/>
                  </a:lnTo>
                  <a:lnTo>
                    <a:pt x="906" y="136"/>
                  </a:lnTo>
                  <a:lnTo>
                    <a:pt x="870" y="112"/>
                  </a:lnTo>
                  <a:lnTo>
                    <a:pt x="848" y="99"/>
                  </a:lnTo>
                  <a:lnTo>
                    <a:pt x="826" y="86"/>
                  </a:lnTo>
                  <a:lnTo>
                    <a:pt x="802" y="73"/>
                  </a:lnTo>
                  <a:lnTo>
                    <a:pt x="778" y="63"/>
                  </a:lnTo>
                  <a:lnTo>
                    <a:pt x="754" y="53"/>
                  </a:lnTo>
                  <a:lnTo>
                    <a:pt x="729" y="44"/>
                  </a:lnTo>
                  <a:lnTo>
                    <a:pt x="705" y="36"/>
                  </a:lnTo>
                  <a:lnTo>
                    <a:pt x="679" y="29"/>
                  </a:lnTo>
                  <a:lnTo>
                    <a:pt x="654" y="22"/>
                  </a:lnTo>
                  <a:lnTo>
                    <a:pt x="627" y="17"/>
                  </a:lnTo>
                  <a:lnTo>
                    <a:pt x="602" y="12"/>
                  </a:lnTo>
                  <a:lnTo>
                    <a:pt x="576" y="9"/>
                  </a:lnTo>
                  <a:lnTo>
                    <a:pt x="548" y="5"/>
                  </a:lnTo>
                  <a:lnTo>
                    <a:pt x="522" y="2"/>
                  </a:lnTo>
                  <a:lnTo>
                    <a:pt x="494" y="1"/>
                  </a:lnTo>
                  <a:lnTo>
                    <a:pt x="466" y="0"/>
                  </a:lnTo>
                  <a:lnTo>
                    <a:pt x="439" y="0"/>
                  </a:lnTo>
                  <a:lnTo>
                    <a:pt x="411" y="0"/>
                  </a:lnTo>
                  <a:lnTo>
                    <a:pt x="383" y="1"/>
                  </a:lnTo>
                  <a:lnTo>
                    <a:pt x="355" y="3"/>
                  </a:lnTo>
                  <a:lnTo>
                    <a:pt x="298" y="9"/>
                  </a:lnTo>
                  <a:lnTo>
                    <a:pt x="242" y="16"/>
                  </a:lnTo>
                  <a:lnTo>
                    <a:pt x="185" y="26"/>
                  </a:lnTo>
                  <a:lnTo>
                    <a:pt x="127" y="37"/>
                  </a:lnTo>
                  <a:lnTo>
                    <a:pt x="70" y="50"/>
                  </a:lnTo>
                  <a:lnTo>
                    <a:pt x="14" y="65"/>
                  </a:lnTo>
                  <a:lnTo>
                    <a:pt x="12" y="93"/>
                  </a:lnTo>
                  <a:lnTo>
                    <a:pt x="10" y="123"/>
                  </a:lnTo>
                  <a:lnTo>
                    <a:pt x="8" y="152"/>
                  </a:lnTo>
                  <a:lnTo>
                    <a:pt x="6" y="181"/>
                  </a:lnTo>
                  <a:lnTo>
                    <a:pt x="3" y="210"/>
                  </a:lnTo>
                  <a:lnTo>
                    <a:pt x="2" y="240"/>
                  </a:lnTo>
                  <a:lnTo>
                    <a:pt x="1" y="268"/>
                  </a:lnTo>
                  <a:lnTo>
                    <a:pt x="0" y="297"/>
                  </a:lnTo>
                  <a:lnTo>
                    <a:pt x="27" y="66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" name="Freeform 113"/>
            <p:cNvSpPr>
              <a:spLocks/>
            </p:cNvSpPr>
            <p:nvPr/>
          </p:nvSpPr>
          <p:spPr bwMode="auto">
            <a:xfrm>
              <a:off x="7950204" y="1608557"/>
              <a:ext cx="147072" cy="76210"/>
            </a:xfrm>
            <a:custGeom>
              <a:avLst/>
              <a:gdLst/>
              <a:ahLst/>
              <a:cxnLst>
                <a:cxn ang="0">
                  <a:pos x="1576" y="344"/>
                </a:cxn>
                <a:cxn ang="0">
                  <a:pos x="1574" y="357"/>
                </a:cxn>
                <a:cxn ang="0">
                  <a:pos x="1570" y="383"/>
                </a:cxn>
                <a:cxn ang="0">
                  <a:pos x="1369" y="323"/>
                </a:cxn>
                <a:cxn ang="0">
                  <a:pos x="1336" y="300"/>
                </a:cxn>
                <a:cxn ang="0">
                  <a:pos x="1260" y="289"/>
                </a:cxn>
                <a:cxn ang="0">
                  <a:pos x="857" y="254"/>
                </a:cxn>
                <a:cxn ang="0">
                  <a:pos x="770" y="258"/>
                </a:cxn>
                <a:cxn ang="0">
                  <a:pos x="688" y="269"/>
                </a:cxn>
                <a:cxn ang="0">
                  <a:pos x="611" y="285"/>
                </a:cxn>
                <a:cxn ang="0">
                  <a:pos x="539" y="304"/>
                </a:cxn>
                <a:cxn ang="0">
                  <a:pos x="451" y="336"/>
                </a:cxn>
                <a:cxn ang="0">
                  <a:pos x="335" y="390"/>
                </a:cxn>
                <a:cxn ang="0">
                  <a:pos x="239" y="449"/>
                </a:cxn>
                <a:cxn ang="0">
                  <a:pos x="211" y="452"/>
                </a:cxn>
                <a:cxn ang="0">
                  <a:pos x="184" y="448"/>
                </a:cxn>
                <a:cxn ang="0">
                  <a:pos x="210" y="175"/>
                </a:cxn>
                <a:cxn ang="0">
                  <a:pos x="216" y="87"/>
                </a:cxn>
                <a:cxn ang="0">
                  <a:pos x="222" y="0"/>
                </a:cxn>
                <a:cxn ang="0">
                  <a:pos x="140" y="23"/>
                </a:cxn>
                <a:cxn ang="0">
                  <a:pos x="61" y="48"/>
                </a:cxn>
                <a:cxn ang="0">
                  <a:pos x="4" y="155"/>
                </a:cxn>
                <a:cxn ang="0">
                  <a:pos x="0" y="336"/>
                </a:cxn>
                <a:cxn ang="0">
                  <a:pos x="4" y="465"/>
                </a:cxn>
                <a:cxn ang="0">
                  <a:pos x="17" y="582"/>
                </a:cxn>
                <a:cxn ang="0">
                  <a:pos x="36" y="664"/>
                </a:cxn>
                <a:cxn ang="0">
                  <a:pos x="51" y="705"/>
                </a:cxn>
                <a:cxn ang="0">
                  <a:pos x="224" y="729"/>
                </a:cxn>
                <a:cxn ang="0">
                  <a:pos x="258" y="695"/>
                </a:cxn>
                <a:cxn ang="0">
                  <a:pos x="301" y="659"/>
                </a:cxn>
                <a:cxn ang="0">
                  <a:pos x="341" y="619"/>
                </a:cxn>
                <a:cxn ang="0">
                  <a:pos x="386" y="587"/>
                </a:cxn>
                <a:cxn ang="0">
                  <a:pos x="436" y="558"/>
                </a:cxn>
                <a:cxn ang="0">
                  <a:pos x="489" y="535"/>
                </a:cxn>
                <a:cxn ang="0">
                  <a:pos x="590" y="501"/>
                </a:cxn>
                <a:cxn ang="0">
                  <a:pos x="672" y="482"/>
                </a:cxn>
                <a:cxn ang="0">
                  <a:pos x="718" y="475"/>
                </a:cxn>
                <a:cxn ang="0">
                  <a:pos x="787" y="466"/>
                </a:cxn>
                <a:cxn ang="0">
                  <a:pos x="860" y="461"/>
                </a:cxn>
                <a:cxn ang="0">
                  <a:pos x="1009" y="471"/>
                </a:cxn>
                <a:cxn ang="0">
                  <a:pos x="1295" y="503"/>
                </a:cxn>
                <a:cxn ang="0">
                  <a:pos x="1410" y="515"/>
                </a:cxn>
                <a:cxn ang="0">
                  <a:pos x="1482" y="511"/>
                </a:cxn>
                <a:cxn ang="0">
                  <a:pos x="1524" y="502"/>
                </a:cxn>
                <a:cxn ang="0">
                  <a:pos x="1553" y="489"/>
                </a:cxn>
                <a:cxn ang="0">
                  <a:pos x="1578" y="472"/>
                </a:cxn>
                <a:cxn ang="0">
                  <a:pos x="1601" y="449"/>
                </a:cxn>
                <a:cxn ang="0">
                  <a:pos x="1626" y="411"/>
                </a:cxn>
                <a:cxn ang="0">
                  <a:pos x="1640" y="361"/>
                </a:cxn>
                <a:cxn ang="0">
                  <a:pos x="1641" y="305"/>
                </a:cxn>
                <a:cxn ang="0">
                  <a:pos x="1629" y="242"/>
                </a:cxn>
                <a:cxn ang="0">
                  <a:pos x="1607" y="171"/>
                </a:cxn>
                <a:cxn ang="0">
                  <a:pos x="1584" y="154"/>
                </a:cxn>
                <a:cxn ang="0">
                  <a:pos x="1579" y="240"/>
                </a:cxn>
                <a:cxn ang="0">
                  <a:pos x="1577" y="301"/>
                </a:cxn>
                <a:cxn ang="0">
                  <a:pos x="1579" y="327"/>
                </a:cxn>
              </a:cxnLst>
              <a:rect l="0" t="0" r="r" b="b"/>
              <a:pathLst>
                <a:path w="1642" h="850">
                  <a:moveTo>
                    <a:pt x="1579" y="327"/>
                  </a:moveTo>
                  <a:lnTo>
                    <a:pt x="1578" y="337"/>
                  </a:lnTo>
                  <a:lnTo>
                    <a:pt x="1576" y="344"/>
                  </a:lnTo>
                  <a:lnTo>
                    <a:pt x="1576" y="346"/>
                  </a:lnTo>
                  <a:lnTo>
                    <a:pt x="1575" y="346"/>
                  </a:lnTo>
                  <a:lnTo>
                    <a:pt x="1574" y="357"/>
                  </a:lnTo>
                  <a:lnTo>
                    <a:pt x="1573" y="366"/>
                  </a:lnTo>
                  <a:lnTo>
                    <a:pt x="1571" y="376"/>
                  </a:lnTo>
                  <a:lnTo>
                    <a:pt x="1570" y="383"/>
                  </a:lnTo>
                  <a:lnTo>
                    <a:pt x="1369" y="346"/>
                  </a:lnTo>
                  <a:lnTo>
                    <a:pt x="1369" y="338"/>
                  </a:lnTo>
                  <a:lnTo>
                    <a:pt x="1369" y="323"/>
                  </a:lnTo>
                  <a:lnTo>
                    <a:pt x="1366" y="314"/>
                  </a:lnTo>
                  <a:lnTo>
                    <a:pt x="1361" y="303"/>
                  </a:lnTo>
                  <a:lnTo>
                    <a:pt x="1336" y="300"/>
                  </a:lnTo>
                  <a:lnTo>
                    <a:pt x="1310" y="296"/>
                  </a:lnTo>
                  <a:lnTo>
                    <a:pt x="1286" y="293"/>
                  </a:lnTo>
                  <a:lnTo>
                    <a:pt x="1260" y="289"/>
                  </a:lnTo>
                  <a:lnTo>
                    <a:pt x="918" y="254"/>
                  </a:lnTo>
                  <a:lnTo>
                    <a:pt x="887" y="254"/>
                  </a:lnTo>
                  <a:lnTo>
                    <a:pt x="857" y="254"/>
                  </a:lnTo>
                  <a:lnTo>
                    <a:pt x="827" y="255"/>
                  </a:lnTo>
                  <a:lnTo>
                    <a:pt x="798" y="256"/>
                  </a:lnTo>
                  <a:lnTo>
                    <a:pt x="770" y="258"/>
                  </a:lnTo>
                  <a:lnTo>
                    <a:pt x="742" y="261"/>
                  </a:lnTo>
                  <a:lnTo>
                    <a:pt x="715" y="265"/>
                  </a:lnTo>
                  <a:lnTo>
                    <a:pt x="688" y="269"/>
                  </a:lnTo>
                  <a:lnTo>
                    <a:pt x="662" y="273"/>
                  </a:lnTo>
                  <a:lnTo>
                    <a:pt x="636" y="278"/>
                  </a:lnTo>
                  <a:lnTo>
                    <a:pt x="611" y="285"/>
                  </a:lnTo>
                  <a:lnTo>
                    <a:pt x="586" y="290"/>
                  </a:lnTo>
                  <a:lnTo>
                    <a:pt x="562" y="297"/>
                  </a:lnTo>
                  <a:lnTo>
                    <a:pt x="539" y="304"/>
                  </a:lnTo>
                  <a:lnTo>
                    <a:pt x="517" y="311"/>
                  </a:lnTo>
                  <a:lnTo>
                    <a:pt x="494" y="319"/>
                  </a:lnTo>
                  <a:lnTo>
                    <a:pt x="451" y="336"/>
                  </a:lnTo>
                  <a:lnTo>
                    <a:pt x="410" y="353"/>
                  </a:lnTo>
                  <a:lnTo>
                    <a:pt x="371" y="372"/>
                  </a:lnTo>
                  <a:lnTo>
                    <a:pt x="335" y="390"/>
                  </a:lnTo>
                  <a:lnTo>
                    <a:pt x="300" y="410"/>
                  </a:lnTo>
                  <a:lnTo>
                    <a:pt x="269" y="429"/>
                  </a:lnTo>
                  <a:lnTo>
                    <a:pt x="239" y="449"/>
                  </a:lnTo>
                  <a:lnTo>
                    <a:pt x="213" y="468"/>
                  </a:lnTo>
                  <a:lnTo>
                    <a:pt x="211" y="460"/>
                  </a:lnTo>
                  <a:lnTo>
                    <a:pt x="211" y="452"/>
                  </a:lnTo>
                  <a:lnTo>
                    <a:pt x="210" y="444"/>
                  </a:lnTo>
                  <a:lnTo>
                    <a:pt x="210" y="436"/>
                  </a:lnTo>
                  <a:lnTo>
                    <a:pt x="184" y="448"/>
                  </a:lnTo>
                  <a:lnTo>
                    <a:pt x="208" y="232"/>
                  </a:lnTo>
                  <a:lnTo>
                    <a:pt x="209" y="203"/>
                  </a:lnTo>
                  <a:lnTo>
                    <a:pt x="210" y="175"/>
                  </a:lnTo>
                  <a:lnTo>
                    <a:pt x="211" y="145"/>
                  </a:lnTo>
                  <a:lnTo>
                    <a:pt x="214" y="116"/>
                  </a:lnTo>
                  <a:lnTo>
                    <a:pt x="216" y="87"/>
                  </a:lnTo>
                  <a:lnTo>
                    <a:pt x="218" y="58"/>
                  </a:lnTo>
                  <a:lnTo>
                    <a:pt x="220" y="28"/>
                  </a:lnTo>
                  <a:lnTo>
                    <a:pt x="222" y="0"/>
                  </a:lnTo>
                  <a:lnTo>
                    <a:pt x="194" y="7"/>
                  </a:lnTo>
                  <a:lnTo>
                    <a:pt x="168" y="16"/>
                  </a:lnTo>
                  <a:lnTo>
                    <a:pt x="140" y="23"/>
                  </a:lnTo>
                  <a:lnTo>
                    <a:pt x="114" y="32"/>
                  </a:lnTo>
                  <a:lnTo>
                    <a:pt x="87" y="40"/>
                  </a:lnTo>
                  <a:lnTo>
                    <a:pt x="61" y="48"/>
                  </a:lnTo>
                  <a:lnTo>
                    <a:pt x="35" y="58"/>
                  </a:lnTo>
                  <a:lnTo>
                    <a:pt x="8" y="68"/>
                  </a:lnTo>
                  <a:lnTo>
                    <a:pt x="4" y="155"/>
                  </a:lnTo>
                  <a:lnTo>
                    <a:pt x="0" y="246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0" y="379"/>
                  </a:lnTo>
                  <a:lnTo>
                    <a:pt x="2" y="422"/>
                  </a:lnTo>
                  <a:lnTo>
                    <a:pt x="4" y="465"/>
                  </a:lnTo>
                  <a:lnTo>
                    <a:pt x="7" y="506"/>
                  </a:lnTo>
                  <a:lnTo>
                    <a:pt x="11" y="545"/>
                  </a:lnTo>
                  <a:lnTo>
                    <a:pt x="17" y="582"/>
                  </a:lnTo>
                  <a:lnTo>
                    <a:pt x="24" y="616"/>
                  </a:lnTo>
                  <a:lnTo>
                    <a:pt x="31" y="649"/>
                  </a:lnTo>
                  <a:lnTo>
                    <a:pt x="36" y="664"/>
                  </a:lnTo>
                  <a:lnTo>
                    <a:pt x="41" y="679"/>
                  </a:lnTo>
                  <a:lnTo>
                    <a:pt x="46" y="693"/>
                  </a:lnTo>
                  <a:lnTo>
                    <a:pt x="51" y="705"/>
                  </a:lnTo>
                  <a:lnTo>
                    <a:pt x="119" y="850"/>
                  </a:lnTo>
                  <a:lnTo>
                    <a:pt x="130" y="839"/>
                  </a:lnTo>
                  <a:lnTo>
                    <a:pt x="224" y="729"/>
                  </a:lnTo>
                  <a:lnTo>
                    <a:pt x="229" y="723"/>
                  </a:lnTo>
                  <a:lnTo>
                    <a:pt x="241" y="712"/>
                  </a:lnTo>
                  <a:lnTo>
                    <a:pt x="258" y="695"/>
                  </a:lnTo>
                  <a:lnTo>
                    <a:pt x="281" y="675"/>
                  </a:lnTo>
                  <a:lnTo>
                    <a:pt x="291" y="667"/>
                  </a:lnTo>
                  <a:lnTo>
                    <a:pt x="301" y="659"/>
                  </a:lnTo>
                  <a:lnTo>
                    <a:pt x="313" y="645"/>
                  </a:lnTo>
                  <a:lnTo>
                    <a:pt x="326" y="632"/>
                  </a:lnTo>
                  <a:lnTo>
                    <a:pt x="341" y="619"/>
                  </a:lnTo>
                  <a:lnTo>
                    <a:pt x="354" y="608"/>
                  </a:lnTo>
                  <a:lnTo>
                    <a:pt x="370" y="597"/>
                  </a:lnTo>
                  <a:lnTo>
                    <a:pt x="386" y="587"/>
                  </a:lnTo>
                  <a:lnTo>
                    <a:pt x="402" y="576"/>
                  </a:lnTo>
                  <a:lnTo>
                    <a:pt x="419" y="567"/>
                  </a:lnTo>
                  <a:lnTo>
                    <a:pt x="436" y="558"/>
                  </a:lnTo>
                  <a:lnTo>
                    <a:pt x="454" y="550"/>
                  </a:lnTo>
                  <a:lnTo>
                    <a:pt x="471" y="542"/>
                  </a:lnTo>
                  <a:lnTo>
                    <a:pt x="489" y="535"/>
                  </a:lnTo>
                  <a:lnTo>
                    <a:pt x="524" y="521"/>
                  </a:lnTo>
                  <a:lnTo>
                    <a:pt x="558" y="510"/>
                  </a:lnTo>
                  <a:lnTo>
                    <a:pt x="590" y="501"/>
                  </a:lnTo>
                  <a:lnTo>
                    <a:pt x="620" y="492"/>
                  </a:lnTo>
                  <a:lnTo>
                    <a:pt x="648" y="486"/>
                  </a:lnTo>
                  <a:lnTo>
                    <a:pt x="672" y="482"/>
                  </a:lnTo>
                  <a:lnTo>
                    <a:pt x="707" y="475"/>
                  </a:lnTo>
                  <a:lnTo>
                    <a:pt x="720" y="473"/>
                  </a:lnTo>
                  <a:lnTo>
                    <a:pt x="718" y="475"/>
                  </a:lnTo>
                  <a:lnTo>
                    <a:pt x="741" y="472"/>
                  </a:lnTo>
                  <a:lnTo>
                    <a:pt x="763" y="469"/>
                  </a:lnTo>
                  <a:lnTo>
                    <a:pt x="787" y="466"/>
                  </a:lnTo>
                  <a:lnTo>
                    <a:pt x="811" y="464"/>
                  </a:lnTo>
                  <a:lnTo>
                    <a:pt x="834" y="462"/>
                  </a:lnTo>
                  <a:lnTo>
                    <a:pt x="860" y="461"/>
                  </a:lnTo>
                  <a:lnTo>
                    <a:pt x="885" y="461"/>
                  </a:lnTo>
                  <a:lnTo>
                    <a:pt x="911" y="461"/>
                  </a:lnTo>
                  <a:lnTo>
                    <a:pt x="1009" y="471"/>
                  </a:lnTo>
                  <a:lnTo>
                    <a:pt x="1214" y="492"/>
                  </a:lnTo>
                  <a:lnTo>
                    <a:pt x="1231" y="493"/>
                  </a:lnTo>
                  <a:lnTo>
                    <a:pt x="1295" y="503"/>
                  </a:lnTo>
                  <a:lnTo>
                    <a:pt x="1355" y="510"/>
                  </a:lnTo>
                  <a:lnTo>
                    <a:pt x="1382" y="513"/>
                  </a:lnTo>
                  <a:lnTo>
                    <a:pt x="1410" y="515"/>
                  </a:lnTo>
                  <a:lnTo>
                    <a:pt x="1435" y="515"/>
                  </a:lnTo>
                  <a:lnTo>
                    <a:pt x="1459" y="514"/>
                  </a:lnTo>
                  <a:lnTo>
                    <a:pt x="1482" y="511"/>
                  </a:lnTo>
                  <a:lnTo>
                    <a:pt x="1504" y="507"/>
                  </a:lnTo>
                  <a:lnTo>
                    <a:pt x="1515" y="505"/>
                  </a:lnTo>
                  <a:lnTo>
                    <a:pt x="1524" y="502"/>
                  </a:lnTo>
                  <a:lnTo>
                    <a:pt x="1535" y="498"/>
                  </a:lnTo>
                  <a:lnTo>
                    <a:pt x="1544" y="493"/>
                  </a:lnTo>
                  <a:lnTo>
                    <a:pt x="1553" y="489"/>
                  </a:lnTo>
                  <a:lnTo>
                    <a:pt x="1562" y="484"/>
                  </a:lnTo>
                  <a:lnTo>
                    <a:pt x="1571" y="479"/>
                  </a:lnTo>
                  <a:lnTo>
                    <a:pt x="1578" y="472"/>
                  </a:lnTo>
                  <a:lnTo>
                    <a:pt x="1587" y="465"/>
                  </a:lnTo>
                  <a:lnTo>
                    <a:pt x="1594" y="457"/>
                  </a:lnTo>
                  <a:lnTo>
                    <a:pt x="1601" y="449"/>
                  </a:lnTo>
                  <a:lnTo>
                    <a:pt x="1608" y="440"/>
                  </a:lnTo>
                  <a:lnTo>
                    <a:pt x="1617" y="426"/>
                  </a:lnTo>
                  <a:lnTo>
                    <a:pt x="1626" y="411"/>
                  </a:lnTo>
                  <a:lnTo>
                    <a:pt x="1632" y="395"/>
                  </a:lnTo>
                  <a:lnTo>
                    <a:pt x="1636" y="378"/>
                  </a:lnTo>
                  <a:lnTo>
                    <a:pt x="1640" y="361"/>
                  </a:lnTo>
                  <a:lnTo>
                    <a:pt x="1642" y="343"/>
                  </a:lnTo>
                  <a:lnTo>
                    <a:pt x="1642" y="325"/>
                  </a:lnTo>
                  <a:lnTo>
                    <a:pt x="1641" y="305"/>
                  </a:lnTo>
                  <a:lnTo>
                    <a:pt x="1637" y="285"/>
                  </a:lnTo>
                  <a:lnTo>
                    <a:pt x="1634" y="264"/>
                  </a:lnTo>
                  <a:lnTo>
                    <a:pt x="1629" y="242"/>
                  </a:lnTo>
                  <a:lnTo>
                    <a:pt x="1623" y="219"/>
                  </a:lnTo>
                  <a:lnTo>
                    <a:pt x="1615" y="196"/>
                  </a:lnTo>
                  <a:lnTo>
                    <a:pt x="1607" y="171"/>
                  </a:lnTo>
                  <a:lnTo>
                    <a:pt x="1597" y="146"/>
                  </a:lnTo>
                  <a:lnTo>
                    <a:pt x="1587" y="121"/>
                  </a:lnTo>
                  <a:lnTo>
                    <a:pt x="1584" y="154"/>
                  </a:lnTo>
                  <a:lnTo>
                    <a:pt x="1582" y="185"/>
                  </a:lnTo>
                  <a:lnTo>
                    <a:pt x="1580" y="214"/>
                  </a:lnTo>
                  <a:lnTo>
                    <a:pt x="1579" y="240"/>
                  </a:lnTo>
                  <a:lnTo>
                    <a:pt x="1578" y="264"/>
                  </a:lnTo>
                  <a:lnTo>
                    <a:pt x="1577" y="284"/>
                  </a:lnTo>
                  <a:lnTo>
                    <a:pt x="1577" y="301"/>
                  </a:lnTo>
                  <a:lnTo>
                    <a:pt x="1576" y="315"/>
                  </a:lnTo>
                  <a:lnTo>
                    <a:pt x="1578" y="322"/>
                  </a:lnTo>
                  <a:lnTo>
                    <a:pt x="1579" y="3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" name="Freeform 114"/>
            <p:cNvSpPr>
              <a:spLocks/>
            </p:cNvSpPr>
            <p:nvPr/>
          </p:nvSpPr>
          <p:spPr bwMode="auto">
            <a:xfrm>
              <a:off x="7899398" y="1472181"/>
              <a:ext cx="185846" cy="145735"/>
            </a:xfrm>
            <a:custGeom>
              <a:avLst/>
              <a:gdLst/>
              <a:ahLst/>
              <a:cxnLst>
                <a:cxn ang="0">
                  <a:pos x="1218" y="573"/>
                </a:cxn>
                <a:cxn ang="0">
                  <a:pos x="1064" y="867"/>
                </a:cxn>
                <a:cxn ang="0">
                  <a:pos x="898" y="1237"/>
                </a:cxn>
                <a:cxn ang="0">
                  <a:pos x="4" y="1622"/>
                </a:cxn>
                <a:cxn ang="0">
                  <a:pos x="75" y="1598"/>
                </a:cxn>
                <a:cxn ang="0">
                  <a:pos x="205" y="1533"/>
                </a:cxn>
                <a:cxn ang="0">
                  <a:pos x="302" y="1488"/>
                </a:cxn>
                <a:cxn ang="0">
                  <a:pos x="407" y="1444"/>
                </a:cxn>
                <a:cxn ang="0">
                  <a:pos x="518" y="1402"/>
                </a:cxn>
                <a:cxn ang="0">
                  <a:pos x="634" y="1362"/>
                </a:cxn>
                <a:cxn ang="0">
                  <a:pos x="754" y="1327"/>
                </a:cxn>
                <a:cxn ang="0">
                  <a:pos x="877" y="1298"/>
                </a:cxn>
                <a:cxn ang="0">
                  <a:pos x="1001" y="1277"/>
                </a:cxn>
                <a:cxn ang="0">
                  <a:pos x="1124" y="1263"/>
                </a:cxn>
                <a:cxn ang="0">
                  <a:pos x="1248" y="1260"/>
                </a:cxn>
                <a:cxn ang="0">
                  <a:pos x="1370" y="1268"/>
                </a:cxn>
                <a:cxn ang="0">
                  <a:pos x="1489" y="1288"/>
                </a:cxn>
                <a:cxn ang="0">
                  <a:pos x="1603" y="1323"/>
                </a:cxn>
                <a:cxn ang="0">
                  <a:pos x="1712" y="1374"/>
                </a:cxn>
                <a:cxn ang="0">
                  <a:pos x="1794" y="1425"/>
                </a:cxn>
                <a:cxn ang="0">
                  <a:pos x="1849" y="1462"/>
                </a:cxn>
                <a:cxn ang="0">
                  <a:pos x="1898" y="1499"/>
                </a:cxn>
                <a:cxn ang="0">
                  <a:pos x="1941" y="1534"/>
                </a:cxn>
                <a:cxn ang="0">
                  <a:pos x="1965" y="1506"/>
                </a:cxn>
                <a:cxn ang="0">
                  <a:pos x="1974" y="1409"/>
                </a:cxn>
                <a:cxn ang="0">
                  <a:pos x="1987" y="1301"/>
                </a:cxn>
                <a:cxn ang="0">
                  <a:pos x="2002" y="1182"/>
                </a:cxn>
                <a:cxn ang="0">
                  <a:pos x="1947" y="1519"/>
                </a:cxn>
                <a:cxn ang="0">
                  <a:pos x="1895" y="1123"/>
                </a:cxn>
                <a:cxn ang="0">
                  <a:pos x="1985" y="828"/>
                </a:cxn>
                <a:cxn ang="0">
                  <a:pos x="2012" y="539"/>
                </a:cxn>
                <a:cxn ang="0">
                  <a:pos x="2090" y="390"/>
                </a:cxn>
                <a:cxn ang="0">
                  <a:pos x="2082" y="388"/>
                </a:cxn>
                <a:cxn ang="0">
                  <a:pos x="1988" y="373"/>
                </a:cxn>
                <a:cxn ang="0">
                  <a:pos x="1881" y="347"/>
                </a:cxn>
                <a:cxn ang="0">
                  <a:pos x="1761" y="312"/>
                </a:cxn>
                <a:cxn ang="0">
                  <a:pos x="1634" y="269"/>
                </a:cxn>
                <a:cxn ang="0">
                  <a:pos x="1500" y="215"/>
                </a:cxn>
                <a:cxn ang="0">
                  <a:pos x="1361" y="153"/>
                </a:cxn>
                <a:cxn ang="0">
                  <a:pos x="1221" y="82"/>
                </a:cxn>
                <a:cxn ang="0">
                  <a:pos x="1151" y="41"/>
                </a:cxn>
                <a:cxn ang="0">
                  <a:pos x="1082" y="0"/>
                </a:cxn>
                <a:cxn ang="0">
                  <a:pos x="706" y="330"/>
                </a:cxn>
              </a:cxnLst>
              <a:rect l="0" t="0" r="r" b="b"/>
              <a:pathLst>
                <a:path w="2090" h="1637">
                  <a:moveTo>
                    <a:pt x="706" y="330"/>
                  </a:moveTo>
                  <a:lnTo>
                    <a:pt x="1218" y="573"/>
                  </a:lnTo>
                  <a:lnTo>
                    <a:pt x="514" y="752"/>
                  </a:lnTo>
                  <a:lnTo>
                    <a:pt x="1064" y="867"/>
                  </a:lnTo>
                  <a:lnTo>
                    <a:pt x="272" y="1174"/>
                  </a:lnTo>
                  <a:lnTo>
                    <a:pt x="898" y="1237"/>
                  </a:lnTo>
                  <a:lnTo>
                    <a:pt x="7" y="1606"/>
                  </a:lnTo>
                  <a:lnTo>
                    <a:pt x="4" y="1622"/>
                  </a:lnTo>
                  <a:lnTo>
                    <a:pt x="0" y="1637"/>
                  </a:lnTo>
                  <a:lnTo>
                    <a:pt x="75" y="1598"/>
                  </a:lnTo>
                  <a:lnTo>
                    <a:pt x="159" y="1555"/>
                  </a:lnTo>
                  <a:lnTo>
                    <a:pt x="205" y="1533"/>
                  </a:lnTo>
                  <a:lnTo>
                    <a:pt x="253" y="1511"/>
                  </a:lnTo>
                  <a:lnTo>
                    <a:pt x="302" y="1488"/>
                  </a:lnTo>
                  <a:lnTo>
                    <a:pt x="354" y="1466"/>
                  </a:lnTo>
                  <a:lnTo>
                    <a:pt x="407" y="1444"/>
                  </a:lnTo>
                  <a:lnTo>
                    <a:pt x="462" y="1422"/>
                  </a:lnTo>
                  <a:lnTo>
                    <a:pt x="518" y="1402"/>
                  </a:lnTo>
                  <a:lnTo>
                    <a:pt x="576" y="1381"/>
                  </a:lnTo>
                  <a:lnTo>
                    <a:pt x="634" y="1362"/>
                  </a:lnTo>
                  <a:lnTo>
                    <a:pt x="693" y="1343"/>
                  </a:lnTo>
                  <a:lnTo>
                    <a:pt x="754" y="1327"/>
                  </a:lnTo>
                  <a:lnTo>
                    <a:pt x="815" y="1311"/>
                  </a:lnTo>
                  <a:lnTo>
                    <a:pt x="877" y="1298"/>
                  </a:lnTo>
                  <a:lnTo>
                    <a:pt x="938" y="1286"/>
                  </a:lnTo>
                  <a:lnTo>
                    <a:pt x="1001" y="1277"/>
                  </a:lnTo>
                  <a:lnTo>
                    <a:pt x="1063" y="1268"/>
                  </a:lnTo>
                  <a:lnTo>
                    <a:pt x="1124" y="1263"/>
                  </a:lnTo>
                  <a:lnTo>
                    <a:pt x="1187" y="1260"/>
                  </a:lnTo>
                  <a:lnTo>
                    <a:pt x="1248" y="1260"/>
                  </a:lnTo>
                  <a:lnTo>
                    <a:pt x="1310" y="1262"/>
                  </a:lnTo>
                  <a:lnTo>
                    <a:pt x="1370" y="1268"/>
                  </a:lnTo>
                  <a:lnTo>
                    <a:pt x="1430" y="1277"/>
                  </a:lnTo>
                  <a:lnTo>
                    <a:pt x="1489" y="1288"/>
                  </a:lnTo>
                  <a:lnTo>
                    <a:pt x="1547" y="1304"/>
                  </a:lnTo>
                  <a:lnTo>
                    <a:pt x="1603" y="1323"/>
                  </a:lnTo>
                  <a:lnTo>
                    <a:pt x="1658" y="1346"/>
                  </a:lnTo>
                  <a:lnTo>
                    <a:pt x="1712" y="1374"/>
                  </a:lnTo>
                  <a:lnTo>
                    <a:pt x="1765" y="1405"/>
                  </a:lnTo>
                  <a:lnTo>
                    <a:pt x="1794" y="1425"/>
                  </a:lnTo>
                  <a:lnTo>
                    <a:pt x="1823" y="1444"/>
                  </a:lnTo>
                  <a:lnTo>
                    <a:pt x="1849" y="1462"/>
                  </a:lnTo>
                  <a:lnTo>
                    <a:pt x="1873" y="1481"/>
                  </a:lnTo>
                  <a:lnTo>
                    <a:pt x="1898" y="1499"/>
                  </a:lnTo>
                  <a:lnTo>
                    <a:pt x="1920" y="1517"/>
                  </a:lnTo>
                  <a:lnTo>
                    <a:pt x="1941" y="1534"/>
                  </a:lnTo>
                  <a:lnTo>
                    <a:pt x="1960" y="1551"/>
                  </a:lnTo>
                  <a:lnTo>
                    <a:pt x="1965" y="1506"/>
                  </a:lnTo>
                  <a:lnTo>
                    <a:pt x="1969" y="1459"/>
                  </a:lnTo>
                  <a:lnTo>
                    <a:pt x="1974" y="1409"/>
                  </a:lnTo>
                  <a:lnTo>
                    <a:pt x="1980" y="1356"/>
                  </a:lnTo>
                  <a:lnTo>
                    <a:pt x="1987" y="1301"/>
                  </a:lnTo>
                  <a:lnTo>
                    <a:pt x="1993" y="1243"/>
                  </a:lnTo>
                  <a:lnTo>
                    <a:pt x="2002" y="1182"/>
                  </a:lnTo>
                  <a:lnTo>
                    <a:pt x="2010" y="1119"/>
                  </a:lnTo>
                  <a:lnTo>
                    <a:pt x="1947" y="1519"/>
                  </a:lnTo>
                  <a:lnTo>
                    <a:pt x="1601" y="1212"/>
                  </a:lnTo>
                  <a:lnTo>
                    <a:pt x="1895" y="1123"/>
                  </a:lnTo>
                  <a:lnTo>
                    <a:pt x="1627" y="969"/>
                  </a:lnTo>
                  <a:lnTo>
                    <a:pt x="1985" y="828"/>
                  </a:lnTo>
                  <a:lnTo>
                    <a:pt x="1716" y="611"/>
                  </a:lnTo>
                  <a:lnTo>
                    <a:pt x="2012" y="539"/>
                  </a:lnTo>
                  <a:lnTo>
                    <a:pt x="1831" y="356"/>
                  </a:lnTo>
                  <a:lnTo>
                    <a:pt x="2090" y="390"/>
                  </a:lnTo>
                  <a:lnTo>
                    <a:pt x="2085" y="389"/>
                  </a:lnTo>
                  <a:lnTo>
                    <a:pt x="2082" y="388"/>
                  </a:lnTo>
                  <a:lnTo>
                    <a:pt x="2037" y="381"/>
                  </a:lnTo>
                  <a:lnTo>
                    <a:pt x="1988" y="373"/>
                  </a:lnTo>
                  <a:lnTo>
                    <a:pt x="1936" y="361"/>
                  </a:lnTo>
                  <a:lnTo>
                    <a:pt x="1881" y="347"/>
                  </a:lnTo>
                  <a:lnTo>
                    <a:pt x="1823" y="332"/>
                  </a:lnTo>
                  <a:lnTo>
                    <a:pt x="1761" y="312"/>
                  </a:lnTo>
                  <a:lnTo>
                    <a:pt x="1699" y="292"/>
                  </a:lnTo>
                  <a:lnTo>
                    <a:pt x="1634" y="269"/>
                  </a:lnTo>
                  <a:lnTo>
                    <a:pt x="1567" y="244"/>
                  </a:lnTo>
                  <a:lnTo>
                    <a:pt x="1500" y="215"/>
                  </a:lnTo>
                  <a:lnTo>
                    <a:pt x="1431" y="185"/>
                  </a:lnTo>
                  <a:lnTo>
                    <a:pt x="1361" y="153"/>
                  </a:lnTo>
                  <a:lnTo>
                    <a:pt x="1291" y="118"/>
                  </a:lnTo>
                  <a:lnTo>
                    <a:pt x="1221" y="82"/>
                  </a:lnTo>
                  <a:lnTo>
                    <a:pt x="1186" y="61"/>
                  </a:lnTo>
                  <a:lnTo>
                    <a:pt x="1151" y="41"/>
                  </a:lnTo>
                  <a:lnTo>
                    <a:pt x="1116" y="21"/>
                  </a:lnTo>
                  <a:lnTo>
                    <a:pt x="1082" y="0"/>
                  </a:lnTo>
                  <a:lnTo>
                    <a:pt x="1371" y="228"/>
                  </a:lnTo>
                  <a:lnTo>
                    <a:pt x="706" y="33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" name="Freeform 115"/>
            <p:cNvSpPr>
              <a:spLocks/>
            </p:cNvSpPr>
            <p:nvPr/>
          </p:nvSpPr>
          <p:spPr bwMode="auto">
            <a:xfrm>
              <a:off x="7910094" y="1573794"/>
              <a:ext cx="1337" cy="401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" y="29"/>
                </a:cxn>
                <a:cxn ang="0">
                  <a:pos x="6" y="19"/>
                </a:cxn>
                <a:cxn ang="0">
                  <a:pos x="9" y="10"/>
                </a:cxn>
                <a:cxn ang="0">
                  <a:pos x="13" y="0"/>
                </a:cxn>
                <a:cxn ang="0">
                  <a:pos x="9" y="10"/>
                </a:cxn>
                <a:cxn ang="0">
                  <a:pos x="6" y="19"/>
                </a:cxn>
                <a:cxn ang="0">
                  <a:pos x="3" y="29"/>
                </a:cxn>
                <a:cxn ang="0">
                  <a:pos x="0" y="38"/>
                </a:cxn>
              </a:cxnLst>
              <a:rect l="0" t="0" r="r" b="b"/>
              <a:pathLst>
                <a:path w="13" h="38">
                  <a:moveTo>
                    <a:pt x="0" y="38"/>
                  </a:moveTo>
                  <a:lnTo>
                    <a:pt x="3" y="29"/>
                  </a:lnTo>
                  <a:lnTo>
                    <a:pt x="6" y="19"/>
                  </a:lnTo>
                  <a:lnTo>
                    <a:pt x="9" y="10"/>
                  </a:lnTo>
                  <a:lnTo>
                    <a:pt x="13" y="0"/>
                  </a:lnTo>
                  <a:lnTo>
                    <a:pt x="9" y="10"/>
                  </a:lnTo>
                  <a:lnTo>
                    <a:pt x="6" y="19"/>
                  </a:lnTo>
                  <a:lnTo>
                    <a:pt x="3" y="2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" name="Freeform 116"/>
            <p:cNvSpPr>
              <a:spLocks/>
            </p:cNvSpPr>
            <p:nvPr/>
          </p:nvSpPr>
          <p:spPr bwMode="auto">
            <a:xfrm>
              <a:off x="7912768" y="1450788"/>
              <a:ext cx="54818" cy="121669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7" y="0"/>
                </a:cxn>
                <a:cxn ang="0">
                  <a:pos x="580" y="72"/>
                </a:cxn>
                <a:cxn ang="0">
                  <a:pos x="542" y="147"/>
                </a:cxn>
                <a:cxn ang="0">
                  <a:pos x="503" y="226"/>
                </a:cxn>
                <a:cxn ang="0">
                  <a:pos x="463" y="306"/>
                </a:cxn>
                <a:cxn ang="0">
                  <a:pos x="421" y="390"/>
                </a:cxn>
                <a:cxn ang="0">
                  <a:pos x="381" y="475"/>
                </a:cxn>
                <a:cxn ang="0">
                  <a:pos x="340" y="561"/>
                </a:cxn>
                <a:cxn ang="0">
                  <a:pos x="298" y="650"/>
                </a:cxn>
                <a:cxn ang="0">
                  <a:pos x="257" y="739"/>
                </a:cxn>
                <a:cxn ang="0">
                  <a:pos x="217" y="829"/>
                </a:cxn>
                <a:cxn ang="0">
                  <a:pos x="178" y="919"/>
                </a:cxn>
                <a:cxn ang="0">
                  <a:pos x="139" y="1009"/>
                </a:cxn>
                <a:cxn ang="0">
                  <a:pos x="102" y="1100"/>
                </a:cxn>
                <a:cxn ang="0">
                  <a:pos x="66" y="1189"/>
                </a:cxn>
                <a:cxn ang="0">
                  <a:pos x="32" y="1276"/>
                </a:cxn>
                <a:cxn ang="0">
                  <a:pos x="0" y="1363"/>
                </a:cxn>
                <a:cxn ang="0">
                  <a:pos x="42" y="1254"/>
                </a:cxn>
                <a:cxn ang="0">
                  <a:pos x="85" y="1144"/>
                </a:cxn>
                <a:cxn ang="0">
                  <a:pos x="132" y="1032"/>
                </a:cxn>
                <a:cxn ang="0">
                  <a:pos x="180" y="922"/>
                </a:cxn>
                <a:cxn ang="0">
                  <a:pos x="227" y="811"/>
                </a:cxn>
                <a:cxn ang="0">
                  <a:pos x="276" y="704"/>
                </a:cxn>
                <a:cxn ang="0">
                  <a:pos x="324" y="601"/>
                </a:cxn>
                <a:cxn ang="0">
                  <a:pos x="370" y="501"/>
                </a:cxn>
                <a:cxn ang="0">
                  <a:pos x="415" y="408"/>
                </a:cxn>
                <a:cxn ang="0">
                  <a:pos x="456" y="321"/>
                </a:cxn>
                <a:cxn ang="0">
                  <a:pos x="495" y="243"/>
                </a:cxn>
                <a:cxn ang="0">
                  <a:pos x="530" y="172"/>
                </a:cxn>
                <a:cxn ang="0">
                  <a:pos x="560" y="111"/>
                </a:cxn>
                <a:cxn ang="0">
                  <a:pos x="585" y="61"/>
                </a:cxn>
                <a:cxn ang="0">
                  <a:pos x="605" y="24"/>
                </a:cxn>
                <a:cxn ang="0">
                  <a:pos x="617" y="0"/>
                </a:cxn>
              </a:cxnLst>
              <a:rect l="0" t="0" r="r" b="b"/>
              <a:pathLst>
                <a:path w="617" h="1363">
                  <a:moveTo>
                    <a:pt x="617" y="0"/>
                  </a:moveTo>
                  <a:lnTo>
                    <a:pt x="617" y="0"/>
                  </a:lnTo>
                  <a:lnTo>
                    <a:pt x="580" y="72"/>
                  </a:lnTo>
                  <a:lnTo>
                    <a:pt x="542" y="147"/>
                  </a:lnTo>
                  <a:lnTo>
                    <a:pt x="503" y="226"/>
                  </a:lnTo>
                  <a:lnTo>
                    <a:pt x="463" y="306"/>
                  </a:lnTo>
                  <a:lnTo>
                    <a:pt x="421" y="390"/>
                  </a:lnTo>
                  <a:lnTo>
                    <a:pt x="381" y="475"/>
                  </a:lnTo>
                  <a:lnTo>
                    <a:pt x="340" y="561"/>
                  </a:lnTo>
                  <a:lnTo>
                    <a:pt x="298" y="650"/>
                  </a:lnTo>
                  <a:lnTo>
                    <a:pt x="257" y="739"/>
                  </a:lnTo>
                  <a:lnTo>
                    <a:pt x="217" y="829"/>
                  </a:lnTo>
                  <a:lnTo>
                    <a:pt x="178" y="919"/>
                  </a:lnTo>
                  <a:lnTo>
                    <a:pt x="139" y="1009"/>
                  </a:lnTo>
                  <a:lnTo>
                    <a:pt x="102" y="1100"/>
                  </a:lnTo>
                  <a:lnTo>
                    <a:pt x="66" y="1189"/>
                  </a:lnTo>
                  <a:lnTo>
                    <a:pt x="32" y="1276"/>
                  </a:lnTo>
                  <a:lnTo>
                    <a:pt x="0" y="1363"/>
                  </a:lnTo>
                  <a:lnTo>
                    <a:pt x="42" y="1254"/>
                  </a:lnTo>
                  <a:lnTo>
                    <a:pt x="85" y="1144"/>
                  </a:lnTo>
                  <a:lnTo>
                    <a:pt x="132" y="1032"/>
                  </a:lnTo>
                  <a:lnTo>
                    <a:pt x="180" y="922"/>
                  </a:lnTo>
                  <a:lnTo>
                    <a:pt x="227" y="811"/>
                  </a:lnTo>
                  <a:lnTo>
                    <a:pt x="276" y="704"/>
                  </a:lnTo>
                  <a:lnTo>
                    <a:pt x="324" y="601"/>
                  </a:lnTo>
                  <a:lnTo>
                    <a:pt x="370" y="501"/>
                  </a:lnTo>
                  <a:lnTo>
                    <a:pt x="415" y="408"/>
                  </a:lnTo>
                  <a:lnTo>
                    <a:pt x="456" y="321"/>
                  </a:lnTo>
                  <a:lnTo>
                    <a:pt x="495" y="243"/>
                  </a:lnTo>
                  <a:lnTo>
                    <a:pt x="530" y="172"/>
                  </a:lnTo>
                  <a:lnTo>
                    <a:pt x="560" y="111"/>
                  </a:lnTo>
                  <a:lnTo>
                    <a:pt x="585" y="61"/>
                  </a:lnTo>
                  <a:lnTo>
                    <a:pt x="605" y="2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" name="Freeform 117"/>
            <p:cNvSpPr>
              <a:spLocks/>
            </p:cNvSpPr>
            <p:nvPr/>
          </p:nvSpPr>
          <p:spPr bwMode="auto">
            <a:xfrm>
              <a:off x="8083906" y="1506943"/>
              <a:ext cx="5348" cy="33425"/>
            </a:xfrm>
            <a:custGeom>
              <a:avLst/>
              <a:gdLst/>
              <a:ahLst/>
              <a:cxnLst>
                <a:cxn ang="0">
                  <a:pos x="71" y="2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0" y="370"/>
                </a:cxn>
                <a:cxn ang="0">
                  <a:pos x="8" y="326"/>
                </a:cxn>
                <a:cxn ang="0">
                  <a:pos x="16" y="283"/>
                </a:cxn>
                <a:cxn ang="0">
                  <a:pos x="25" y="237"/>
                </a:cxn>
                <a:cxn ang="0">
                  <a:pos x="33" y="192"/>
                </a:cxn>
                <a:cxn ang="0">
                  <a:pos x="42" y="146"/>
                </a:cxn>
                <a:cxn ang="0">
                  <a:pos x="51" y="99"/>
                </a:cxn>
                <a:cxn ang="0">
                  <a:pos x="62" y="51"/>
                </a:cxn>
                <a:cxn ang="0">
                  <a:pos x="71" y="2"/>
                </a:cxn>
              </a:cxnLst>
              <a:rect l="0" t="0" r="r" b="b"/>
              <a:pathLst>
                <a:path w="71" h="370">
                  <a:moveTo>
                    <a:pt x="71" y="2"/>
                  </a:moveTo>
                  <a:lnTo>
                    <a:pt x="65" y="1"/>
                  </a:lnTo>
                  <a:lnTo>
                    <a:pt x="59" y="0"/>
                  </a:lnTo>
                  <a:lnTo>
                    <a:pt x="0" y="370"/>
                  </a:lnTo>
                  <a:lnTo>
                    <a:pt x="8" y="326"/>
                  </a:lnTo>
                  <a:lnTo>
                    <a:pt x="16" y="283"/>
                  </a:lnTo>
                  <a:lnTo>
                    <a:pt x="25" y="237"/>
                  </a:lnTo>
                  <a:lnTo>
                    <a:pt x="33" y="192"/>
                  </a:lnTo>
                  <a:lnTo>
                    <a:pt x="42" y="146"/>
                  </a:lnTo>
                  <a:lnTo>
                    <a:pt x="51" y="99"/>
                  </a:lnTo>
                  <a:lnTo>
                    <a:pt x="62" y="5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" name="Freeform 118"/>
            <p:cNvSpPr>
              <a:spLocks/>
            </p:cNvSpPr>
            <p:nvPr/>
          </p:nvSpPr>
          <p:spPr bwMode="auto">
            <a:xfrm>
              <a:off x="7879342" y="1437418"/>
              <a:ext cx="228630" cy="213923"/>
            </a:xfrm>
            <a:custGeom>
              <a:avLst/>
              <a:gdLst/>
              <a:ahLst/>
              <a:cxnLst>
                <a:cxn ang="0">
                  <a:pos x="2336" y="927"/>
                </a:cxn>
                <a:cxn ang="0">
                  <a:pos x="2302" y="1107"/>
                </a:cxn>
                <a:cxn ang="0">
                  <a:pos x="2221" y="1629"/>
                </a:cxn>
                <a:cxn ang="0">
                  <a:pos x="2197" y="1845"/>
                </a:cxn>
                <a:cxn ang="0">
                  <a:pos x="2148" y="1903"/>
                </a:cxn>
                <a:cxn ang="0">
                  <a:pos x="2051" y="1830"/>
                </a:cxn>
                <a:cxn ang="0">
                  <a:pos x="1886" y="1732"/>
                </a:cxn>
                <a:cxn ang="0">
                  <a:pos x="1658" y="1663"/>
                </a:cxn>
                <a:cxn ang="0">
                  <a:pos x="1415" y="1646"/>
                </a:cxn>
                <a:cxn ang="0">
                  <a:pos x="1166" y="1672"/>
                </a:cxn>
                <a:cxn ang="0">
                  <a:pos x="921" y="1729"/>
                </a:cxn>
                <a:cxn ang="0">
                  <a:pos x="690" y="1808"/>
                </a:cxn>
                <a:cxn ang="0">
                  <a:pos x="481" y="1897"/>
                </a:cxn>
                <a:cxn ang="0">
                  <a:pos x="228" y="2023"/>
                </a:cxn>
                <a:cxn ang="0">
                  <a:pos x="241" y="1947"/>
                </a:cxn>
                <a:cxn ang="0">
                  <a:pos x="297" y="1742"/>
                </a:cxn>
                <a:cxn ang="0">
                  <a:pos x="359" y="1562"/>
                </a:cxn>
                <a:cxn ang="0">
                  <a:pos x="371" y="1525"/>
                </a:cxn>
                <a:cxn ang="0">
                  <a:pos x="477" y="1253"/>
                </a:cxn>
                <a:cxn ang="0">
                  <a:pos x="632" y="892"/>
                </a:cxn>
                <a:cxn ang="0">
                  <a:pos x="796" y="543"/>
                </a:cxn>
                <a:cxn ang="0">
                  <a:pos x="955" y="225"/>
                </a:cxn>
                <a:cxn ang="0">
                  <a:pos x="874" y="40"/>
                </a:cxn>
                <a:cxn ang="0">
                  <a:pos x="643" y="385"/>
                </a:cxn>
                <a:cxn ang="0">
                  <a:pos x="399" y="906"/>
                </a:cxn>
                <a:cxn ang="0">
                  <a:pos x="269" y="1215"/>
                </a:cxn>
                <a:cxn ang="0">
                  <a:pos x="155" y="1517"/>
                </a:cxn>
                <a:cxn ang="0">
                  <a:pos x="67" y="1800"/>
                </a:cxn>
                <a:cxn ang="0">
                  <a:pos x="13" y="2053"/>
                </a:cxn>
                <a:cxn ang="0">
                  <a:pos x="0" y="2404"/>
                </a:cxn>
                <a:cxn ang="0">
                  <a:pos x="273" y="2235"/>
                </a:cxn>
                <a:cxn ang="0">
                  <a:pos x="502" y="2116"/>
                </a:cxn>
                <a:cxn ang="0">
                  <a:pos x="744" y="2010"/>
                </a:cxn>
                <a:cxn ang="0">
                  <a:pos x="889" y="1957"/>
                </a:cxn>
                <a:cxn ang="0">
                  <a:pos x="996" y="1924"/>
                </a:cxn>
                <a:cxn ang="0">
                  <a:pos x="1195" y="1878"/>
                </a:cxn>
                <a:cxn ang="0">
                  <a:pos x="1393" y="1853"/>
                </a:cxn>
                <a:cxn ang="0">
                  <a:pos x="1504" y="1853"/>
                </a:cxn>
                <a:cxn ang="0">
                  <a:pos x="1612" y="1864"/>
                </a:cxn>
                <a:cxn ang="0">
                  <a:pos x="1715" y="1888"/>
                </a:cxn>
                <a:cxn ang="0">
                  <a:pos x="1812" y="1925"/>
                </a:cxn>
                <a:cxn ang="0">
                  <a:pos x="1916" y="1988"/>
                </a:cxn>
                <a:cxn ang="0">
                  <a:pos x="2029" y="2072"/>
                </a:cxn>
                <a:cxn ang="0">
                  <a:pos x="2104" y="2141"/>
                </a:cxn>
                <a:cxn ang="0">
                  <a:pos x="2152" y="2203"/>
                </a:cxn>
                <a:cxn ang="0">
                  <a:pos x="2171" y="2255"/>
                </a:cxn>
                <a:cxn ang="0">
                  <a:pos x="2375" y="2283"/>
                </a:cxn>
                <a:cxn ang="0">
                  <a:pos x="2378" y="2261"/>
                </a:cxn>
                <a:cxn ang="0">
                  <a:pos x="2378" y="2232"/>
                </a:cxn>
                <a:cxn ang="0">
                  <a:pos x="2381" y="2157"/>
                </a:cxn>
                <a:cxn ang="0">
                  <a:pos x="2389" y="2038"/>
                </a:cxn>
                <a:cxn ang="0">
                  <a:pos x="2408" y="1828"/>
                </a:cxn>
                <a:cxn ang="0">
                  <a:pos x="2441" y="1556"/>
                </a:cxn>
                <a:cxn ang="0">
                  <a:pos x="2491" y="1224"/>
                </a:cxn>
                <a:cxn ang="0">
                  <a:pos x="2566" y="839"/>
                </a:cxn>
                <a:cxn ang="0">
                  <a:pos x="2462" y="807"/>
                </a:cxn>
                <a:cxn ang="0">
                  <a:pos x="2365" y="783"/>
                </a:cxn>
              </a:cxnLst>
              <a:rect l="0" t="0" r="r" b="b"/>
              <a:pathLst>
                <a:path w="2566" h="2404">
                  <a:moveTo>
                    <a:pt x="2365" y="783"/>
                  </a:moveTo>
                  <a:lnTo>
                    <a:pt x="2356" y="832"/>
                  </a:lnTo>
                  <a:lnTo>
                    <a:pt x="2345" y="880"/>
                  </a:lnTo>
                  <a:lnTo>
                    <a:pt x="2336" y="927"/>
                  </a:lnTo>
                  <a:lnTo>
                    <a:pt x="2327" y="973"/>
                  </a:lnTo>
                  <a:lnTo>
                    <a:pt x="2319" y="1018"/>
                  </a:lnTo>
                  <a:lnTo>
                    <a:pt x="2310" y="1064"/>
                  </a:lnTo>
                  <a:lnTo>
                    <a:pt x="2302" y="1107"/>
                  </a:lnTo>
                  <a:lnTo>
                    <a:pt x="2294" y="1151"/>
                  </a:lnTo>
                  <a:lnTo>
                    <a:pt x="2238" y="1505"/>
                  </a:lnTo>
                  <a:lnTo>
                    <a:pt x="2230" y="1568"/>
                  </a:lnTo>
                  <a:lnTo>
                    <a:pt x="2221" y="1629"/>
                  </a:lnTo>
                  <a:lnTo>
                    <a:pt x="2215" y="1687"/>
                  </a:lnTo>
                  <a:lnTo>
                    <a:pt x="2208" y="1742"/>
                  </a:lnTo>
                  <a:lnTo>
                    <a:pt x="2202" y="1795"/>
                  </a:lnTo>
                  <a:lnTo>
                    <a:pt x="2197" y="1845"/>
                  </a:lnTo>
                  <a:lnTo>
                    <a:pt x="2193" y="1892"/>
                  </a:lnTo>
                  <a:lnTo>
                    <a:pt x="2188" y="1937"/>
                  </a:lnTo>
                  <a:lnTo>
                    <a:pt x="2169" y="1920"/>
                  </a:lnTo>
                  <a:lnTo>
                    <a:pt x="2148" y="1903"/>
                  </a:lnTo>
                  <a:lnTo>
                    <a:pt x="2126" y="1885"/>
                  </a:lnTo>
                  <a:lnTo>
                    <a:pt x="2101" y="1867"/>
                  </a:lnTo>
                  <a:lnTo>
                    <a:pt x="2077" y="1848"/>
                  </a:lnTo>
                  <a:lnTo>
                    <a:pt x="2051" y="1830"/>
                  </a:lnTo>
                  <a:lnTo>
                    <a:pt x="2022" y="1811"/>
                  </a:lnTo>
                  <a:lnTo>
                    <a:pt x="1993" y="1791"/>
                  </a:lnTo>
                  <a:lnTo>
                    <a:pt x="1940" y="1760"/>
                  </a:lnTo>
                  <a:lnTo>
                    <a:pt x="1886" y="1732"/>
                  </a:lnTo>
                  <a:lnTo>
                    <a:pt x="1831" y="1709"/>
                  </a:lnTo>
                  <a:lnTo>
                    <a:pt x="1775" y="1690"/>
                  </a:lnTo>
                  <a:lnTo>
                    <a:pt x="1717" y="1674"/>
                  </a:lnTo>
                  <a:lnTo>
                    <a:pt x="1658" y="1663"/>
                  </a:lnTo>
                  <a:lnTo>
                    <a:pt x="1598" y="1654"/>
                  </a:lnTo>
                  <a:lnTo>
                    <a:pt x="1538" y="1648"/>
                  </a:lnTo>
                  <a:lnTo>
                    <a:pt x="1476" y="1646"/>
                  </a:lnTo>
                  <a:lnTo>
                    <a:pt x="1415" y="1646"/>
                  </a:lnTo>
                  <a:lnTo>
                    <a:pt x="1352" y="1649"/>
                  </a:lnTo>
                  <a:lnTo>
                    <a:pt x="1291" y="1654"/>
                  </a:lnTo>
                  <a:lnTo>
                    <a:pt x="1229" y="1663"/>
                  </a:lnTo>
                  <a:lnTo>
                    <a:pt x="1166" y="1672"/>
                  </a:lnTo>
                  <a:lnTo>
                    <a:pt x="1105" y="1684"/>
                  </a:lnTo>
                  <a:lnTo>
                    <a:pt x="1043" y="1697"/>
                  </a:lnTo>
                  <a:lnTo>
                    <a:pt x="982" y="1713"/>
                  </a:lnTo>
                  <a:lnTo>
                    <a:pt x="921" y="1729"/>
                  </a:lnTo>
                  <a:lnTo>
                    <a:pt x="862" y="1748"/>
                  </a:lnTo>
                  <a:lnTo>
                    <a:pt x="804" y="1767"/>
                  </a:lnTo>
                  <a:lnTo>
                    <a:pt x="746" y="1788"/>
                  </a:lnTo>
                  <a:lnTo>
                    <a:pt x="690" y="1808"/>
                  </a:lnTo>
                  <a:lnTo>
                    <a:pt x="635" y="1830"/>
                  </a:lnTo>
                  <a:lnTo>
                    <a:pt x="582" y="1852"/>
                  </a:lnTo>
                  <a:lnTo>
                    <a:pt x="530" y="1874"/>
                  </a:lnTo>
                  <a:lnTo>
                    <a:pt x="481" y="1897"/>
                  </a:lnTo>
                  <a:lnTo>
                    <a:pt x="433" y="1919"/>
                  </a:lnTo>
                  <a:lnTo>
                    <a:pt x="387" y="1941"/>
                  </a:lnTo>
                  <a:lnTo>
                    <a:pt x="303" y="1984"/>
                  </a:lnTo>
                  <a:lnTo>
                    <a:pt x="228" y="2023"/>
                  </a:lnTo>
                  <a:lnTo>
                    <a:pt x="232" y="2008"/>
                  </a:lnTo>
                  <a:lnTo>
                    <a:pt x="235" y="1992"/>
                  </a:lnTo>
                  <a:lnTo>
                    <a:pt x="232" y="1994"/>
                  </a:lnTo>
                  <a:lnTo>
                    <a:pt x="241" y="1947"/>
                  </a:lnTo>
                  <a:lnTo>
                    <a:pt x="253" y="1900"/>
                  </a:lnTo>
                  <a:lnTo>
                    <a:pt x="265" y="1849"/>
                  </a:lnTo>
                  <a:lnTo>
                    <a:pt x="280" y="1797"/>
                  </a:lnTo>
                  <a:lnTo>
                    <a:pt x="297" y="1742"/>
                  </a:lnTo>
                  <a:lnTo>
                    <a:pt x="315" y="1687"/>
                  </a:lnTo>
                  <a:lnTo>
                    <a:pt x="334" y="1630"/>
                  </a:lnTo>
                  <a:lnTo>
                    <a:pt x="356" y="1571"/>
                  </a:lnTo>
                  <a:lnTo>
                    <a:pt x="359" y="1562"/>
                  </a:lnTo>
                  <a:lnTo>
                    <a:pt x="362" y="1552"/>
                  </a:lnTo>
                  <a:lnTo>
                    <a:pt x="365" y="1543"/>
                  </a:lnTo>
                  <a:lnTo>
                    <a:pt x="369" y="1533"/>
                  </a:lnTo>
                  <a:lnTo>
                    <a:pt x="371" y="1525"/>
                  </a:lnTo>
                  <a:lnTo>
                    <a:pt x="375" y="1516"/>
                  </a:lnTo>
                  <a:lnTo>
                    <a:pt x="407" y="1429"/>
                  </a:lnTo>
                  <a:lnTo>
                    <a:pt x="441" y="1342"/>
                  </a:lnTo>
                  <a:lnTo>
                    <a:pt x="477" y="1253"/>
                  </a:lnTo>
                  <a:lnTo>
                    <a:pt x="514" y="1162"/>
                  </a:lnTo>
                  <a:lnTo>
                    <a:pt x="553" y="1072"/>
                  </a:lnTo>
                  <a:lnTo>
                    <a:pt x="592" y="982"/>
                  </a:lnTo>
                  <a:lnTo>
                    <a:pt x="632" y="892"/>
                  </a:lnTo>
                  <a:lnTo>
                    <a:pt x="673" y="803"/>
                  </a:lnTo>
                  <a:lnTo>
                    <a:pt x="715" y="714"/>
                  </a:lnTo>
                  <a:lnTo>
                    <a:pt x="756" y="628"/>
                  </a:lnTo>
                  <a:lnTo>
                    <a:pt x="796" y="543"/>
                  </a:lnTo>
                  <a:lnTo>
                    <a:pt x="838" y="459"/>
                  </a:lnTo>
                  <a:lnTo>
                    <a:pt x="878" y="379"/>
                  </a:lnTo>
                  <a:lnTo>
                    <a:pt x="917" y="300"/>
                  </a:lnTo>
                  <a:lnTo>
                    <a:pt x="955" y="225"/>
                  </a:lnTo>
                  <a:lnTo>
                    <a:pt x="992" y="153"/>
                  </a:lnTo>
                  <a:lnTo>
                    <a:pt x="952" y="116"/>
                  </a:lnTo>
                  <a:lnTo>
                    <a:pt x="912" y="79"/>
                  </a:lnTo>
                  <a:lnTo>
                    <a:pt x="874" y="40"/>
                  </a:lnTo>
                  <a:lnTo>
                    <a:pt x="838" y="0"/>
                  </a:lnTo>
                  <a:lnTo>
                    <a:pt x="776" y="120"/>
                  </a:lnTo>
                  <a:lnTo>
                    <a:pt x="710" y="248"/>
                  </a:lnTo>
                  <a:lnTo>
                    <a:pt x="643" y="385"/>
                  </a:lnTo>
                  <a:lnTo>
                    <a:pt x="573" y="529"/>
                  </a:lnTo>
                  <a:lnTo>
                    <a:pt x="503" y="677"/>
                  </a:lnTo>
                  <a:lnTo>
                    <a:pt x="433" y="830"/>
                  </a:lnTo>
                  <a:lnTo>
                    <a:pt x="399" y="906"/>
                  </a:lnTo>
                  <a:lnTo>
                    <a:pt x="365" y="983"/>
                  </a:lnTo>
                  <a:lnTo>
                    <a:pt x="332" y="1061"/>
                  </a:lnTo>
                  <a:lnTo>
                    <a:pt x="299" y="1138"/>
                  </a:lnTo>
                  <a:lnTo>
                    <a:pt x="269" y="1215"/>
                  </a:lnTo>
                  <a:lnTo>
                    <a:pt x="238" y="1292"/>
                  </a:lnTo>
                  <a:lnTo>
                    <a:pt x="209" y="1368"/>
                  </a:lnTo>
                  <a:lnTo>
                    <a:pt x="182" y="1443"/>
                  </a:lnTo>
                  <a:lnTo>
                    <a:pt x="155" y="1517"/>
                  </a:lnTo>
                  <a:lnTo>
                    <a:pt x="130" y="1590"/>
                  </a:lnTo>
                  <a:lnTo>
                    <a:pt x="108" y="1663"/>
                  </a:lnTo>
                  <a:lnTo>
                    <a:pt x="86" y="1732"/>
                  </a:lnTo>
                  <a:lnTo>
                    <a:pt x="67" y="1800"/>
                  </a:lnTo>
                  <a:lnTo>
                    <a:pt x="50" y="1867"/>
                  </a:lnTo>
                  <a:lnTo>
                    <a:pt x="36" y="1932"/>
                  </a:lnTo>
                  <a:lnTo>
                    <a:pt x="23" y="1993"/>
                  </a:lnTo>
                  <a:lnTo>
                    <a:pt x="13" y="2053"/>
                  </a:lnTo>
                  <a:lnTo>
                    <a:pt x="6" y="2110"/>
                  </a:lnTo>
                  <a:lnTo>
                    <a:pt x="2" y="2164"/>
                  </a:lnTo>
                  <a:lnTo>
                    <a:pt x="0" y="2216"/>
                  </a:lnTo>
                  <a:lnTo>
                    <a:pt x="0" y="2404"/>
                  </a:lnTo>
                  <a:lnTo>
                    <a:pt x="160" y="2302"/>
                  </a:lnTo>
                  <a:lnTo>
                    <a:pt x="174" y="2293"/>
                  </a:lnTo>
                  <a:lnTo>
                    <a:pt x="214" y="2270"/>
                  </a:lnTo>
                  <a:lnTo>
                    <a:pt x="273" y="2235"/>
                  </a:lnTo>
                  <a:lnTo>
                    <a:pt x="352" y="2191"/>
                  </a:lnTo>
                  <a:lnTo>
                    <a:pt x="399" y="2167"/>
                  </a:lnTo>
                  <a:lnTo>
                    <a:pt x="449" y="2142"/>
                  </a:lnTo>
                  <a:lnTo>
                    <a:pt x="502" y="2116"/>
                  </a:lnTo>
                  <a:lnTo>
                    <a:pt x="558" y="2089"/>
                  </a:lnTo>
                  <a:lnTo>
                    <a:pt x="617" y="2063"/>
                  </a:lnTo>
                  <a:lnTo>
                    <a:pt x="680" y="2035"/>
                  </a:lnTo>
                  <a:lnTo>
                    <a:pt x="744" y="2010"/>
                  </a:lnTo>
                  <a:lnTo>
                    <a:pt x="810" y="1985"/>
                  </a:lnTo>
                  <a:lnTo>
                    <a:pt x="837" y="1975"/>
                  </a:lnTo>
                  <a:lnTo>
                    <a:pt x="863" y="1965"/>
                  </a:lnTo>
                  <a:lnTo>
                    <a:pt x="889" y="1957"/>
                  </a:lnTo>
                  <a:lnTo>
                    <a:pt x="916" y="1949"/>
                  </a:lnTo>
                  <a:lnTo>
                    <a:pt x="942" y="1940"/>
                  </a:lnTo>
                  <a:lnTo>
                    <a:pt x="970" y="1933"/>
                  </a:lnTo>
                  <a:lnTo>
                    <a:pt x="996" y="1924"/>
                  </a:lnTo>
                  <a:lnTo>
                    <a:pt x="1024" y="1917"/>
                  </a:lnTo>
                  <a:lnTo>
                    <a:pt x="1080" y="1902"/>
                  </a:lnTo>
                  <a:lnTo>
                    <a:pt x="1137" y="1889"/>
                  </a:lnTo>
                  <a:lnTo>
                    <a:pt x="1195" y="1878"/>
                  </a:lnTo>
                  <a:lnTo>
                    <a:pt x="1252" y="1868"/>
                  </a:lnTo>
                  <a:lnTo>
                    <a:pt x="1308" y="1861"/>
                  </a:lnTo>
                  <a:lnTo>
                    <a:pt x="1365" y="1855"/>
                  </a:lnTo>
                  <a:lnTo>
                    <a:pt x="1393" y="1853"/>
                  </a:lnTo>
                  <a:lnTo>
                    <a:pt x="1421" y="1852"/>
                  </a:lnTo>
                  <a:lnTo>
                    <a:pt x="1449" y="1852"/>
                  </a:lnTo>
                  <a:lnTo>
                    <a:pt x="1476" y="1852"/>
                  </a:lnTo>
                  <a:lnTo>
                    <a:pt x="1504" y="1853"/>
                  </a:lnTo>
                  <a:lnTo>
                    <a:pt x="1532" y="1854"/>
                  </a:lnTo>
                  <a:lnTo>
                    <a:pt x="1558" y="1857"/>
                  </a:lnTo>
                  <a:lnTo>
                    <a:pt x="1586" y="1861"/>
                  </a:lnTo>
                  <a:lnTo>
                    <a:pt x="1612" y="1864"/>
                  </a:lnTo>
                  <a:lnTo>
                    <a:pt x="1637" y="1869"/>
                  </a:lnTo>
                  <a:lnTo>
                    <a:pt x="1664" y="1874"/>
                  </a:lnTo>
                  <a:lnTo>
                    <a:pt x="1689" y="1881"/>
                  </a:lnTo>
                  <a:lnTo>
                    <a:pt x="1715" y="1888"/>
                  </a:lnTo>
                  <a:lnTo>
                    <a:pt x="1739" y="1896"/>
                  </a:lnTo>
                  <a:lnTo>
                    <a:pt x="1764" y="1905"/>
                  </a:lnTo>
                  <a:lnTo>
                    <a:pt x="1788" y="1915"/>
                  </a:lnTo>
                  <a:lnTo>
                    <a:pt x="1812" y="1925"/>
                  </a:lnTo>
                  <a:lnTo>
                    <a:pt x="1836" y="1938"/>
                  </a:lnTo>
                  <a:lnTo>
                    <a:pt x="1858" y="1951"/>
                  </a:lnTo>
                  <a:lnTo>
                    <a:pt x="1880" y="1964"/>
                  </a:lnTo>
                  <a:lnTo>
                    <a:pt x="1916" y="1988"/>
                  </a:lnTo>
                  <a:lnTo>
                    <a:pt x="1949" y="2011"/>
                  </a:lnTo>
                  <a:lnTo>
                    <a:pt x="1979" y="2032"/>
                  </a:lnTo>
                  <a:lnTo>
                    <a:pt x="2005" y="2053"/>
                  </a:lnTo>
                  <a:lnTo>
                    <a:pt x="2029" y="2072"/>
                  </a:lnTo>
                  <a:lnTo>
                    <a:pt x="2052" y="2092"/>
                  </a:lnTo>
                  <a:lnTo>
                    <a:pt x="2071" y="2110"/>
                  </a:lnTo>
                  <a:lnTo>
                    <a:pt x="2089" y="2125"/>
                  </a:lnTo>
                  <a:lnTo>
                    <a:pt x="2104" y="2141"/>
                  </a:lnTo>
                  <a:lnTo>
                    <a:pt x="2116" y="2155"/>
                  </a:lnTo>
                  <a:lnTo>
                    <a:pt x="2128" y="2169"/>
                  </a:lnTo>
                  <a:lnTo>
                    <a:pt x="2138" y="2182"/>
                  </a:lnTo>
                  <a:lnTo>
                    <a:pt x="2152" y="2203"/>
                  </a:lnTo>
                  <a:lnTo>
                    <a:pt x="2163" y="2220"/>
                  </a:lnTo>
                  <a:lnTo>
                    <a:pt x="2168" y="2231"/>
                  </a:lnTo>
                  <a:lnTo>
                    <a:pt x="2171" y="2240"/>
                  </a:lnTo>
                  <a:lnTo>
                    <a:pt x="2171" y="2255"/>
                  </a:lnTo>
                  <a:lnTo>
                    <a:pt x="2171" y="2263"/>
                  </a:lnTo>
                  <a:lnTo>
                    <a:pt x="2372" y="2300"/>
                  </a:lnTo>
                  <a:lnTo>
                    <a:pt x="2373" y="2293"/>
                  </a:lnTo>
                  <a:lnTo>
                    <a:pt x="2375" y="2283"/>
                  </a:lnTo>
                  <a:lnTo>
                    <a:pt x="2376" y="2274"/>
                  </a:lnTo>
                  <a:lnTo>
                    <a:pt x="2377" y="2263"/>
                  </a:lnTo>
                  <a:lnTo>
                    <a:pt x="2378" y="2263"/>
                  </a:lnTo>
                  <a:lnTo>
                    <a:pt x="2378" y="2261"/>
                  </a:lnTo>
                  <a:lnTo>
                    <a:pt x="2380" y="2254"/>
                  </a:lnTo>
                  <a:lnTo>
                    <a:pt x="2381" y="2244"/>
                  </a:lnTo>
                  <a:lnTo>
                    <a:pt x="2380" y="2239"/>
                  </a:lnTo>
                  <a:lnTo>
                    <a:pt x="2378" y="2232"/>
                  </a:lnTo>
                  <a:lnTo>
                    <a:pt x="2379" y="2218"/>
                  </a:lnTo>
                  <a:lnTo>
                    <a:pt x="2379" y="2201"/>
                  </a:lnTo>
                  <a:lnTo>
                    <a:pt x="2380" y="2181"/>
                  </a:lnTo>
                  <a:lnTo>
                    <a:pt x="2381" y="2157"/>
                  </a:lnTo>
                  <a:lnTo>
                    <a:pt x="2382" y="2131"/>
                  </a:lnTo>
                  <a:lnTo>
                    <a:pt x="2384" y="2102"/>
                  </a:lnTo>
                  <a:lnTo>
                    <a:pt x="2386" y="2071"/>
                  </a:lnTo>
                  <a:lnTo>
                    <a:pt x="2389" y="2038"/>
                  </a:lnTo>
                  <a:lnTo>
                    <a:pt x="2392" y="1991"/>
                  </a:lnTo>
                  <a:lnTo>
                    <a:pt x="2396" y="1940"/>
                  </a:lnTo>
                  <a:lnTo>
                    <a:pt x="2401" y="1886"/>
                  </a:lnTo>
                  <a:lnTo>
                    <a:pt x="2408" y="1828"/>
                  </a:lnTo>
                  <a:lnTo>
                    <a:pt x="2414" y="1765"/>
                  </a:lnTo>
                  <a:lnTo>
                    <a:pt x="2421" y="1699"/>
                  </a:lnTo>
                  <a:lnTo>
                    <a:pt x="2430" y="1629"/>
                  </a:lnTo>
                  <a:lnTo>
                    <a:pt x="2441" y="1556"/>
                  </a:lnTo>
                  <a:lnTo>
                    <a:pt x="2451" y="1478"/>
                  </a:lnTo>
                  <a:lnTo>
                    <a:pt x="2463" y="1397"/>
                  </a:lnTo>
                  <a:lnTo>
                    <a:pt x="2477" y="1312"/>
                  </a:lnTo>
                  <a:lnTo>
                    <a:pt x="2491" y="1224"/>
                  </a:lnTo>
                  <a:lnTo>
                    <a:pt x="2507" y="1133"/>
                  </a:lnTo>
                  <a:lnTo>
                    <a:pt x="2525" y="1039"/>
                  </a:lnTo>
                  <a:lnTo>
                    <a:pt x="2544" y="941"/>
                  </a:lnTo>
                  <a:lnTo>
                    <a:pt x="2566" y="839"/>
                  </a:lnTo>
                  <a:lnTo>
                    <a:pt x="2538" y="831"/>
                  </a:lnTo>
                  <a:lnTo>
                    <a:pt x="2513" y="822"/>
                  </a:lnTo>
                  <a:lnTo>
                    <a:pt x="2487" y="814"/>
                  </a:lnTo>
                  <a:lnTo>
                    <a:pt x="2462" y="807"/>
                  </a:lnTo>
                  <a:lnTo>
                    <a:pt x="2436" y="800"/>
                  </a:lnTo>
                  <a:lnTo>
                    <a:pt x="2413" y="794"/>
                  </a:lnTo>
                  <a:lnTo>
                    <a:pt x="2389" y="789"/>
                  </a:lnTo>
                  <a:lnTo>
                    <a:pt x="2365" y="7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" name="Freeform 119"/>
            <p:cNvSpPr>
              <a:spLocks/>
            </p:cNvSpPr>
            <p:nvPr/>
          </p:nvSpPr>
          <p:spPr bwMode="auto">
            <a:xfrm>
              <a:off x="7912768" y="1051020"/>
              <a:ext cx="96265" cy="219271"/>
            </a:xfrm>
            <a:custGeom>
              <a:avLst/>
              <a:gdLst/>
              <a:ahLst/>
              <a:cxnLst>
                <a:cxn ang="0">
                  <a:pos x="151" y="575"/>
                </a:cxn>
                <a:cxn ang="0">
                  <a:pos x="303" y="915"/>
                </a:cxn>
                <a:cxn ang="0">
                  <a:pos x="444" y="1223"/>
                </a:cxn>
                <a:cxn ang="0">
                  <a:pos x="574" y="1498"/>
                </a:cxn>
                <a:cxn ang="0">
                  <a:pos x="695" y="1744"/>
                </a:cxn>
                <a:cxn ang="0">
                  <a:pos x="807" y="1962"/>
                </a:cxn>
                <a:cxn ang="0">
                  <a:pos x="909" y="2153"/>
                </a:cxn>
                <a:cxn ang="0">
                  <a:pos x="1003" y="2319"/>
                </a:cxn>
                <a:cxn ang="0">
                  <a:pos x="1088" y="2462"/>
                </a:cxn>
                <a:cxn ang="0">
                  <a:pos x="1026" y="2354"/>
                </a:cxn>
                <a:cxn ang="0">
                  <a:pos x="963" y="2240"/>
                </a:cxn>
                <a:cxn ang="0">
                  <a:pos x="835" y="1996"/>
                </a:cxn>
                <a:cxn ang="0">
                  <a:pos x="709" y="1743"/>
                </a:cxn>
                <a:cxn ang="0">
                  <a:pos x="588" y="1490"/>
                </a:cxn>
                <a:cxn ang="0">
                  <a:pos x="473" y="1247"/>
                </a:cxn>
                <a:cxn ang="0">
                  <a:pos x="371" y="1026"/>
                </a:cxn>
                <a:cxn ang="0">
                  <a:pos x="284" y="834"/>
                </a:cxn>
                <a:cxn ang="0">
                  <a:pos x="215" y="685"/>
                </a:cxn>
                <a:cxn ang="0">
                  <a:pos x="178" y="602"/>
                </a:cxn>
                <a:cxn ang="0">
                  <a:pos x="146" y="526"/>
                </a:cxn>
                <a:cxn ang="0">
                  <a:pos x="93" y="387"/>
                </a:cxn>
                <a:cxn ang="0">
                  <a:pos x="55" y="269"/>
                </a:cxn>
                <a:cxn ang="0">
                  <a:pos x="29" y="173"/>
                </a:cxn>
                <a:cxn ang="0">
                  <a:pos x="13" y="98"/>
                </a:cxn>
                <a:cxn ang="0">
                  <a:pos x="5" y="44"/>
                </a:cxn>
                <a:cxn ang="0">
                  <a:pos x="1" y="0"/>
                </a:cxn>
                <a:cxn ang="0">
                  <a:pos x="0" y="37"/>
                </a:cxn>
                <a:cxn ang="0">
                  <a:pos x="3" y="81"/>
                </a:cxn>
                <a:cxn ang="0">
                  <a:pos x="9" y="138"/>
                </a:cxn>
                <a:cxn ang="0">
                  <a:pos x="22" y="209"/>
                </a:cxn>
                <a:cxn ang="0">
                  <a:pos x="42" y="291"/>
                </a:cxn>
                <a:cxn ang="0">
                  <a:pos x="72" y="385"/>
                </a:cxn>
                <a:cxn ang="0">
                  <a:pos x="91" y="434"/>
                </a:cxn>
                <a:cxn ang="0">
                  <a:pos x="113" y="487"/>
                </a:cxn>
              </a:cxnLst>
              <a:rect l="0" t="0" r="r" b="b"/>
              <a:pathLst>
                <a:path w="1088" h="2462">
                  <a:moveTo>
                    <a:pt x="113" y="487"/>
                  </a:moveTo>
                  <a:lnTo>
                    <a:pt x="151" y="575"/>
                  </a:lnTo>
                  <a:lnTo>
                    <a:pt x="228" y="749"/>
                  </a:lnTo>
                  <a:lnTo>
                    <a:pt x="303" y="915"/>
                  </a:lnTo>
                  <a:lnTo>
                    <a:pt x="375" y="1073"/>
                  </a:lnTo>
                  <a:lnTo>
                    <a:pt x="444" y="1223"/>
                  </a:lnTo>
                  <a:lnTo>
                    <a:pt x="510" y="1365"/>
                  </a:lnTo>
                  <a:lnTo>
                    <a:pt x="574" y="1498"/>
                  </a:lnTo>
                  <a:lnTo>
                    <a:pt x="635" y="1625"/>
                  </a:lnTo>
                  <a:lnTo>
                    <a:pt x="695" y="1744"/>
                  </a:lnTo>
                  <a:lnTo>
                    <a:pt x="752" y="1856"/>
                  </a:lnTo>
                  <a:lnTo>
                    <a:pt x="807" y="1962"/>
                  </a:lnTo>
                  <a:lnTo>
                    <a:pt x="859" y="2061"/>
                  </a:lnTo>
                  <a:lnTo>
                    <a:pt x="909" y="2153"/>
                  </a:lnTo>
                  <a:lnTo>
                    <a:pt x="956" y="2239"/>
                  </a:lnTo>
                  <a:lnTo>
                    <a:pt x="1003" y="2319"/>
                  </a:lnTo>
                  <a:lnTo>
                    <a:pt x="1046" y="2393"/>
                  </a:lnTo>
                  <a:lnTo>
                    <a:pt x="1088" y="2462"/>
                  </a:lnTo>
                  <a:lnTo>
                    <a:pt x="1057" y="2409"/>
                  </a:lnTo>
                  <a:lnTo>
                    <a:pt x="1026" y="2354"/>
                  </a:lnTo>
                  <a:lnTo>
                    <a:pt x="994" y="2297"/>
                  </a:lnTo>
                  <a:lnTo>
                    <a:pt x="963" y="2240"/>
                  </a:lnTo>
                  <a:lnTo>
                    <a:pt x="899" y="2120"/>
                  </a:lnTo>
                  <a:lnTo>
                    <a:pt x="835" y="1996"/>
                  </a:lnTo>
                  <a:lnTo>
                    <a:pt x="772" y="1870"/>
                  </a:lnTo>
                  <a:lnTo>
                    <a:pt x="709" y="1743"/>
                  </a:lnTo>
                  <a:lnTo>
                    <a:pt x="648" y="1616"/>
                  </a:lnTo>
                  <a:lnTo>
                    <a:pt x="588" y="1490"/>
                  </a:lnTo>
                  <a:lnTo>
                    <a:pt x="529" y="1367"/>
                  </a:lnTo>
                  <a:lnTo>
                    <a:pt x="473" y="1247"/>
                  </a:lnTo>
                  <a:lnTo>
                    <a:pt x="420" y="1133"/>
                  </a:lnTo>
                  <a:lnTo>
                    <a:pt x="371" y="1026"/>
                  </a:lnTo>
                  <a:lnTo>
                    <a:pt x="326" y="925"/>
                  </a:lnTo>
                  <a:lnTo>
                    <a:pt x="284" y="834"/>
                  </a:lnTo>
                  <a:lnTo>
                    <a:pt x="246" y="753"/>
                  </a:lnTo>
                  <a:lnTo>
                    <a:pt x="215" y="685"/>
                  </a:lnTo>
                  <a:lnTo>
                    <a:pt x="196" y="643"/>
                  </a:lnTo>
                  <a:lnTo>
                    <a:pt x="178" y="602"/>
                  </a:lnTo>
                  <a:lnTo>
                    <a:pt x="161" y="563"/>
                  </a:lnTo>
                  <a:lnTo>
                    <a:pt x="146" y="526"/>
                  </a:lnTo>
                  <a:lnTo>
                    <a:pt x="117" y="454"/>
                  </a:lnTo>
                  <a:lnTo>
                    <a:pt x="93" y="387"/>
                  </a:lnTo>
                  <a:lnTo>
                    <a:pt x="72" y="325"/>
                  </a:lnTo>
                  <a:lnTo>
                    <a:pt x="55" y="269"/>
                  </a:lnTo>
                  <a:lnTo>
                    <a:pt x="40" y="218"/>
                  </a:lnTo>
                  <a:lnTo>
                    <a:pt x="29" y="173"/>
                  </a:lnTo>
                  <a:lnTo>
                    <a:pt x="20" y="133"/>
                  </a:lnTo>
                  <a:lnTo>
                    <a:pt x="13" y="98"/>
                  </a:lnTo>
                  <a:lnTo>
                    <a:pt x="8" y="68"/>
                  </a:lnTo>
                  <a:lnTo>
                    <a:pt x="5" y="44"/>
                  </a:lnTo>
                  <a:lnTo>
                    <a:pt x="2" y="1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0" y="37"/>
                  </a:lnTo>
                  <a:lnTo>
                    <a:pt x="1" y="57"/>
                  </a:lnTo>
                  <a:lnTo>
                    <a:pt x="3" y="81"/>
                  </a:lnTo>
                  <a:lnTo>
                    <a:pt x="5" y="107"/>
                  </a:lnTo>
                  <a:lnTo>
                    <a:pt x="9" y="138"/>
                  </a:lnTo>
                  <a:lnTo>
                    <a:pt x="14" y="172"/>
                  </a:lnTo>
                  <a:lnTo>
                    <a:pt x="22" y="209"/>
                  </a:lnTo>
                  <a:lnTo>
                    <a:pt x="30" y="249"/>
                  </a:lnTo>
                  <a:lnTo>
                    <a:pt x="42" y="291"/>
                  </a:lnTo>
                  <a:lnTo>
                    <a:pt x="55" y="337"/>
                  </a:lnTo>
                  <a:lnTo>
                    <a:pt x="72" y="385"/>
                  </a:lnTo>
                  <a:lnTo>
                    <a:pt x="80" y="409"/>
                  </a:lnTo>
                  <a:lnTo>
                    <a:pt x="91" y="434"/>
                  </a:lnTo>
                  <a:lnTo>
                    <a:pt x="101" y="461"/>
                  </a:lnTo>
                  <a:lnTo>
                    <a:pt x="113" y="487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" name="Freeform 120"/>
            <p:cNvSpPr>
              <a:spLocks noEditPoints="1"/>
            </p:cNvSpPr>
            <p:nvPr/>
          </p:nvSpPr>
          <p:spPr bwMode="auto">
            <a:xfrm>
              <a:off x="7852602" y="977483"/>
              <a:ext cx="395758" cy="578929"/>
            </a:xfrm>
            <a:custGeom>
              <a:avLst/>
              <a:gdLst/>
              <a:ahLst/>
              <a:cxnLst>
                <a:cxn ang="0">
                  <a:pos x="1219" y="788"/>
                </a:cxn>
                <a:cxn ang="0">
                  <a:pos x="1412" y="1006"/>
                </a:cxn>
                <a:cxn ang="0">
                  <a:pos x="1229" y="657"/>
                </a:cxn>
                <a:cxn ang="0">
                  <a:pos x="1157" y="43"/>
                </a:cxn>
                <a:cxn ang="0">
                  <a:pos x="1646" y="176"/>
                </a:cxn>
                <a:cxn ang="0">
                  <a:pos x="933" y="1"/>
                </a:cxn>
                <a:cxn ang="0">
                  <a:pos x="504" y="1679"/>
                </a:cxn>
                <a:cxn ang="0">
                  <a:pos x="935" y="4067"/>
                </a:cxn>
                <a:cxn ang="0">
                  <a:pos x="871" y="4186"/>
                </a:cxn>
                <a:cxn ang="0">
                  <a:pos x="317" y="2710"/>
                </a:cxn>
                <a:cxn ang="0">
                  <a:pos x="76" y="1969"/>
                </a:cxn>
                <a:cxn ang="0">
                  <a:pos x="559" y="3446"/>
                </a:cxn>
                <a:cxn ang="0">
                  <a:pos x="1071" y="4694"/>
                </a:cxn>
                <a:cxn ang="0">
                  <a:pos x="1571" y="5270"/>
                </a:cxn>
                <a:cxn ang="0">
                  <a:pos x="2246" y="5624"/>
                </a:cxn>
                <a:cxn ang="0">
                  <a:pos x="2799" y="5762"/>
                </a:cxn>
                <a:cxn ang="0">
                  <a:pos x="3422" y="6024"/>
                </a:cxn>
                <a:cxn ang="0">
                  <a:pos x="4008" y="6391"/>
                </a:cxn>
                <a:cxn ang="0">
                  <a:pos x="4294" y="6445"/>
                </a:cxn>
                <a:cxn ang="0">
                  <a:pos x="3499" y="6051"/>
                </a:cxn>
                <a:cxn ang="0">
                  <a:pos x="2606" y="5669"/>
                </a:cxn>
                <a:cxn ang="0">
                  <a:pos x="1917" y="5418"/>
                </a:cxn>
                <a:cxn ang="0">
                  <a:pos x="1375" y="5028"/>
                </a:cxn>
                <a:cxn ang="0">
                  <a:pos x="3551" y="5749"/>
                </a:cxn>
                <a:cxn ang="0">
                  <a:pos x="4387" y="5720"/>
                </a:cxn>
                <a:cxn ang="0">
                  <a:pos x="3302" y="5595"/>
                </a:cxn>
                <a:cxn ang="0">
                  <a:pos x="3874" y="5562"/>
                </a:cxn>
                <a:cxn ang="0">
                  <a:pos x="4405" y="5402"/>
                </a:cxn>
                <a:cxn ang="0">
                  <a:pos x="3513" y="4783"/>
                </a:cxn>
                <a:cxn ang="0">
                  <a:pos x="2112" y="3927"/>
                </a:cxn>
                <a:cxn ang="0">
                  <a:pos x="1690" y="3462"/>
                </a:cxn>
                <a:cxn ang="0">
                  <a:pos x="1118" y="2410"/>
                </a:cxn>
                <a:cxn ang="0">
                  <a:pos x="596" y="1243"/>
                </a:cxn>
                <a:cxn ang="0">
                  <a:pos x="554" y="722"/>
                </a:cxn>
                <a:cxn ang="0">
                  <a:pos x="1341" y="1894"/>
                </a:cxn>
                <a:cxn ang="0">
                  <a:pos x="2144" y="3703"/>
                </a:cxn>
                <a:cxn ang="0">
                  <a:pos x="3826" y="4464"/>
                </a:cxn>
                <a:cxn ang="0">
                  <a:pos x="4415" y="4616"/>
                </a:cxn>
                <a:cxn ang="0">
                  <a:pos x="3407" y="4177"/>
                </a:cxn>
                <a:cxn ang="0">
                  <a:pos x="2677" y="3811"/>
                </a:cxn>
                <a:cxn ang="0">
                  <a:pos x="3287" y="3979"/>
                </a:cxn>
                <a:cxn ang="0">
                  <a:pos x="4028" y="4224"/>
                </a:cxn>
                <a:cxn ang="0">
                  <a:pos x="4165" y="4089"/>
                </a:cxn>
                <a:cxn ang="0">
                  <a:pos x="3379" y="3655"/>
                </a:cxn>
                <a:cxn ang="0">
                  <a:pos x="2642" y="2872"/>
                </a:cxn>
                <a:cxn ang="0">
                  <a:pos x="3143" y="3272"/>
                </a:cxn>
                <a:cxn ang="0">
                  <a:pos x="3701" y="3727"/>
                </a:cxn>
                <a:cxn ang="0">
                  <a:pos x="4427" y="4008"/>
                </a:cxn>
                <a:cxn ang="0">
                  <a:pos x="4286" y="3090"/>
                </a:cxn>
                <a:cxn ang="0">
                  <a:pos x="1821" y="1469"/>
                </a:cxn>
                <a:cxn ang="0">
                  <a:pos x="1143" y="865"/>
                </a:cxn>
                <a:cxn ang="0">
                  <a:pos x="942" y="320"/>
                </a:cxn>
                <a:cxn ang="0">
                  <a:pos x="3675" y="5326"/>
                </a:cxn>
                <a:cxn ang="0">
                  <a:pos x="2819" y="5077"/>
                </a:cxn>
                <a:cxn ang="0">
                  <a:pos x="3251" y="5070"/>
                </a:cxn>
                <a:cxn ang="0">
                  <a:pos x="3954" y="5215"/>
                </a:cxn>
                <a:cxn ang="0">
                  <a:pos x="3435" y="2994"/>
                </a:cxn>
                <a:cxn ang="0">
                  <a:pos x="2049" y="1673"/>
                </a:cxn>
                <a:cxn ang="0">
                  <a:pos x="2395" y="1840"/>
                </a:cxn>
                <a:cxn ang="0">
                  <a:pos x="3760" y="2743"/>
                </a:cxn>
              </a:cxnLst>
              <a:rect l="0" t="0" r="r" b="b"/>
              <a:pathLst>
                <a:path w="4445" h="6488">
                  <a:moveTo>
                    <a:pt x="922" y="181"/>
                  </a:moveTo>
                  <a:lnTo>
                    <a:pt x="1127" y="545"/>
                  </a:lnTo>
                  <a:lnTo>
                    <a:pt x="1128" y="561"/>
                  </a:lnTo>
                  <a:lnTo>
                    <a:pt x="1134" y="592"/>
                  </a:lnTo>
                  <a:lnTo>
                    <a:pt x="1139" y="614"/>
                  </a:lnTo>
                  <a:lnTo>
                    <a:pt x="1146" y="639"/>
                  </a:lnTo>
                  <a:lnTo>
                    <a:pt x="1157" y="668"/>
                  </a:lnTo>
                  <a:lnTo>
                    <a:pt x="1170" y="698"/>
                  </a:lnTo>
                  <a:lnTo>
                    <a:pt x="1178" y="715"/>
                  </a:lnTo>
                  <a:lnTo>
                    <a:pt x="1187" y="732"/>
                  </a:lnTo>
                  <a:lnTo>
                    <a:pt x="1196" y="750"/>
                  </a:lnTo>
                  <a:lnTo>
                    <a:pt x="1208" y="769"/>
                  </a:lnTo>
                  <a:lnTo>
                    <a:pt x="1219" y="788"/>
                  </a:lnTo>
                  <a:lnTo>
                    <a:pt x="1232" y="808"/>
                  </a:lnTo>
                  <a:lnTo>
                    <a:pt x="1246" y="828"/>
                  </a:lnTo>
                  <a:lnTo>
                    <a:pt x="1262" y="849"/>
                  </a:lnTo>
                  <a:lnTo>
                    <a:pt x="1279" y="870"/>
                  </a:lnTo>
                  <a:lnTo>
                    <a:pt x="1297" y="891"/>
                  </a:lnTo>
                  <a:lnTo>
                    <a:pt x="1316" y="913"/>
                  </a:lnTo>
                  <a:lnTo>
                    <a:pt x="1336" y="936"/>
                  </a:lnTo>
                  <a:lnTo>
                    <a:pt x="1358" y="958"/>
                  </a:lnTo>
                  <a:lnTo>
                    <a:pt x="1383" y="981"/>
                  </a:lnTo>
                  <a:lnTo>
                    <a:pt x="1407" y="1005"/>
                  </a:lnTo>
                  <a:lnTo>
                    <a:pt x="1434" y="1028"/>
                  </a:lnTo>
                  <a:lnTo>
                    <a:pt x="1423" y="1016"/>
                  </a:lnTo>
                  <a:lnTo>
                    <a:pt x="1412" y="1006"/>
                  </a:lnTo>
                  <a:lnTo>
                    <a:pt x="1403" y="996"/>
                  </a:lnTo>
                  <a:lnTo>
                    <a:pt x="1394" y="985"/>
                  </a:lnTo>
                  <a:lnTo>
                    <a:pt x="1379" y="967"/>
                  </a:lnTo>
                  <a:lnTo>
                    <a:pt x="1367" y="948"/>
                  </a:lnTo>
                  <a:lnTo>
                    <a:pt x="1353" y="928"/>
                  </a:lnTo>
                  <a:lnTo>
                    <a:pt x="1340" y="907"/>
                  </a:lnTo>
                  <a:lnTo>
                    <a:pt x="1327" y="885"/>
                  </a:lnTo>
                  <a:lnTo>
                    <a:pt x="1315" y="862"/>
                  </a:lnTo>
                  <a:lnTo>
                    <a:pt x="1303" y="837"/>
                  </a:lnTo>
                  <a:lnTo>
                    <a:pt x="1291" y="812"/>
                  </a:lnTo>
                  <a:lnTo>
                    <a:pt x="1269" y="761"/>
                  </a:lnTo>
                  <a:lnTo>
                    <a:pt x="1248" y="709"/>
                  </a:lnTo>
                  <a:lnTo>
                    <a:pt x="1229" y="657"/>
                  </a:lnTo>
                  <a:lnTo>
                    <a:pt x="1211" y="606"/>
                  </a:lnTo>
                  <a:lnTo>
                    <a:pt x="1195" y="557"/>
                  </a:lnTo>
                  <a:lnTo>
                    <a:pt x="1181" y="512"/>
                  </a:lnTo>
                  <a:lnTo>
                    <a:pt x="1169" y="471"/>
                  </a:lnTo>
                  <a:lnTo>
                    <a:pt x="1159" y="434"/>
                  </a:lnTo>
                  <a:lnTo>
                    <a:pt x="1144" y="382"/>
                  </a:lnTo>
                  <a:lnTo>
                    <a:pt x="1140" y="362"/>
                  </a:lnTo>
                  <a:lnTo>
                    <a:pt x="1098" y="171"/>
                  </a:lnTo>
                  <a:lnTo>
                    <a:pt x="992" y="203"/>
                  </a:lnTo>
                  <a:lnTo>
                    <a:pt x="949" y="13"/>
                  </a:lnTo>
                  <a:lnTo>
                    <a:pt x="1108" y="34"/>
                  </a:lnTo>
                  <a:lnTo>
                    <a:pt x="1121" y="36"/>
                  </a:lnTo>
                  <a:lnTo>
                    <a:pt x="1157" y="43"/>
                  </a:lnTo>
                  <a:lnTo>
                    <a:pt x="1217" y="55"/>
                  </a:lnTo>
                  <a:lnTo>
                    <a:pt x="1299" y="74"/>
                  </a:lnTo>
                  <a:lnTo>
                    <a:pt x="1348" y="87"/>
                  </a:lnTo>
                  <a:lnTo>
                    <a:pt x="1402" y="102"/>
                  </a:lnTo>
                  <a:lnTo>
                    <a:pt x="1461" y="119"/>
                  </a:lnTo>
                  <a:lnTo>
                    <a:pt x="1525" y="139"/>
                  </a:lnTo>
                  <a:lnTo>
                    <a:pt x="1593" y="161"/>
                  </a:lnTo>
                  <a:lnTo>
                    <a:pt x="1666" y="187"/>
                  </a:lnTo>
                  <a:lnTo>
                    <a:pt x="1744" y="214"/>
                  </a:lnTo>
                  <a:lnTo>
                    <a:pt x="1825" y="245"/>
                  </a:lnTo>
                  <a:lnTo>
                    <a:pt x="1767" y="222"/>
                  </a:lnTo>
                  <a:lnTo>
                    <a:pt x="1707" y="199"/>
                  </a:lnTo>
                  <a:lnTo>
                    <a:pt x="1646" y="176"/>
                  </a:lnTo>
                  <a:lnTo>
                    <a:pt x="1585" y="155"/>
                  </a:lnTo>
                  <a:lnTo>
                    <a:pt x="1522" y="133"/>
                  </a:lnTo>
                  <a:lnTo>
                    <a:pt x="1461" y="113"/>
                  </a:lnTo>
                  <a:lnTo>
                    <a:pt x="1398" y="93"/>
                  </a:lnTo>
                  <a:lnTo>
                    <a:pt x="1337" y="75"/>
                  </a:lnTo>
                  <a:lnTo>
                    <a:pt x="1276" y="60"/>
                  </a:lnTo>
                  <a:lnTo>
                    <a:pt x="1215" y="45"/>
                  </a:lnTo>
                  <a:lnTo>
                    <a:pt x="1156" y="32"/>
                  </a:lnTo>
                  <a:lnTo>
                    <a:pt x="1098" y="20"/>
                  </a:lnTo>
                  <a:lnTo>
                    <a:pt x="1040" y="12"/>
                  </a:lnTo>
                  <a:lnTo>
                    <a:pt x="986" y="6"/>
                  </a:lnTo>
                  <a:lnTo>
                    <a:pt x="959" y="2"/>
                  </a:lnTo>
                  <a:lnTo>
                    <a:pt x="933" y="1"/>
                  </a:lnTo>
                  <a:lnTo>
                    <a:pt x="907" y="0"/>
                  </a:lnTo>
                  <a:lnTo>
                    <a:pt x="882" y="0"/>
                  </a:lnTo>
                  <a:lnTo>
                    <a:pt x="868" y="315"/>
                  </a:lnTo>
                  <a:lnTo>
                    <a:pt x="640" y="315"/>
                  </a:lnTo>
                  <a:lnTo>
                    <a:pt x="731" y="610"/>
                  </a:lnTo>
                  <a:lnTo>
                    <a:pt x="390" y="519"/>
                  </a:lnTo>
                  <a:lnTo>
                    <a:pt x="435" y="815"/>
                  </a:lnTo>
                  <a:lnTo>
                    <a:pt x="208" y="815"/>
                  </a:lnTo>
                  <a:lnTo>
                    <a:pt x="390" y="1178"/>
                  </a:lnTo>
                  <a:lnTo>
                    <a:pt x="49" y="1269"/>
                  </a:lnTo>
                  <a:lnTo>
                    <a:pt x="390" y="1360"/>
                  </a:lnTo>
                  <a:lnTo>
                    <a:pt x="118" y="1656"/>
                  </a:lnTo>
                  <a:lnTo>
                    <a:pt x="504" y="1679"/>
                  </a:lnTo>
                  <a:lnTo>
                    <a:pt x="208" y="1975"/>
                  </a:lnTo>
                  <a:lnTo>
                    <a:pt x="549" y="2020"/>
                  </a:lnTo>
                  <a:lnTo>
                    <a:pt x="299" y="2316"/>
                  </a:lnTo>
                  <a:lnTo>
                    <a:pt x="685" y="2338"/>
                  </a:lnTo>
                  <a:lnTo>
                    <a:pt x="435" y="2679"/>
                  </a:lnTo>
                  <a:lnTo>
                    <a:pt x="822" y="2657"/>
                  </a:lnTo>
                  <a:lnTo>
                    <a:pt x="572" y="3021"/>
                  </a:lnTo>
                  <a:lnTo>
                    <a:pt x="1027" y="2998"/>
                  </a:lnTo>
                  <a:lnTo>
                    <a:pt x="754" y="3385"/>
                  </a:lnTo>
                  <a:lnTo>
                    <a:pt x="1050" y="3362"/>
                  </a:lnTo>
                  <a:lnTo>
                    <a:pt x="845" y="3703"/>
                  </a:lnTo>
                  <a:lnTo>
                    <a:pt x="1141" y="3726"/>
                  </a:lnTo>
                  <a:lnTo>
                    <a:pt x="935" y="4067"/>
                  </a:lnTo>
                  <a:lnTo>
                    <a:pt x="1254" y="4135"/>
                  </a:lnTo>
                  <a:lnTo>
                    <a:pt x="1050" y="4385"/>
                  </a:lnTo>
                  <a:lnTo>
                    <a:pt x="1187" y="4454"/>
                  </a:lnTo>
                  <a:lnTo>
                    <a:pt x="1225" y="4887"/>
                  </a:lnTo>
                  <a:lnTo>
                    <a:pt x="1190" y="4833"/>
                  </a:lnTo>
                  <a:lnTo>
                    <a:pt x="1154" y="4773"/>
                  </a:lnTo>
                  <a:lnTo>
                    <a:pt x="1116" y="4705"/>
                  </a:lnTo>
                  <a:lnTo>
                    <a:pt x="1077" y="4632"/>
                  </a:lnTo>
                  <a:lnTo>
                    <a:pt x="1037" y="4552"/>
                  </a:lnTo>
                  <a:lnTo>
                    <a:pt x="997" y="4468"/>
                  </a:lnTo>
                  <a:lnTo>
                    <a:pt x="956" y="4379"/>
                  </a:lnTo>
                  <a:lnTo>
                    <a:pt x="913" y="4284"/>
                  </a:lnTo>
                  <a:lnTo>
                    <a:pt x="871" y="4186"/>
                  </a:lnTo>
                  <a:lnTo>
                    <a:pt x="827" y="4084"/>
                  </a:lnTo>
                  <a:lnTo>
                    <a:pt x="784" y="3978"/>
                  </a:lnTo>
                  <a:lnTo>
                    <a:pt x="741" y="3870"/>
                  </a:lnTo>
                  <a:lnTo>
                    <a:pt x="696" y="3759"/>
                  </a:lnTo>
                  <a:lnTo>
                    <a:pt x="653" y="3646"/>
                  </a:lnTo>
                  <a:lnTo>
                    <a:pt x="609" y="3531"/>
                  </a:lnTo>
                  <a:lnTo>
                    <a:pt x="566" y="3415"/>
                  </a:lnTo>
                  <a:lnTo>
                    <a:pt x="522" y="3297"/>
                  </a:lnTo>
                  <a:lnTo>
                    <a:pt x="480" y="3179"/>
                  </a:lnTo>
                  <a:lnTo>
                    <a:pt x="438" y="3062"/>
                  </a:lnTo>
                  <a:lnTo>
                    <a:pt x="396" y="2943"/>
                  </a:lnTo>
                  <a:lnTo>
                    <a:pt x="356" y="2827"/>
                  </a:lnTo>
                  <a:lnTo>
                    <a:pt x="317" y="2710"/>
                  </a:lnTo>
                  <a:lnTo>
                    <a:pt x="279" y="2595"/>
                  </a:lnTo>
                  <a:lnTo>
                    <a:pt x="242" y="2481"/>
                  </a:lnTo>
                  <a:lnTo>
                    <a:pt x="206" y="2371"/>
                  </a:lnTo>
                  <a:lnTo>
                    <a:pt x="171" y="2262"/>
                  </a:lnTo>
                  <a:lnTo>
                    <a:pt x="138" y="2157"/>
                  </a:lnTo>
                  <a:lnTo>
                    <a:pt x="106" y="2054"/>
                  </a:lnTo>
                  <a:lnTo>
                    <a:pt x="77" y="1956"/>
                  </a:lnTo>
                  <a:lnTo>
                    <a:pt x="50" y="1862"/>
                  </a:lnTo>
                  <a:lnTo>
                    <a:pt x="23" y="1773"/>
                  </a:lnTo>
                  <a:lnTo>
                    <a:pt x="0" y="1687"/>
                  </a:lnTo>
                  <a:lnTo>
                    <a:pt x="23" y="1777"/>
                  </a:lnTo>
                  <a:lnTo>
                    <a:pt x="49" y="1870"/>
                  </a:lnTo>
                  <a:lnTo>
                    <a:pt x="76" y="1969"/>
                  </a:lnTo>
                  <a:lnTo>
                    <a:pt x="106" y="2070"/>
                  </a:lnTo>
                  <a:lnTo>
                    <a:pt x="137" y="2175"/>
                  </a:lnTo>
                  <a:lnTo>
                    <a:pt x="169" y="2283"/>
                  </a:lnTo>
                  <a:lnTo>
                    <a:pt x="204" y="2394"/>
                  </a:lnTo>
                  <a:lnTo>
                    <a:pt x="240" y="2508"/>
                  </a:lnTo>
                  <a:lnTo>
                    <a:pt x="278" y="2622"/>
                  </a:lnTo>
                  <a:lnTo>
                    <a:pt x="316" y="2739"/>
                  </a:lnTo>
                  <a:lnTo>
                    <a:pt x="354" y="2856"/>
                  </a:lnTo>
                  <a:lnTo>
                    <a:pt x="394" y="2975"/>
                  </a:lnTo>
                  <a:lnTo>
                    <a:pt x="435" y="3094"/>
                  </a:lnTo>
                  <a:lnTo>
                    <a:pt x="476" y="3211"/>
                  </a:lnTo>
                  <a:lnTo>
                    <a:pt x="518" y="3329"/>
                  </a:lnTo>
                  <a:lnTo>
                    <a:pt x="559" y="3446"/>
                  </a:lnTo>
                  <a:lnTo>
                    <a:pt x="602" y="3562"/>
                  </a:lnTo>
                  <a:lnTo>
                    <a:pt x="644" y="3675"/>
                  </a:lnTo>
                  <a:lnTo>
                    <a:pt x="685" y="3786"/>
                  </a:lnTo>
                  <a:lnTo>
                    <a:pt x="728" y="3896"/>
                  </a:lnTo>
                  <a:lnTo>
                    <a:pt x="769" y="4002"/>
                  </a:lnTo>
                  <a:lnTo>
                    <a:pt x="810" y="4104"/>
                  </a:lnTo>
                  <a:lnTo>
                    <a:pt x="851" y="4203"/>
                  </a:lnTo>
                  <a:lnTo>
                    <a:pt x="890" y="4298"/>
                  </a:lnTo>
                  <a:lnTo>
                    <a:pt x="929" y="4388"/>
                  </a:lnTo>
                  <a:lnTo>
                    <a:pt x="966" y="4473"/>
                  </a:lnTo>
                  <a:lnTo>
                    <a:pt x="1002" y="4552"/>
                  </a:lnTo>
                  <a:lnTo>
                    <a:pt x="1037" y="4627"/>
                  </a:lnTo>
                  <a:lnTo>
                    <a:pt x="1071" y="4694"/>
                  </a:lnTo>
                  <a:lnTo>
                    <a:pt x="1103" y="4756"/>
                  </a:lnTo>
                  <a:lnTo>
                    <a:pt x="1134" y="4811"/>
                  </a:lnTo>
                  <a:lnTo>
                    <a:pt x="1162" y="4857"/>
                  </a:lnTo>
                  <a:lnTo>
                    <a:pt x="1193" y="4904"/>
                  </a:lnTo>
                  <a:lnTo>
                    <a:pt x="1227" y="4949"/>
                  </a:lnTo>
                  <a:lnTo>
                    <a:pt x="1263" y="4993"/>
                  </a:lnTo>
                  <a:lnTo>
                    <a:pt x="1301" y="5035"/>
                  </a:lnTo>
                  <a:lnTo>
                    <a:pt x="1341" y="5078"/>
                  </a:lnTo>
                  <a:lnTo>
                    <a:pt x="1385" y="5118"/>
                  </a:lnTo>
                  <a:lnTo>
                    <a:pt x="1429" y="5158"/>
                  </a:lnTo>
                  <a:lnTo>
                    <a:pt x="1475" y="5196"/>
                  </a:lnTo>
                  <a:lnTo>
                    <a:pt x="1522" y="5234"/>
                  </a:lnTo>
                  <a:lnTo>
                    <a:pt x="1571" y="5270"/>
                  </a:lnTo>
                  <a:lnTo>
                    <a:pt x="1621" y="5306"/>
                  </a:lnTo>
                  <a:lnTo>
                    <a:pt x="1672" y="5338"/>
                  </a:lnTo>
                  <a:lnTo>
                    <a:pt x="1723" y="5371"/>
                  </a:lnTo>
                  <a:lnTo>
                    <a:pt x="1776" y="5403"/>
                  </a:lnTo>
                  <a:lnTo>
                    <a:pt x="1829" y="5433"/>
                  </a:lnTo>
                  <a:lnTo>
                    <a:pt x="1882" y="5461"/>
                  </a:lnTo>
                  <a:lnTo>
                    <a:pt x="1935" y="5489"/>
                  </a:lnTo>
                  <a:lnTo>
                    <a:pt x="1987" y="5515"/>
                  </a:lnTo>
                  <a:lnTo>
                    <a:pt x="2040" y="5540"/>
                  </a:lnTo>
                  <a:lnTo>
                    <a:pt x="2092" y="5563"/>
                  </a:lnTo>
                  <a:lnTo>
                    <a:pt x="2144" y="5585"/>
                  </a:lnTo>
                  <a:lnTo>
                    <a:pt x="2196" y="5605"/>
                  </a:lnTo>
                  <a:lnTo>
                    <a:pt x="2246" y="5624"/>
                  </a:lnTo>
                  <a:lnTo>
                    <a:pt x="2296" y="5642"/>
                  </a:lnTo>
                  <a:lnTo>
                    <a:pt x="2343" y="5658"/>
                  </a:lnTo>
                  <a:lnTo>
                    <a:pt x="2390" y="5672"/>
                  </a:lnTo>
                  <a:lnTo>
                    <a:pt x="2436" y="5686"/>
                  </a:lnTo>
                  <a:lnTo>
                    <a:pt x="2479" y="5698"/>
                  </a:lnTo>
                  <a:lnTo>
                    <a:pt x="2520" y="5707"/>
                  </a:lnTo>
                  <a:lnTo>
                    <a:pt x="2560" y="5716"/>
                  </a:lnTo>
                  <a:lnTo>
                    <a:pt x="2597" y="5722"/>
                  </a:lnTo>
                  <a:lnTo>
                    <a:pt x="2632" y="5727"/>
                  </a:lnTo>
                  <a:lnTo>
                    <a:pt x="2671" y="5733"/>
                  </a:lnTo>
                  <a:lnTo>
                    <a:pt x="2712" y="5741"/>
                  </a:lnTo>
                  <a:lnTo>
                    <a:pt x="2756" y="5751"/>
                  </a:lnTo>
                  <a:lnTo>
                    <a:pt x="2799" y="5762"/>
                  </a:lnTo>
                  <a:lnTo>
                    <a:pt x="2845" y="5775"/>
                  </a:lnTo>
                  <a:lnTo>
                    <a:pt x="2890" y="5790"/>
                  </a:lnTo>
                  <a:lnTo>
                    <a:pt x="2937" y="5806"/>
                  </a:lnTo>
                  <a:lnTo>
                    <a:pt x="2984" y="5824"/>
                  </a:lnTo>
                  <a:lnTo>
                    <a:pt x="3033" y="5842"/>
                  </a:lnTo>
                  <a:lnTo>
                    <a:pt x="3082" y="5862"/>
                  </a:lnTo>
                  <a:lnTo>
                    <a:pt x="3131" y="5883"/>
                  </a:lnTo>
                  <a:lnTo>
                    <a:pt x="3179" y="5904"/>
                  </a:lnTo>
                  <a:lnTo>
                    <a:pt x="3228" y="5927"/>
                  </a:lnTo>
                  <a:lnTo>
                    <a:pt x="3277" y="5951"/>
                  </a:lnTo>
                  <a:lnTo>
                    <a:pt x="3326" y="5974"/>
                  </a:lnTo>
                  <a:lnTo>
                    <a:pt x="3374" y="5998"/>
                  </a:lnTo>
                  <a:lnTo>
                    <a:pt x="3422" y="6024"/>
                  </a:lnTo>
                  <a:lnTo>
                    <a:pt x="3469" y="6048"/>
                  </a:lnTo>
                  <a:lnTo>
                    <a:pt x="3515" y="6074"/>
                  </a:lnTo>
                  <a:lnTo>
                    <a:pt x="3561" y="6099"/>
                  </a:lnTo>
                  <a:lnTo>
                    <a:pt x="3649" y="6151"/>
                  </a:lnTo>
                  <a:lnTo>
                    <a:pt x="3731" y="6201"/>
                  </a:lnTo>
                  <a:lnTo>
                    <a:pt x="3807" y="6248"/>
                  </a:lnTo>
                  <a:lnTo>
                    <a:pt x="3875" y="6295"/>
                  </a:lnTo>
                  <a:lnTo>
                    <a:pt x="3906" y="6316"/>
                  </a:lnTo>
                  <a:lnTo>
                    <a:pt x="3935" y="6337"/>
                  </a:lnTo>
                  <a:lnTo>
                    <a:pt x="3961" y="6358"/>
                  </a:lnTo>
                  <a:lnTo>
                    <a:pt x="3986" y="6376"/>
                  </a:lnTo>
                  <a:lnTo>
                    <a:pt x="3996" y="6384"/>
                  </a:lnTo>
                  <a:lnTo>
                    <a:pt x="4008" y="6391"/>
                  </a:lnTo>
                  <a:lnTo>
                    <a:pt x="4022" y="6400"/>
                  </a:lnTo>
                  <a:lnTo>
                    <a:pt x="4035" y="6407"/>
                  </a:lnTo>
                  <a:lnTo>
                    <a:pt x="4051" y="6415"/>
                  </a:lnTo>
                  <a:lnTo>
                    <a:pt x="4068" y="6422"/>
                  </a:lnTo>
                  <a:lnTo>
                    <a:pt x="4086" y="6430"/>
                  </a:lnTo>
                  <a:lnTo>
                    <a:pt x="4104" y="6437"/>
                  </a:lnTo>
                  <a:lnTo>
                    <a:pt x="4146" y="6451"/>
                  </a:lnTo>
                  <a:lnTo>
                    <a:pt x="4189" y="6464"/>
                  </a:lnTo>
                  <a:lnTo>
                    <a:pt x="4237" y="6476"/>
                  </a:lnTo>
                  <a:lnTo>
                    <a:pt x="4286" y="6488"/>
                  </a:lnTo>
                  <a:lnTo>
                    <a:pt x="4289" y="6474"/>
                  </a:lnTo>
                  <a:lnTo>
                    <a:pt x="4292" y="6459"/>
                  </a:lnTo>
                  <a:lnTo>
                    <a:pt x="4294" y="6445"/>
                  </a:lnTo>
                  <a:lnTo>
                    <a:pt x="4297" y="6431"/>
                  </a:lnTo>
                  <a:lnTo>
                    <a:pt x="4259" y="6422"/>
                  </a:lnTo>
                  <a:lnTo>
                    <a:pt x="4220" y="6412"/>
                  </a:lnTo>
                  <a:lnTo>
                    <a:pt x="4177" y="6397"/>
                  </a:lnTo>
                  <a:lnTo>
                    <a:pt x="4134" y="6381"/>
                  </a:lnTo>
                  <a:lnTo>
                    <a:pt x="4088" y="6362"/>
                  </a:lnTo>
                  <a:lnTo>
                    <a:pt x="4042" y="6341"/>
                  </a:lnTo>
                  <a:lnTo>
                    <a:pt x="3993" y="6317"/>
                  </a:lnTo>
                  <a:lnTo>
                    <a:pt x="3943" y="6292"/>
                  </a:lnTo>
                  <a:lnTo>
                    <a:pt x="3838" y="6238"/>
                  </a:lnTo>
                  <a:lnTo>
                    <a:pt x="3729" y="6179"/>
                  </a:lnTo>
                  <a:lnTo>
                    <a:pt x="3616" y="6116"/>
                  </a:lnTo>
                  <a:lnTo>
                    <a:pt x="3499" y="6051"/>
                  </a:lnTo>
                  <a:lnTo>
                    <a:pt x="3380" y="5987"/>
                  </a:lnTo>
                  <a:lnTo>
                    <a:pt x="3260" y="5924"/>
                  </a:lnTo>
                  <a:lnTo>
                    <a:pt x="3198" y="5894"/>
                  </a:lnTo>
                  <a:lnTo>
                    <a:pt x="3138" y="5864"/>
                  </a:lnTo>
                  <a:lnTo>
                    <a:pt x="3078" y="5835"/>
                  </a:lnTo>
                  <a:lnTo>
                    <a:pt x="3017" y="5808"/>
                  </a:lnTo>
                  <a:lnTo>
                    <a:pt x="2957" y="5781"/>
                  </a:lnTo>
                  <a:lnTo>
                    <a:pt x="2898" y="5758"/>
                  </a:lnTo>
                  <a:lnTo>
                    <a:pt x="2838" y="5736"/>
                  </a:lnTo>
                  <a:lnTo>
                    <a:pt x="2779" y="5716"/>
                  </a:lnTo>
                  <a:lnTo>
                    <a:pt x="2721" y="5698"/>
                  </a:lnTo>
                  <a:lnTo>
                    <a:pt x="2663" y="5682"/>
                  </a:lnTo>
                  <a:lnTo>
                    <a:pt x="2606" y="5669"/>
                  </a:lnTo>
                  <a:lnTo>
                    <a:pt x="2551" y="5658"/>
                  </a:lnTo>
                  <a:lnTo>
                    <a:pt x="2495" y="5649"/>
                  </a:lnTo>
                  <a:lnTo>
                    <a:pt x="2440" y="5637"/>
                  </a:lnTo>
                  <a:lnTo>
                    <a:pt x="2385" y="5622"/>
                  </a:lnTo>
                  <a:lnTo>
                    <a:pt x="2331" y="5605"/>
                  </a:lnTo>
                  <a:lnTo>
                    <a:pt x="2276" y="5586"/>
                  </a:lnTo>
                  <a:lnTo>
                    <a:pt x="2222" y="5566"/>
                  </a:lnTo>
                  <a:lnTo>
                    <a:pt x="2169" y="5544"/>
                  </a:lnTo>
                  <a:lnTo>
                    <a:pt x="2117" y="5521"/>
                  </a:lnTo>
                  <a:lnTo>
                    <a:pt x="2065" y="5496"/>
                  </a:lnTo>
                  <a:lnTo>
                    <a:pt x="2014" y="5471"/>
                  </a:lnTo>
                  <a:lnTo>
                    <a:pt x="1965" y="5444"/>
                  </a:lnTo>
                  <a:lnTo>
                    <a:pt x="1917" y="5418"/>
                  </a:lnTo>
                  <a:lnTo>
                    <a:pt x="1870" y="5390"/>
                  </a:lnTo>
                  <a:lnTo>
                    <a:pt x="1824" y="5362"/>
                  </a:lnTo>
                  <a:lnTo>
                    <a:pt x="1780" y="5334"/>
                  </a:lnTo>
                  <a:lnTo>
                    <a:pt x="1737" y="5307"/>
                  </a:lnTo>
                  <a:lnTo>
                    <a:pt x="1697" y="5279"/>
                  </a:lnTo>
                  <a:lnTo>
                    <a:pt x="1658" y="5252"/>
                  </a:lnTo>
                  <a:lnTo>
                    <a:pt x="1621" y="5225"/>
                  </a:lnTo>
                  <a:lnTo>
                    <a:pt x="1586" y="5200"/>
                  </a:lnTo>
                  <a:lnTo>
                    <a:pt x="1523" y="5152"/>
                  </a:lnTo>
                  <a:lnTo>
                    <a:pt x="1469" y="5109"/>
                  </a:lnTo>
                  <a:lnTo>
                    <a:pt x="1426" y="5074"/>
                  </a:lnTo>
                  <a:lnTo>
                    <a:pt x="1394" y="5046"/>
                  </a:lnTo>
                  <a:lnTo>
                    <a:pt x="1375" y="5028"/>
                  </a:lnTo>
                  <a:lnTo>
                    <a:pt x="1368" y="5022"/>
                  </a:lnTo>
                  <a:lnTo>
                    <a:pt x="1732" y="5091"/>
                  </a:lnTo>
                  <a:lnTo>
                    <a:pt x="1937" y="5091"/>
                  </a:lnTo>
                  <a:lnTo>
                    <a:pt x="1960" y="5273"/>
                  </a:lnTo>
                  <a:lnTo>
                    <a:pt x="2210" y="5182"/>
                  </a:lnTo>
                  <a:lnTo>
                    <a:pt x="2232" y="5432"/>
                  </a:lnTo>
                  <a:lnTo>
                    <a:pt x="2414" y="5158"/>
                  </a:lnTo>
                  <a:lnTo>
                    <a:pt x="2551" y="5523"/>
                  </a:lnTo>
                  <a:lnTo>
                    <a:pt x="2869" y="5249"/>
                  </a:lnTo>
                  <a:lnTo>
                    <a:pt x="2914" y="5614"/>
                  </a:lnTo>
                  <a:lnTo>
                    <a:pt x="3142" y="5477"/>
                  </a:lnTo>
                  <a:lnTo>
                    <a:pt x="3347" y="5841"/>
                  </a:lnTo>
                  <a:lnTo>
                    <a:pt x="3551" y="5749"/>
                  </a:lnTo>
                  <a:lnTo>
                    <a:pt x="3688" y="6023"/>
                  </a:lnTo>
                  <a:lnTo>
                    <a:pt x="3938" y="5841"/>
                  </a:lnTo>
                  <a:lnTo>
                    <a:pt x="3983" y="6227"/>
                  </a:lnTo>
                  <a:lnTo>
                    <a:pt x="4188" y="5999"/>
                  </a:lnTo>
                  <a:lnTo>
                    <a:pt x="4299" y="6419"/>
                  </a:lnTo>
                  <a:lnTo>
                    <a:pt x="4313" y="6336"/>
                  </a:lnTo>
                  <a:lnTo>
                    <a:pt x="4326" y="6253"/>
                  </a:lnTo>
                  <a:lnTo>
                    <a:pt x="4338" y="6167"/>
                  </a:lnTo>
                  <a:lnTo>
                    <a:pt x="4350" y="6080"/>
                  </a:lnTo>
                  <a:lnTo>
                    <a:pt x="4361" y="5992"/>
                  </a:lnTo>
                  <a:lnTo>
                    <a:pt x="4370" y="5902"/>
                  </a:lnTo>
                  <a:lnTo>
                    <a:pt x="4380" y="5812"/>
                  </a:lnTo>
                  <a:lnTo>
                    <a:pt x="4387" y="5720"/>
                  </a:lnTo>
                  <a:lnTo>
                    <a:pt x="4279" y="5715"/>
                  </a:lnTo>
                  <a:lnTo>
                    <a:pt x="4173" y="5708"/>
                  </a:lnTo>
                  <a:lnTo>
                    <a:pt x="4068" y="5700"/>
                  </a:lnTo>
                  <a:lnTo>
                    <a:pt x="3967" y="5689"/>
                  </a:lnTo>
                  <a:lnTo>
                    <a:pt x="3868" y="5679"/>
                  </a:lnTo>
                  <a:lnTo>
                    <a:pt x="3775" y="5668"/>
                  </a:lnTo>
                  <a:lnTo>
                    <a:pt x="3686" y="5656"/>
                  </a:lnTo>
                  <a:lnTo>
                    <a:pt x="3603" y="5645"/>
                  </a:lnTo>
                  <a:lnTo>
                    <a:pt x="3527" y="5633"/>
                  </a:lnTo>
                  <a:lnTo>
                    <a:pt x="3458" y="5622"/>
                  </a:lnTo>
                  <a:lnTo>
                    <a:pt x="3397" y="5612"/>
                  </a:lnTo>
                  <a:lnTo>
                    <a:pt x="3345" y="5602"/>
                  </a:lnTo>
                  <a:lnTo>
                    <a:pt x="3302" y="5595"/>
                  </a:lnTo>
                  <a:lnTo>
                    <a:pt x="3269" y="5588"/>
                  </a:lnTo>
                  <a:lnTo>
                    <a:pt x="3248" y="5583"/>
                  </a:lnTo>
                  <a:lnTo>
                    <a:pt x="3239" y="5581"/>
                  </a:lnTo>
                  <a:lnTo>
                    <a:pt x="3655" y="5509"/>
                  </a:lnTo>
                  <a:lnTo>
                    <a:pt x="3658" y="5510"/>
                  </a:lnTo>
                  <a:lnTo>
                    <a:pt x="3666" y="5513"/>
                  </a:lnTo>
                  <a:lnTo>
                    <a:pt x="3679" y="5519"/>
                  </a:lnTo>
                  <a:lnTo>
                    <a:pt x="3697" y="5524"/>
                  </a:lnTo>
                  <a:lnTo>
                    <a:pt x="3722" y="5531"/>
                  </a:lnTo>
                  <a:lnTo>
                    <a:pt x="3750" y="5539"/>
                  </a:lnTo>
                  <a:lnTo>
                    <a:pt x="3786" y="5546"/>
                  </a:lnTo>
                  <a:lnTo>
                    <a:pt x="3827" y="5554"/>
                  </a:lnTo>
                  <a:lnTo>
                    <a:pt x="3874" y="5562"/>
                  </a:lnTo>
                  <a:lnTo>
                    <a:pt x="3928" y="5569"/>
                  </a:lnTo>
                  <a:lnTo>
                    <a:pt x="3989" y="5576"/>
                  </a:lnTo>
                  <a:lnTo>
                    <a:pt x="4056" y="5581"/>
                  </a:lnTo>
                  <a:lnTo>
                    <a:pt x="4130" y="5585"/>
                  </a:lnTo>
                  <a:lnTo>
                    <a:pt x="4211" y="5587"/>
                  </a:lnTo>
                  <a:lnTo>
                    <a:pt x="4255" y="5587"/>
                  </a:lnTo>
                  <a:lnTo>
                    <a:pt x="4300" y="5587"/>
                  </a:lnTo>
                  <a:lnTo>
                    <a:pt x="4348" y="5587"/>
                  </a:lnTo>
                  <a:lnTo>
                    <a:pt x="4397" y="5586"/>
                  </a:lnTo>
                  <a:lnTo>
                    <a:pt x="4399" y="5541"/>
                  </a:lnTo>
                  <a:lnTo>
                    <a:pt x="4402" y="5494"/>
                  </a:lnTo>
                  <a:lnTo>
                    <a:pt x="4403" y="5449"/>
                  </a:lnTo>
                  <a:lnTo>
                    <a:pt x="4405" y="5402"/>
                  </a:lnTo>
                  <a:lnTo>
                    <a:pt x="4406" y="5355"/>
                  </a:lnTo>
                  <a:lnTo>
                    <a:pt x="4407" y="5309"/>
                  </a:lnTo>
                  <a:lnTo>
                    <a:pt x="4408" y="5261"/>
                  </a:lnTo>
                  <a:lnTo>
                    <a:pt x="4408" y="5215"/>
                  </a:lnTo>
                  <a:lnTo>
                    <a:pt x="4312" y="5175"/>
                  </a:lnTo>
                  <a:lnTo>
                    <a:pt x="4214" y="5133"/>
                  </a:lnTo>
                  <a:lnTo>
                    <a:pt x="4116" y="5088"/>
                  </a:lnTo>
                  <a:lnTo>
                    <a:pt x="4016" y="5041"/>
                  </a:lnTo>
                  <a:lnTo>
                    <a:pt x="3916" y="4992"/>
                  </a:lnTo>
                  <a:lnTo>
                    <a:pt x="3815" y="4942"/>
                  </a:lnTo>
                  <a:lnTo>
                    <a:pt x="3713" y="4890"/>
                  </a:lnTo>
                  <a:lnTo>
                    <a:pt x="3614" y="4837"/>
                  </a:lnTo>
                  <a:lnTo>
                    <a:pt x="3513" y="4783"/>
                  </a:lnTo>
                  <a:lnTo>
                    <a:pt x="3415" y="4728"/>
                  </a:lnTo>
                  <a:lnTo>
                    <a:pt x="3316" y="4673"/>
                  </a:lnTo>
                  <a:lnTo>
                    <a:pt x="3220" y="4618"/>
                  </a:lnTo>
                  <a:lnTo>
                    <a:pt x="3124" y="4563"/>
                  </a:lnTo>
                  <a:lnTo>
                    <a:pt x="3032" y="4509"/>
                  </a:lnTo>
                  <a:lnTo>
                    <a:pt x="2941" y="4455"/>
                  </a:lnTo>
                  <a:lnTo>
                    <a:pt x="2854" y="4401"/>
                  </a:lnTo>
                  <a:lnTo>
                    <a:pt x="2687" y="4299"/>
                  </a:lnTo>
                  <a:lnTo>
                    <a:pt x="2534" y="4203"/>
                  </a:lnTo>
                  <a:lnTo>
                    <a:pt x="2399" y="4116"/>
                  </a:lnTo>
                  <a:lnTo>
                    <a:pt x="2281" y="4040"/>
                  </a:lnTo>
                  <a:lnTo>
                    <a:pt x="2185" y="3976"/>
                  </a:lnTo>
                  <a:lnTo>
                    <a:pt x="2112" y="3927"/>
                  </a:lnTo>
                  <a:lnTo>
                    <a:pt x="2066" y="3896"/>
                  </a:lnTo>
                  <a:lnTo>
                    <a:pt x="2047" y="3883"/>
                  </a:lnTo>
                  <a:lnTo>
                    <a:pt x="2019" y="3862"/>
                  </a:lnTo>
                  <a:lnTo>
                    <a:pt x="1991" y="3838"/>
                  </a:lnTo>
                  <a:lnTo>
                    <a:pt x="1961" y="3810"/>
                  </a:lnTo>
                  <a:lnTo>
                    <a:pt x="1930" y="3779"/>
                  </a:lnTo>
                  <a:lnTo>
                    <a:pt x="1898" y="3744"/>
                  </a:lnTo>
                  <a:lnTo>
                    <a:pt x="1866" y="3706"/>
                  </a:lnTo>
                  <a:lnTo>
                    <a:pt x="1833" y="3665"/>
                  </a:lnTo>
                  <a:lnTo>
                    <a:pt x="1799" y="3619"/>
                  </a:lnTo>
                  <a:lnTo>
                    <a:pt x="1763" y="3570"/>
                  </a:lnTo>
                  <a:lnTo>
                    <a:pt x="1727" y="3518"/>
                  </a:lnTo>
                  <a:lnTo>
                    <a:pt x="1690" y="3462"/>
                  </a:lnTo>
                  <a:lnTo>
                    <a:pt x="1652" y="3403"/>
                  </a:lnTo>
                  <a:lnTo>
                    <a:pt x="1612" y="3340"/>
                  </a:lnTo>
                  <a:lnTo>
                    <a:pt x="1572" y="3274"/>
                  </a:lnTo>
                  <a:lnTo>
                    <a:pt x="1531" y="3204"/>
                  </a:lnTo>
                  <a:lnTo>
                    <a:pt x="1490" y="3130"/>
                  </a:lnTo>
                  <a:lnTo>
                    <a:pt x="1446" y="3052"/>
                  </a:lnTo>
                  <a:lnTo>
                    <a:pt x="1403" y="2972"/>
                  </a:lnTo>
                  <a:lnTo>
                    <a:pt x="1357" y="2887"/>
                  </a:lnTo>
                  <a:lnTo>
                    <a:pt x="1312" y="2799"/>
                  </a:lnTo>
                  <a:lnTo>
                    <a:pt x="1264" y="2708"/>
                  </a:lnTo>
                  <a:lnTo>
                    <a:pt x="1216" y="2613"/>
                  </a:lnTo>
                  <a:lnTo>
                    <a:pt x="1167" y="2513"/>
                  </a:lnTo>
                  <a:lnTo>
                    <a:pt x="1118" y="2410"/>
                  </a:lnTo>
                  <a:lnTo>
                    <a:pt x="1067" y="2304"/>
                  </a:lnTo>
                  <a:lnTo>
                    <a:pt x="1014" y="2194"/>
                  </a:lnTo>
                  <a:lnTo>
                    <a:pt x="961" y="2081"/>
                  </a:lnTo>
                  <a:lnTo>
                    <a:pt x="907" y="1963"/>
                  </a:lnTo>
                  <a:lnTo>
                    <a:pt x="852" y="1841"/>
                  </a:lnTo>
                  <a:lnTo>
                    <a:pt x="796" y="1718"/>
                  </a:lnTo>
                  <a:lnTo>
                    <a:pt x="738" y="1588"/>
                  </a:lnTo>
                  <a:lnTo>
                    <a:pt x="680" y="1457"/>
                  </a:lnTo>
                  <a:lnTo>
                    <a:pt x="642" y="1369"/>
                  </a:lnTo>
                  <a:lnTo>
                    <a:pt x="628" y="1338"/>
                  </a:lnTo>
                  <a:lnTo>
                    <a:pt x="617" y="1306"/>
                  </a:lnTo>
                  <a:lnTo>
                    <a:pt x="606" y="1275"/>
                  </a:lnTo>
                  <a:lnTo>
                    <a:pt x="596" y="1243"/>
                  </a:lnTo>
                  <a:lnTo>
                    <a:pt x="588" y="1210"/>
                  </a:lnTo>
                  <a:lnTo>
                    <a:pt x="581" y="1178"/>
                  </a:lnTo>
                  <a:lnTo>
                    <a:pt x="574" y="1145"/>
                  </a:lnTo>
                  <a:lnTo>
                    <a:pt x="568" y="1114"/>
                  </a:lnTo>
                  <a:lnTo>
                    <a:pt x="564" y="1081"/>
                  </a:lnTo>
                  <a:lnTo>
                    <a:pt x="559" y="1049"/>
                  </a:lnTo>
                  <a:lnTo>
                    <a:pt x="556" y="1018"/>
                  </a:lnTo>
                  <a:lnTo>
                    <a:pt x="553" y="987"/>
                  </a:lnTo>
                  <a:lnTo>
                    <a:pt x="550" y="926"/>
                  </a:lnTo>
                  <a:lnTo>
                    <a:pt x="549" y="869"/>
                  </a:lnTo>
                  <a:lnTo>
                    <a:pt x="550" y="815"/>
                  </a:lnTo>
                  <a:lnTo>
                    <a:pt x="551" y="765"/>
                  </a:lnTo>
                  <a:lnTo>
                    <a:pt x="554" y="722"/>
                  </a:lnTo>
                  <a:lnTo>
                    <a:pt x="557" y="682"/>
                  </a:lnTo>
                  <a:lnTo>
                    <a:pt x="560" y="651"/>
                  </a:lnTo>
                  <a:lnTo>
                    <a:pt x="564" y="626"/>
                  </a:lnTo>
                  <a:lnTo>
                    <a:pt x="566" y="609"/>
                  </a:lnTo>
                  <a:lnTo>
                    <a:pt x="568" y="601"/>
                  </a:lnTo>
                  <a:lnTo>
                    <a:pt x="672" y="819"/>
                  </a:lnTo>
                  <a:lnTo>
                    <a:pt x="917" y="1239"/>
                  </a:lnTo>
                  <a:lnTo>
                    <a:pt x="917" y="1419"/>
                  </a:lnTo>
                  <a:lnTo>
                    <a:pt x="1087" y="1451"/>
                  </a:lnTo>
                  <a:lnTo>
                    <a:pt x="1023" y="1652"/>
                  </a:lnTo>
                  <a:lnTo>
                    <a:pt x="1214" y="1662"/>
                  </a:lnTo>
                  <a:lnTo>
                    <a:pt x="1140" y="1884"/>
                  </a:lnTo>
                  <a:lnTo>
                    <a:pt x="1341" y="1894"/>
                  </a:lnTo>
                  <a:lnTo>
                    <a:pt x="1235" y="2127"/>
                  </a:lnTo>
                  <a:lnTo>
                    <a:pt x="1446" y="2138"/>
                  </a:lnTo>
                  <a:lnTo>
                    <a:pt x="1351" y="2391"/>
                  </a:lnTo>
                  <a:lnTo>
                    <a:pt x="1594" y="2381"/>
                  </a:lnTo>
                  <a:lnTo>
                    <a:pt x="1499" y="2646"/>
                  </a:lnTo>
                  <a:lnTo>
                    <a:pt x="1764" y="2656"/>
                  </a:lnTo>
                  <a:lnTo>
                    <a:pt x="1626" y="2920"/>
                  </a:lnTo>
                  <a:lnTo>
                    <a:pt x="1880" y="2920"/>
                  </a:lnTo>
                  <a:lnTo>
                    <a:pt x="1775" y="3195"/>
                  </a:lnTo>
                  <a:lnTo>
                    <a:pt x="2060" y="3195"/>
                  </a:lnTo>
                  <a:lnTo>
                    <a:pt x="1954" y="3459"/>
                  </a:lnTo>
                  <a:lnTo>
                    <a:pt x="2218" y="3427"/>
                  </a:lnTo>
                  <a:lnTo>
                    <a:pt x="2144" y="3703"/>
                  </a:lnTo>
                  <a:lnTo>
                    <a:pt x="2367" y="3607"/>
                  </a:lnTo>
                  <a:lnTo>
                    <a:pt x="2346" y="3840"/>
                  </a:lnTo>
                  <a:lnTo>
                    <a:pt x="2535" y="3798"/>
                  </a:lnTo>
                  <a:lnTo>
                    <a:pt x="2588" y="3998"/>
                  </a:lnTo>
                  <a:lnTo>
                    <a:pt x="2789" y="3956"/>
                  </a:lnTo>
                  <a:lnTo>
                    <a:pt x="2864" y="4178"/>
                  </a:lnTo>
                  <a:lnTo>
                    <a:pt x="3074" y="4094"/>
                  </a:lnTo>
                  <a:lnTo>
                    <a:pt x="3096" y="4284"/>
                  </a:lnTo>
                  <a:lnTo>
                    <a:pt x="3286" y="4242"/>
                  </a:lnTo>
                  <a:lnTo>
                    <a:pt x="3350" y="4443"/>
                  </a:lnTo>
                  <a:lnTo>
                    <a:pt x="3582" y="4337"/>
                  </a:lnTo>
                  <a:lnTo>
                    <a:pt x="3614" y="4580"/>
                  </a:lnTo>
                  <a:lnTo>
                    <a:pt x="3826" y="4464"/>
                  </a:lnTo>
                  <a:lnTo>
                    <a:pt x="3953" y="4739"/>
                  </a:lnTo>
                  <a:lnTo>
                    <a:pt x="4142" y="4538"/>
                  </a:lnTo>
                  <a:lnTo>
                    <a:pt x="4206" y="4887"/>
                  </a:lnTo>
                  <a:lnTo>
                    <a:pt x="4333" y="4675"/>
                  </a:lnTo>
                  <a:lnTo>
                    <a:pt x="4385" y="5041"/>
                  </a:lnTo>
                  <a:lnTo>
                    <a:pt x="4397" y="5045"/>
                  </a:lnTo>
                  <a:lnTo>
                    <a:pt x="4409" y="5050"/>
                  </a:lnTo>
                  <a:lnTo>
                    <a:pt x="4409" y="4987"/>
                  </a:lnTo>
                  <a:lnTo>
                    <a:pt x="4410" y="4920"/>
                  </a:lnTo>
                  <a:lnTo>
                    <a:pt x="4411" y="4849"/>
                  </a:lnTo>
                  <a:lnTo>
                    <a:pt x="4413" y="4775"/>
                  </a:lnTo>
                  <a:lnTo>
                    <a:pt x="4414" y="4696"/>
                  </a:lnTo>
                  <a:lnTo>
                    <a:pt x="4415" y="4616"/>
                  </a:lnTo>
                  <a:lnTo>
                    <a:pt x="4417" y="4531"/>
                  </a:lnTo>
                  <a:lnTo>
                    <a:pt x="4418" y="4443"/>
                  </a:lnTo>
                  <a:lnTo>
                    <a:pt x="4313" y="4427"/>
                  </a:lnTo>
                  <a:lnTo>
                    <a:pt x="4211" y="4408"/>
                  </a:lnTo>
                  <a:lnTo>
                    <a:pt x="4111" y="4388"/>
                  </a:lnTo>
                  <a:lnTo>
                    <a:pt x="4014" y="4366"/>
                  </a:lnTo>
                  <a:lnTo>
                    <a:pt x="3919" y="4343"/>
                  </a:lnTo>
                  <a:lnTo>
                    <a:pt x="3827" y="4318"/>
                  </a:lnTo>
                  <a:lnTo>
                    <a:pt x="3738" y="4292"/>
                  </a:lnTo>
                  <a:lnTo>
                    <a:pt x="3651" y="4264"/>
                  </a:lnTo>
                  <a:lnTo>
                    <a:pt x="3566" y="4236"/>
                  </a:lnTo>
                  <a:lnTo>
                    <a:pt x="3486" y="4207"/>
                  </a:lnTo>
                  <a:lnTo>
                    <a:pt x="3407" y="4177"/>
                  </a:lnTo>
                  <a:lnTo>
                    <a:pt x="3332" y="4147"/>
                  </a:lnTo>
                  <a:lnTo>
                    <a:pt x="3260" y="4116"/>
                  </a:lnTo>
                  <a:lnTo>
                    <a:pt x="3190" y="4086"/>
                  </a:lnTo>
                  <a:lnTo>
                    <a:pt x="3124" y="4056"/>
                  </a:lnTo>
                  <a:lnTo>
                    <a:pt x="3061" y="4025"/>
                  </a:lnTo>
                  <a:lnTo>
                    <a:pt x="3001" y="3995"/>
                  </a:lnTo>
                  <a:lnTo>
                    <a:pt x="2945" y="3965"/>
                  </a:lnTo>
                  <a:lnTo>
                    <a:pt x="2891" y="3937"/>
                  </a:lnTo>
                  <a:lnTo>
                    <a:pt x="2841" y="3909"/>
                  </a:lnTo>
                  <a:lnTo>
                    <a:pt x="2796" y="3883"/>
                  </a:lnTo>
                  <a:lnTo>
                    <a:pt x="2752" y="3857"/>
                  </a:lnTo>
                  <a:lnTo>
                    <a:pt x="2713" y="3834"/>
                  </a:lnTo>
                  <a:lnTo>
                    <a:pt x="2677" y="3811"/>
                  </a:lnTo>
                  <a:lnTo>
                    <a:pt x="2617" y="3772"/>
                  </a:lnTo>
                  <a:lnTo>
                    <a:pt x="2571" y="3741"/>
                  </a:lnTo>
                  <a:lnTo>
                    <a:pt x="2541" y="3719"/>
                  </a:lnTo>
                  <a:lnTo>
                    <a:pt x="2527" y="3708"/>
                  </a:lnTo>
                  <a:lnTo>
                    <a:pt x="2994" y="3825"/>
                  </a:lnTo>
                  <a:lnTo>
                    <a:pt x="3001" y="3829"/>
                  </a:lnTo>
                  <a:lnTo>
                    <a:pt x="3020" y="3842"/>
                  </a:lnTo>
                  <a:lnTo>
                    <a:pt x="3052" y="3860"/>
                  </a:lnTo>
                  <a:lnTo>
                    <a:pt x="3095" y="3884"/>
                  </a:lnTo>
                  <a:lnTo>
                    <a:pt x="3148" y="3913"/>
                  </a:lnTo>
                  <a:lnTo>
                    <a:pt x="3212" y="3944"/>
                  </a:lnTo>
                  <a:lnTo>
                    <a:pt x="3248" y="3961"/>
                  </a:lnTo>
                  <a:lnTo>
                    <a:pt x="3287" y="3979"/>
                  </a:lnTo>
                  <a:lnTo>
                    <a:pt x="3330" y="3998"/>
                  </a:lnTo>
                  <a:lnTo>
                    <a:pt x="3373" y="4017"/>
                  </a:lnTo>
                  <a:lnTo>
                    <a:pt x="3421" y="4036"/>
                  </a:lnTo>
                  <a:lnTo>
                    <a:pt x="3470" y="4056"/>
                  </a:lnTo>
                  <a:lnTo>
                    <a:pt x="3523" y="4076"/>
                  </a:lnTo>
                  <a:lnTo>
                    <a:pt x="3577" y="4095"/>
                  </a:lnTo>
                  <a:lnTo>
                    <a:pt x="3634" y="4115"/>
                  </a:lnTo>
                  <a:lnTo>
                    <a:pt x="3693" y="4134"/>
                  </a:lnTo>
                  <a:lnTo>
                    <a:pt x="3756" y="4153"/>
                  </a:lnTo>
                  <a:lnTo>
                    <a:pt x="3820" y="4171"/>
                  </a:lnTo>
                  <a:lnTo>
                    <a:pt x="3887" y="4190"/>
                  </a:lnTo>
                  <a:lnTo>
                    <a:pt x="3956" y="4207"/>
                  </a:lnTo>
                  <a:lnTo>
                    <a:pt x="4028" y="4224"/>
                  </a:lnTo>
                  <a:lnTo>
                    <a:pt x="4102" y="4240"/>
                  </a:lnTo>
                  <a:lnTo>
                    <a:pt x="4178" y="4255"/>
                  </a:lnTo>
                  <a:lnTo>
                    <a:pt x="4257" y="4268"/>
                  </a:lnTo>
                  <a:lnTo>
                    <a:pt x="4338" y="4281"/>
                  </a:lnTo>
                  <a:lnTo>
                    <a:pt x="4421" y="4293"/>
                  </a:lnTo>
                  <a:lnTo>
                    <a:pt x="4422" y="4262"/>
                  </a:lnTo>
                  <a:lnTo>
                    <a:pt x="4422" y="4231"/>
                  </a:lnTo>
                  <a:lnTo>
                    <a:pt x="4423" y="4200"/>
                  </a:lnTo>
                  <a:lnTo>
                    <a:pt x="4424" y="4168"/>
                  </a:lnTo>
                  <a:lnTo>
                    <a:pt x="4362" y="4150"/>
                  </a:lnTo>
                  <a:lnTo>
                    <a:pt x="4297" y="4131"/>
                  </a:lnTo>
                  <a:lnTo>
                    <a:pt x="4231" y="4111"/>
                  </a:lnTo>
                  <a:lnTo>
                    <a:pt x="4165" y="4089"/>
                  </a:lnTo>
                  <a:lnTo>
                    <a:pt x="4097" y="4068"/>
                  </a:lnTo>
                  <a:lnTo>
                    <a:pt x="4029" y="4045"/>
                  </a:lnTo>
                  <a:lnTo>
                    <a:pt x="3960" y="4021"/>
                  </a:lnTo>
                  <a:lnTo>
                    <a:pt x="3890" y="3995"/>
                  </a:lnTo>
                  <a:lnTo>
                    <a:pt x="3837" y="3973"/>
                  </a:lnTo>
                  <a:lnTo>
                    <a:pt x="3782" y="3945"/>
                  </a:lnTo>
                  <a:lnTo>
                    <a:pt x="3726" y="3915"/>
                  </a:lnTo>
                  <a:lnTo>
                    <a:pt x="3670" y="3879"/>
                  </a:lnTo>
                  <a:lnTo>
                    <a:pt x="3612" y="3840"/>
                  </a:lnTo>
                  <a:lnTo>
                    <a:pt x="3554" y="3798"/>
                  </a:lnTo>
                  <a:lnTo>
                    <a:pt x="3496" y="3753"/>
                  </a:lnTo>
                  <a:lnTo>
                    <a:pt x="3437" y="3705"/>
                  </a:lnTo>
                  <a:lnTo>
                    <a:pt x="3379" y="3655"/>
                  </a:lnTo>
                  <a:lnTo>
                    <a:pt x="3321" y="3603"/>
                  </a:lnTo>
                  <a:lnTo>
                    <a:pt x="3263" y="3550"/>
                  </a:lnTo>
                  <a:lnTo>
                    <a:pt x="3207" y="3495"/>
                  </a:lnTo>
                  <a:lnTo>
                    <a:pt x="3151" y="3440"/>
                  </a:lnTo>
                  <a:lnTo>
                    <a:pt x="3096" y="3384"/>
                  </a:lnTo>
                  <a:lnTo>
                    <a:pt x="3042" y="3328"/>
                  </a:lnTo>
                  <a:lnTo>
                    <a:pt x="2989" y="3272"/>
                  </a:lnTo>
                  <a:lnTo>
                    <a:pt x="2938" y="3217"/>
                  </a:lnTo>
                  <a:lnTo>
                    <a:pt x="2889" y="3161"/>
                  </a:lnTo>
                  <a:lnTo>
                    <a:pt x="2841" y="3108"/>
                  </a:lnTo>
                  <a:lnTo>
                    <a:pt x="2797" y="3057"/>
                  </a:lnTo>
                  <a:lnTo>
                    <a:pt x="2714" y="2959"/>
                  </a:lnTo>
                  <a:lnTo>
                    <a:pt x="2642" y="2872"/>
                  </a:lnTo>
                  <a:lnTo>
                    <a:pt x="2583" y="2799"/>
                  </a:lnTo>
                  <a:lnTo>
                    <a:pt x="2537" y="2742"/>
                  </a:lnTo>
                  <a:lnTo>
                    <a:pt x="2507" y="2703"/>
                  </a:lnTo>
                  <a:lnTo>
                    <a:pt x="2493" y="2686"/>
                  </a:lnTo>
                  <a:lnTo>
                    <a:pt x="2875" y="2978"/>
                  </a:lnTo>
                  <a:lnTo>
                    <a:pt x="2883" y="2987"/>
                  </a:lnTo>
                  <a:lnTo>
                    <a:pt x="2902" y="3009"/>
                  </a:lnTo>
                  <a:lnTo>
                    <a:pt x="2931" y="3044"/>
                  </a:lnTo>
                  <a:lnTo>
                    <a:pt x="2972" y="3089"/>
                  </a:lnTo>
                  <a:lnTo>
                    <a:pt x="3020" y="3143"/>
                  </a:lnTo>
                  <a:lnTo>
                    <a:pt x="3078" y="3205"/>
                  </a:lnTo>
                  <a:lnTo>
                    <a:pt x="3109" y="3238"/>
                  </a:lnTo>
                  <a:lnTo>
                    <a:pt x="3143" y="3272"/>
                  </a:lnTo>
                  <a:lnTo>
                    <a:pt x="3178" y="3307"/>
                  </a:lnTo>
                  <a:lnTo>
                    <a:pt x="3215" y="3343"/>
                  </a:lnTo>
                  <a:lnTo>
                    <a:pt x="3255" y="3379"/>
                  </a:lnTo>
                  <a:lnTo>
                    <a:pt x="3294" y="3416"/>
                  </a:lnTo>
                  <a:lnTo>
                    <a:pt x="3335" y="3453"/>
                  </a:lnTo>
                  <a:lnTo>
                    <a:pt x="3377" y="3489"/>
                  </a:lnTo>
                  <a:lnTo>
                    <a:pt x="3421" y="3526"/>
                  </a:lnTo>
                  <a:lnTo>
                    <a:pt x="3465" y="3562"/>
                  </a:lnTo>
                  <a:lnTo>
                    <a:pt x="3511" y="3597"/>
                  </a:lnTo>
                  <a:lnTo>
                    <a:pt x="3558" y="3632"/>
                  </a:lnTo>
                  <a:lnTo>
                    <a:pt x="3604" y="3665"/>
                  </a:lnTo>
                  <a:lnTo>
                    <a:pt x="3652" y="3696"/>
                  </a:lnTo>
                  <a:lnTo>
                    <a:pt x="3701" y="3727"/>
                  </a:lnTo>
                  <a:lnTo>
                    <a:pt x="3749" y="3756"/>
                  </a:lnTo>
                  <a:lnTo>
                    <a:pt x="3798" y="3783"/>
                  </a:lnTo>
                  <a:lnTo>
                    <a:pt x="3847" y="3808"/>
                  </a:lnTo>
                  <a:lnTo>
                    <a:pt x="3896" y="3830"/>
                  </a:lnTo>
                  <a:lnTo>
                    <a:pt x="3945" y="3850"/>
                  </a:lnTo>
                  <a:lnTo>
                    <a:pt x="4007" y="3872"/>
                  </a:lnTo>
                  <a:lnTo>
                    <a:pt x="4069" y="3895"/>
                  </a:lnTo>
                  <a:lnTo>
                    <a:pt x="4131" y="3916"/>
                  </a:lnTo>
                  <a:lnTo>
                    <a:pt x="4191" y="3936"/>
                  </a:lnTo>
                  <a:lnTo>
                    <a:pt x="4252" y="3955"/>
                  </a:lnTo>
                  <a:lnTo>
                    <a:pt x="4312" y="3973"/>
                  </a:lnTo>
                  <a:lnTo>
                    <a:pt x="4370" y="3991"/>
                  </a:lnTo>
                  <a:lnTo>
                    <a:pt x="4427" y="4008"/>
                  </a:lnTo>
                  <a:lnTo>
                    <a:pt x="4429" y="3923"/>
                  </a:lnTo>
                  <a:lnTo>
                    <a:pt x="4431" y="3837"/>
                  </a:lnTo>
                  <a:lnTo>
                    <a:pt x="4433" y="3749"/>
                  </a:lnTo>
                  <a:lnTo>
                    <a:pt x="4435" y="3660"/>
                  </a:lnTo>
                  <a:lnTo>
                    <a:pt x="4437" y="3568"/>
                  </a:lnTo>
                  <a:lnTo>
                    <a:pt x="4439" y="3476"/>
                  </a:lnTo>
                  <a:lnTo>
                    <a:pt x="4441" y="3382"/>
                  </a:lnTo>
                  <a:lnTo>
                    <a:pt x="4443" y="3285"/>
                  </a:lnTo>
                  <a:lnTo>
                    <a:pt x="4443" y="3264"/>
                  </a:lnTo>
                  <a:lnTo>
                    <a:pt x="4444" y="3243"/>
                  </a:lnTo>
                  <a:lnTo>
                    <a:pt x="4444" y="3221"/>
                  </a:lnTo>
                  <a:lnTo>
                    <a:pt x="4445" y="3200"/>
                  </a:lnTo>
                  <a:lnTo>
                    <a:pt x="4286" y="3090"/>
                  </a:lnTo>
                  <a:lnTo>
                    <a:pt x="4112" y="2972"/>
                  </a:lnTo>
                  <a:lnTo>
                    <a:pt x="3924" y="2845"/>
                  </a:lnTo>
                  <a:lnTo>
                    <a:pt x="3727" y="2712"/>
                  </a:lnTo>
                  <a:lnTo>
                    <a:pt x="3522" y="2576"/>
                  </a:lnTo>
                  <a:lnTo>
                    <a:pt x="3313" y="2436"/>
                  </a:lnTo>
                  <a:lnTo>
                    <a:pt x="3101" y="2297"/>
                  </a:lnTo>
                  <a:lnTo>
                    <a:pt x="2892" y="2158"/>
                  </a:lnTo>
                  <a:lnTo>
                    <a:pt x="2686" y="2024"/>
                  </a:lnTo>
                  <a:lnTo>
                    <a:pt x="2488" y="1894"/>
                  </a:lnTo>
                  <a:lnTo>
                    <a:pt x="2299" y="1773"/>
                  </a:lnTo>
                  <a:lnTo>
                    <a:pt x="2123" y="1659"/>
                  </a:lnTo>
                  <a:lnTo>
                    <a:pt x="1963" y="1558"/>
                  </a:lnTo>
                  <a:lnTo>
                    <a:pt x="1821" y="1469"/>
                  </a:lnTo>
                  <a:lnTo>
                    <a:pt x="1700" y="1393"/>
                  </a:lnTo>
                  <a:lnTo>
                    <a:pt x="1604" y="1335"/>
                  </a:lnTo>
                  <a:lnTo>
                    <a:pt x="1548" y="1300"/>
                  </a:lnTo>
                  <a:lnTo>
                    <a:pt x="1495" y="1263"/>
                  </a:lnTo>
                  <a:lnTo>
                    <a:pt x="1445" y="1224"/>
                  </a:lnTo>
                  <a:lnTo>
                    <a:pt x="1397" y="1183"/>
                  </a:lnTo>
                  <a:lnTo>
                    <a:pt x="1353" y="1140"/>
                  </a:lnTo>
                  <a:lnTo>
                    <a:pt x="1312" y="1097"/>
                  </a:lnTo>
                  <a:lnTo>
                    <a:pt x="1273" y="1051"/>
                  </a:lnTo>
                  <a:lnTo>
                    <a:pt x="1237" y="1006"/>
                  </a:lnTo>
                  <a:lnTo>
                    <a:pt x="1203" y="959"/>
                  </a:lnTo>
                  <a:lnTo>
                    <a:pt x="1173" y="911"/>
                  </a:lnTo>
                  <a:lnTo>
                    <a:pt x="1143" y="865"/>
                  </a:lnTo>
                  <a:lnTo>
                    <a:pt x="1117" y="817"/>
                  </a:lnTo>
                  <a:lnTo>
                    <a:pt x="1092" y="769"/>
                  </a:lnTo>
                  <a:lnTo>
                    <a:pt x="1070" y="723"/>
                  </a:lnTo>
                  <a:lnTo>
                    <a:pt x="1050" y="676"/>
                  </a:lnTo>
                  <a:lnTo>
                    <a:pt x="1032" y="631"/>
                  </a:lnTo>
                  <a:lnTo>
                    <a:pt x="1015" y="586"/>
                  </a:lnTo>
                  <a:lnTo>
                    <a:pt x="1000" y="543"/>
                  </a:lnTo>
                  <a:lnTo>
                    <a:pt x="987" y="501"/>
                  </a:lnTo>
                  <a:lnTo>
                    <a:pt x="975" y="461"/>
                  </a:lnTo>
                  <a:lnTo>
                    <a:pt x="965" y="422"/>
                  </a:lnTo>
                  <a:lnTo>
                    <a:pt x="956" y="386"/>
                  </a:lnTo>
                  <a:lnTo>
                    <a:pt x="948" y="352"/>
                  </a:lnTo>
                  <a:lnTo>
                    <a:pt x="942" y="320"/>
                  </a:lnTo>
                  <a:lnTo>
                    <a:pt x="932" y="265"/>
                  </a:lnTo>
                  <a:lnTo>
                    <a:pt x="926" y="223"/>
                  </a:lnTo>
                  <a:lnTo>
                    <a:pt x="923" y="194"/>
                  </a:lnTo>
                  <a:lnTo>
                    <a:pt x="922" y="181"/>
                  </a:lnTo>
                  <a:close/>
                  <a:moveTo>
                    <a:pt x="4384" y="5350"/>
                  </a:moveTo>
                  <a:lnTo>
                    <a:pt x="4290" y="5356"/>
                  </a:lnTo>
                  <a:lnTo>
                    <a:pt x="4197" y="5361"/>
                  </a:lnTo>
                  <a:lnTo>
                    <a:pt x="4107" y="5361"/>
                  </a:lnTo>
                  <a:lnTo>
                    <a:pt x="4017" y="5359"/>
                  </a:lnTo>
                  <a:lnTo>
                    <a:pt x="3929" y="5353"/>
                  </a:lnTo>
                  <a:lnTo>
                    <a:pt x="3843" y="5347"/>
                  </a:lnTo>
                  <a:lnTo>
                    <a:pt x="3758" y="5337"/>
                  </a:lnTo>
                  <a:lnTo>
                    <a:pt x="3675" y="5326"/>
                  </a:lnTo>
                  <a:lnTo>
                    <a:pt x="3595" y="5312"/>
                  </a:lnTo>
                  <a:lnTo>
                    <a:pt x="3516" y="5297"/>
                  </a:lnTo>
                  <a:lnTo>
                    <a:pt x="3439" y="5280"/>
                  </a:lnTo>
                  <a:lnTo>
                    <a:pt x="3365" y="5262"/>
                  </a:lnTo>
                  <a:lnTo>
                    <a:pt x="3293" y="5243"/>
                  </a:lnTo>
                  <a:lnTo>
                    <a:pt x="3224" y="5224"/>
                  </a:lnTo>
                  <a:lnTo>
                    <a:pt x="3157" y="5203"/>
                  </a:lnTo>
                  <a:lnTo>
                    <a:pt x="3094" y="5183"/>
                  </a:lnTo>
                  <a:lnTo>
                    <a:pt x="3032" y="5162"/>
                  </a:lnTo>
                  <a:lnTo>
                    <a:pt x="2974" y="5139"/>
                  </a:lnTo>
                  <a:lnTo>
                    <a:pt x="2919" y="5118"/>
                  </a:lnTo>
                  <a:lnTo>
                    <a:pt x="2867" y="5097"/>
                  </a:lnTo>
                  <a:lnTo>
                    <a:pt x="2819" y="5077"/>
                  </a:lnTo>
                  <a:lnTo>
                    <a:pt x="2774" y="5058"/>
                  </a:lnTo>
                  <a:lnTo>
                    <a:pt x="2732" y="5039"/>
                  </a:lnTo>
                  <a:lnTo>
                    <a:pt x="2695" y="5021"/>
                  </a:lnTo>
                  <a:lnTo>
                    <a:pt x="2631" y="4989"/>
                  </a:lnTo>
                  <a:lnTo>
                    <a:pt x="2583" y="4963"/>
                  </a:lnTo>
                  <a:lnTo>
                    <a:pt x="2552" y="4948"/>
                  </a:lnTo>
                  <a:lnTo>
                    <a:pt x="2538" y="4940"/>
                  </a:lnTo>
                  <a:lnTo>
                    <a:pt x="3121" y="5023"/>
                  </a:lnTo>
                  <a:lnTo>
                    <a:pt x="3127" y="5026"/>
                  </a:lnTo>
                  <a:lnTo>
                    <a:pt x="3144" y="5032"/>
                  </a:lnTo>
                  <a:lnTo>
                    <a:pt x="3171" y="5042"/>
                  </a:lnTo>
                  <a:lnTo>
                    <a:pt x="3207" y="5055"/>
                  </a:lnTo>
                  <a:lnTo>
                    <a:pt x="3251" y="5070"/>
                  </a:lnTo>
                  <a:lnTo>
                    <a:pt x="3303" y="5087"/>
                  </a:lnTo>
                  <a:lnTo>
                    <a:pt x="3364" y="5105"/>
                  </a:lnTo>
                  <a:lnTo>
                    <a:pt x="3432" y="5123"/>
                  </a:lnTo>
                  <a:lnTo>
                    <a:pt x="3506" y="5142"/>
                  </a:lnTo>
                  <a:lnTo>
                    <a:pt x="3585" y="5160"/>
                  </a:lnTo>
                  <a:lnTo>
                    <a:pt x="3627" y="5169"/>
                  </a:lnTo>
                  <a:lnTo>
                    <a:pt x="3671" y="5177"/>
                  </a:lnTo>
                  <a:lnTo>
                    <a:pt x="3715" y="5185"/>
                  </a:lnTo>
                  <a:lnTo>
                    <a:pt x="3761" y="5192"/>
                  </a:lnTo>
                  <a:lnTo>
                    <a:pt x="3808" y="5199"/>
                  </a:lnTo>
                  <a:lnTo>
                    <a:pt x="3855" y="5205"/>
                  </a:lnTo>
                  <a:lnTo>
                    <a:pt x="3904" y="5210"/>
                  </a:lnTo>
                  <a:lnTo>
                    <a:pt x="3954" y="5215"/>
                  </a:lnTo>
                  <a:lnTo>
                    <a:pt x="4004" y="5219"/>
                  </a:lnTo>
                  <a:lnTo>
                    <a:pt x="4056" y="5221"/>
                  </a:lnTo>
                  <a:lnTo>
                    <a:pt x="4106" y="5223"/>
                  </a:lnTo>
                  <a:lnTo>
                    <a:pt x="4159" y="5223"/>
                  </a:lnTo>
                  <a:lnTo>
                    <a:pt x="4384" y="5350"/>
                  </a:lnTo>
                  <a:close/>
                  <a:moveTo>
                    <a:pt x="4428" y="3195"/>
                  </a:moveTo>
                  <a:lnTo>
                    <a:pt x="4206" y="3533"/>
                  </a:lnTo>
                  <a:lnTo>
                    <a:pt x="4164" y="3111"/>
                  </a:lnTo>
                  <a:lnTo>
                    <a:pt x="3942" y="3344"/>
                  </a:lnTo>
                  <a:lnTo>
                    <a:pt x="3942" y="2962"/>
                  </a:lnTo>
                  <a:lnTo>
                    <a:pt x="3677" y="3153"/>
                  </a:lnTo>
                  <a:lnTo>
                    <a:pt x="3698" y="2815"/>
                  </a:lnTo>
                  <a:lnTo>
                    <a:pt x="3435" y="2994"/>
                  </a:lnTo>
                  <a:lnTo>
                    <a:pt x="3456" y="2646"/>
                  </a:lnTo>
                  <a:lnTo>
                    <a:pt x="3212" y="2815"/>
                  </a:lnTo>
                  <a:lnTo>
                    <a:pt x="3212" y="2465"/>
                  </a:lnTo>
                  <a:lnTo>
                    <a:pt x="2958" y="2624"/>
                  </a:lnTo>
                  <a:lnTo>
                    <a:pt x="2958" y="2286"/>
                  </a:lnTo>
                  <a:lnTo>
                    <a:pt x="2684" y="2487"/>
                  </a:lnTo>
                  <a:lnTo>
                    <a:pt x="2684" y="2117"/>
                  </a:lnTo>
                  <a:lnTo>
                    <a:pt x="2429" y="2297"/>
                  </a:lnTo>
                  <a:lnTo>
                    <a:pt x="2450" y="1947"/>
                  </a:lnTo>
                  <a:lnTo>
                    <a:pt x="2250" y="2096"/>
                  </a:lnTo>
                  <a:lnTo>
                    <a:pt x="2218" y="1810"/>
                  </a:lnTo>
                  <a:lnTo>
                    <a:pt x="2028" y="1884"/>
                  </a:lnTo>
                  <a:lnTo>
                    <a:pt x="2049" y="1673"/>
                  </a:lnTo>
                  <a:lnTo>
                    <a:pt x="1922" y="1705"/>
                  </a:lnTo>
                  <a:lnTo>
                    <a:pt x="1552" y="1313"/>
                  </a:lnTo>
                  <a:lnTo>
                    <a:pt x="1585" y="1330"/>
                  </a:lnTo>
                  <a:lnTo>
                    <a:pt x="1632" y="1356"/>
                  </a:lnTo>
                  <a:lnTo>
                    <a:pt x="1690" y="1391"/>
                  </a:lnTo>
                  <a:lnTo>
                    <a:pt x="1758" y="1433"/>
                  </a:lnTo>
                  <a:lnTo>
                    <a:pt x="1835" y="1481"/>
                  </a:lnTo>
                  <a:lnTo>
                    <a:pt x="1920" y="1534"/>
                  </a:lnTo>
                  <a:lnTo>
                    <a:pt x="2009" y="1591"/>
                  </a:lnTo>
                  <a:lnTo>
                    <a:pt x="2103" y="1652"/>
                  </a:lnTo>
                  <a:lnTo>
                    <a:pt x="2200" y="1714"/>
                  </a:lnTo>
                  <a:lnTo>
                    <a:pt x="2298" y="1777"/>
                  </a:lnTo>
                  <a:lnTo>
                    <a:pt x="2395" y="1840"/>
                  </a:lnTo>
                  <a:lnTo>
                    <a:pt x="2491" y="1902"/>
                  </a:lnTo>
                  <a:lnTo>
                    <a:pt x="2582" y="1962"/>
                  </a:lnTo>
                  <a:lnTo>
                    <a:pt x="2669" y="2018"/>
                  </a:lnTo>
                  <a:lnTo>
                    <a:pt x="2749" y="2070"/>
                  </a:lnTo>
                  <a:lnTo>
                    <a:pt x="2821" y="2117"/>
                  </a:lnTo>
                  <a:lnTo>
                    <a:pt x="2899" y="2168"/>
                  </a:lnTo>
                  <a:lnTo>
                    <a:pt x="2993" y="2230"/>
                  </a:lnTo>
                  <a:lnTo>
                    <a:pt x="3103" y="2302"/>
                  </a:lnTo>
                  <a:lnTo>
                    <a:pt x="3224" y="2384"/>
                  </a:lnTo>
                  <a:lnTo>
                    <a:pt x="3353" y="2470"/>
                  </a:lnTo>
                  <a:lnTo>
                    <a:pt x="3488" y="2561"/>
                  </a:lnTo>
                  <a:lnTo>
                    <a:pt x="3624" y="2652"/>
                  </a:lnTo>
                  <a:lnTo>
                    <a:pt x="3760" y="2743"/>
                  </a:lnTo>
                  <a:lnTo>
                    <a:pt x="3890" y="2832"/>
                  </a:lnTo>
                  <a:lnTo>
                    <a:pt x="4014" y="2916"/>
                  </a:lnTo>
                  <a:lnTo>
                    <a:pt x="4128" y="2992"/>
                  </a:lnTo>
                  <a:lnTo>
                    <a:pt x="4227" y="3060"/>
                  </a:lnTo>
                  <a:lnTo>
                    <a:pt x="4311" y="3116"/>
                  </a:lnTo>
                  <a:lnTo>
                    <a:pt x="4374" y="3158"/>
                  </a:lnTo>
                  <a:lnTo>
                    <a:pt x="4414" y="3186"/>
                  </a:lnTo>
                  <a:lnTo>
                    <a:pt x="4428" y="3195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" name="Freeform 121"/>
            <p:cNvSpPr>
              <a:spLocks/>
            </p:cNvSpPr>
            <p:nvPr/>
          </p:nvSpPr>
          <p:spPr bwMode="auto">
            <a:xfrm>
              <a:off x="7844580" y="977483"/>
              <a:ext cx="82895" cy="106962"/>
            </a:xfrm>
            <a:custGeom>
              <a:avLst/>
              <a:gdLst/>
              <a:ahLst/>
              <a:cxnLst>
                <a:cxn ang="0">
                  <a:pos x="898" y="5"/>
                </a:cxn>
                <a:cxn ang="0">
                  <a:pos x="823" y="25"/>
                </a:cxn>
                <a:cxn ang="0">
                  <a:pos x="750" y="57"/>
                </a:cxn>
                <a:cxn ang="0">
                  <a:pos x="681" y="99"/>
                </a:cxn>
                <a:cxn ang="0">
                  <a:pos x="614" y="151"/>
                </a:cxn>
                <a:cxn ang="0">
                  <a:pos x="551" y="211"/>
                </a:cxn>
                <a:cxn ang="0">
                  <a:pos x="490" y="278"/>
                </a:cxn>
                <a:cxn ang="0">
                  <a:pos x="433" y="350"/>
                </a:cxn>
                <a:cxn ang="0">
                  <a:pos x="378" y="427"/>
                </a:cxn>
                <a:cxn ang="0">
                  <a:pos x="327" y="507"/>
                </a:cxn>
                <a:cxn ang="0">
                  <a:pos x="279" y="587"/>
                </a:cxn>
                <a:cxn ang="0">
                  <a:pos x="234" y="669"/>
                </a:cxn>
                <a:cxn ang="0">
                  <a:pos x="172" y="790"/>
                </a:cxn>
                <a:cxn ang="0">
                  <a:pos x="102" y="940"/>
                </a:cxn>
                <a:cxn ang="0">
                  <a:pos x="60" y="1028"/>
                </a:cxn>
                <a:cxn ang="0">
                  <a:pos x="16" y="1121"/>
                </a:cxn>
                <a:cxn ang="0">
                  <a:pos x="3" y="1153"/>
                </a:cxn>
                <a:cxn ang="0">
                  <a:pos x="1" y="1178"/>
                </a:cxn>
                <a:cxn ang="0">
                  <a:pos x="8" y="1183"/>
                </a:cxn>
                <a:cxn ang="0">
                  <a:pos x="22" y="1159"/>
                </a:cxn>
                <a:cxn ang="0">
                  <a:pos x="39" y="1122"/>
                </a:cxn>
                <a:cxn ang="0">
                  <a:pos x="61" y="1064"/>
                </a:cxn>
                <a:cxn ang="0">
                  <a:pos x="87" y="995"/>
                </a:cxn>
                <a:cxn ang="0">
                  <a:pos x="123" y="911"/>
                </a:cxn>
                <a:cxn ang="0">
                  <a:pos x="160" y="836"/>
                </a:cxn>
                <a:cxn ang="0">
                  <a:pos x="191" y="780"/>
                </a:cxn>
                <a:cxn ang="0">
                  <a:pos x="227" y="718"/>
                </a:cxn>
                <a:cxn ang="0">
                  <a:pos x="271" y="649"/>
                </a:cxn>
                <a:cxn ang="0">
                  <a:pos x="322" y="574"/>
                </a:cxn>
                <a:cxn ang="0">
                  <a:pos x="381" y="492"/>
                </a:cxn>
                <a:cxn ang="0">
                  <a:pos x="439" y="416"/>
                </a:cxn>
                <a:cxn ang="0">
                  <a:pos x="488" y="354"/>
                </a:cxn>
                <a:cxn ang="0">
                  <a:pos x="535" y="300"/>
                </a:cxn>
                <a:cxn ang="0">
                  <a:pos x="579" y="252"/>
                </a:cxn>
                <a:cxn ang="0">
                  <a:pos x="642" y="189"/>
                </a:cxn>
                <a:cxn ang="0">
                  <a:pos x="717" y="122"/>
                </a:cxn>
                <a:cxn ang="0">
                  <a:pos x="783" y="72"/>
                </a:cxn>
                <a:cxn ang="0">
                  <a:pos x="839" y="39"/>
                </a:cxn>
                <a:cxn ang="0">
                  <a:pos x="885" y="16"/>
                </a:cxn>
                <a:cxn ang="0">
                  <a:pos x="923" y="4"/>
                </a:cxn>
              </a:cxnLst>
              <a:rect l="0" t="0" r="r" b="b"/>
              <a:pathLst>
                <a:path w="937" h="1193">
                  <a:moveTo>
                    <a:pt x="937" y="0"/>
                  </a:moveTo>
                  <a:lnTo>
                    <a:pt x="898" y="5"/>
                  </a:lnTo>
                  <a:lnTo>
                    <a:pt x="860" y="13"/>
                  </a:lnTo>
                  <a:lnTo>
                    <a:pt x="823" y="25"/>
                  </a:lnTo>
                  <a:lnTo>
                    <a:pt x="786" y="40"/>
                  </a:lnTo>
                  <a:lnTo>
                    <a:pt x="750" y="57"/>
                  </a:lnTo>
                  <a:lnTo>
                    <a:pt x="715" y="77"/>
                  </a:lnTo>
                  <a:lnTo>
                    <a:pt x="681" y="99"/>
                  </a:lnTo>
                  <a:lnTo>
                    <a:pt x="647" y="124"/>
                  </a:lnTo>
                  <a:lnTo>
                    <a:pt x="614" y="151"/>
                  </a:lnTo>
                  <a:lnTo>
                    <a:pt x="581" y="181"/>
                  </a:lnTo>
                  <a:lnTo>
                    <a:pt x="551" y="211"/>
                  </a:lnTo>
                  <a:lnTo>
                    <a:pt x="520" y="244"/>
                  </a:lnTo>
                  <a:lnTo>
                    <a:pt x="490" y="278"/>
                  </a:lnTo>
                  <a:lnTo>
                    <a:pt x="461" y="314"/>
                  </a:lnTo>
                  <a:lnTo>
                    <a:pt x="433" y="350"/>
                  </a:lnTo>
                  <a:lnTo>
                    <a:pt x="406" y="388"/>
                  </a:lnTo>
                  <a:lnTo>
                    <a:pt x="378" y="427"/>
                  </a:lnTo>
                  <a:lnTo>
                    <a:pt x="353" y="467"/>
                  </a:lnTo>
                  <a:lnTo>
                    <a:pt x="327" y="507"/>
                  </a:lnTo>
                  <a:lnTo>
                    <a:pt x="303" y="547"/>
                  </a:lnTo>
                  <a:lnTo>
                    <a:pt x="279" y="587"/>
                  </a:lnTo>
                  <a:lnTo>
                    <a:pt x="256" y="629"/>
                  </a:lnTo>
                  <a:lnTo>
                    <a:pt x="234" y="669"/>
                  </a:lnTo>
                  <a:lnTo>
                    <a:pt x="213" y="710"/>
                  </a:lnTo>
                  <a:lnTo>
                    <a:pt x="172" y="790"/>
                  </a:lnTo>
                  <a:lnTo>
                    <a:pt x="135" y="867"/>
                  </a:lnTo>
                  <a:lnTo>
                    <a:pt x="102" y="940"/>
                  </a:lnTo>
                  <a:lnTo>
                    <a:pt x="70" y="1007"/>
                  </a:lnTo>
                  <a:lnTo>
                    <a:pt x="60" y="1028"/>
                  </a:lnTo>
                  <a:lnTo>
                    <a:pt x="38" y="1075"/>
                  </a:lnTo>
                  <a:lnTo>
                    <a:pt x="16" y="1121"/>
                  </a:lnTo>
                  <a:lnTo>
                    <a:pt x="6" y="1144"/>
                  </a:lnTo>
                  <a:lnTo>
                    <a:pt x="3" y="1153"/>
                  </a:lnTo>
                  <a:lnTo>
                    <a:pt x="2" y="1165"/>
                  </a:lnTo>
                  <a:lnTo>
                    <a:pt x="1" y="1178"/>
                  </a:lnTo>
                  <a:lnTo>
                    <a:pt x="0" y="1193"/>
                  </a:lnTo>
                  <a:lnTo>
                    <a:pt x="8" y="1183"/>
                  </a:lnTo>
                  <a:lnTo>
                    <a:pt x="16" y="1171"/>
                  </a:lnTo>
                  <a:lnTo>
                    <a:pt x="22" y="1159"/>
                  </a:lnTo>
                  <a:lnTo>
                    <a:pt x="28" y="1148"/>
                  </a:lnTo>
                  <a:lnTo>
                    <a:pt x="39" y="1122"/>
                  </a:lnTo>
                  <a:lnTo>
                    <a:pt x="51" y="1095"/>
                  </a:lnTo>
                  <a:lnTo>
                    <a:pt x="61" y="1064"/>
                  </a:lnTo>
                  <a:lnTo>
                    <a:pt x="73" y="1031"/>
                  </a:lnTo>
                  <a:lnTo>
                    <a:pt x="87" y="995"/>
                  </a:lnTo>
                  <a:lnTo>
                    <a:pt x="103" y="956"/>
                  </a:lnTo>
                  <a:lnTo>
                    <a:pt x="123" y="911"/>
                  </a:lnTo>
                  <a:lnTo>
                    <a:pt x="146" y="863"/>
                  </a:lnTo>
                  <a:lnTo>
                    <a:pt x="160" y="836"/>
                  </a:lnTo>
                  <a:lnTo>
                    <a:pt x="174" y="809"/>
                  </a:lnTo>
                  <a:lnTo>
                    <a:pt x="191" y="780"/>
                  </a:lnTo>
                  <a:lnTo>
                    <a:pt x="207" y="749"/>
                  </a:lnTo>
                  <a:lnTo>
                    <a:pt x="227" y="718"/>
                  </a:lnTo>
                  <a:lnTo>
                    <a:pt x="248" y="684"/>
                  </a:lnTo>
                  <a:lnTo>
                    <a:pt x="271" y="649"/>
                  </a:lnTo>
                  <a:lnTo>
                    <a:pt x="295" y="613"/>
                  </a:lnTo>
                  <a:lnTo>
                    <a:pt x="322" y="574"/>
                  </a:lnTo>
                  <a:lnTo>
                    <a:pt x="350" y="533"/>
                  </a:lnTo>
                  <a:lnTo>
                    <a:pt x="381" y="492"/>
                  </a:lnTo>
                  <a:lnTo>
                    <a:pt x="414" y="447"/>
                  </a:lnTo>
                  <a:lnTo>
                    <a:pt x="439" y="416"/>
                  </a:lnTo>
                  <a:lnTo>
                    <a:pt x="464" y="384"/>
                  </a:lnTo>
                  <a:lnTo>
                    <a:pt x="488" y="354"/>
                  </a:lnTo>
                  <a:lnTo>
                    <a:pt x="512" y="327"/>
                  </a:lnTo>
                  <a:lnTo>
                    <a:pt x="535" y="300"/>
                  </a:lnTo>
                  <a:lnTo>
                    <a:pt x="557" y="275"/>
                  </a:lnTo>
                  <a:lnTo>
                    <a:pt x="579" y="252"/>
                  </a:lnTo>
                  <a:lnTo>
                    <a:pt x="601" y="229"/>
                  </a:lnTo>
                  <a:lnTo>
                    <a:pt x="642" y="189"/>
                  </a:lnTo>
                  <a:lnTo>
                    <a:pt x="680" y="153"/>
                  </a:lnTo>
                  <a:lnTo>
                    <a:pt x="717" y="122"/>
                  </a:lnTo>
                  <a:lnTo>
                    <a:pt x="751" y="96"/>
                  </a:lnTo>
                  <a:lnTo>
                    <a:pt x="783" y="72"/>
                  </a:lnTo>
                  <a:lnTo>
                    <a:pt x="812" y="54"/>
                  </a:lnTo>
                  <a:lnTo>
                    <a:pt x="839" y="39"/>
                  </a:lnTo>
                  <a:lnTo>
                    <a:pt x="863" y="26"/>
                  </a:lnTo>
                  <a:lnTo>
                    <a:pt x="885" y="16"/>
                  </a:lnTo>
                  <a:lnTo>
                    <a:pt x="906" y="9"/>
                  </a:lnTo>
                  <a:lnTo>
                    <a:pt x="923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" name="Freeform 122"/>
            <p:cNvSpPr>
              <a:spLocks/>
            </p:cNvSpPr>
            <p:nvPr/>
          </p:nvSpPr>
          <p:spPr bwMode="auto">
            <a:xfrm>
              <a:off x="8280448" y="1286335"/>
              <a:ext cx="54818" cy="128354"/>
            </a:xfrm>
            <a:custGeom>
              <a:avLst/>
              <a:gdLst/>
              <a:ahLst/>
              <a:cxnLst>
                <a:cxn ang="0">
                  <a:pos x="504" y="1158"/>
                </a:cxn>
                <a:cxn ang="0">
                  <a:pos x="409" y="905"/>
                </a:cxn>
                <a:cxn ang="0">
                  <a:pos x="314" y="672"/>
                </a:cxn>
                <a:cxn ang="0">
                  <a:pos x="176" y="577"/>
                </a:cxn>
                <a:cxn ang="0">
                  <a:pos x="70" y="408"/>
                </a:cxn>
                <a:cxn ang="0">
                  <a:pos x="41" y="28"/>
                </a:cxn>
                <a:cxn ang="0">
                  <a:pos x="58" y="35"/>
                </a:cxn>
                <a:cxn ang="0">
                  <a:pos x="61" y="35"/>
                </a:cxn>
                <a:cxn ang="0">
                  <a:pos x="31" y="13"/>
                </a:cxn>
                <a:cxn ang="0">
                  <a:pos x="13" y="85"/>
                </a:cxn>
                <a:cxn ang="0">
                  <a:pos x="9" y="251"/>
                </a:cxn>
                <a:cxn ang="0">
                  <a:pos x="6" y="413"/>
                </a:cxn>
                <a:cxn ang="0">
                  <a:pos x="3" y="567"/>
                </a:cxn>
                <a:cxn ang="0">
                  <a:pos x="51" y="653"/>
                </a:cxn>
                <a:cxn ang="0">
                  <a:pos x="135" y="672"/>
                </a:cxn>
                <a:cxn ang="0">
                  <a:pos x="195" y="685"/>
                </a:cxn>
                <a:cxn ang="0">
                  <a:pos x="228" y="691"/>
                </a:cxn>
                <a:cxn ang="0">
                  <a:pos x="283" y="702"/>
                </a:cxn>
                <a:cxn ang="0">
                  <a:pos x="298" y="770"/>
                </a:cxn>
                <a:cxn ang="0">
                  <a:pos x="325" y="884"/>
                </a:cxn>
                <a:cxn ang="0">
                  <a:pos x="370" y="1077"/>
                </a:cxn>
                <a:cxn ang="0">
                  <a:pos x="426" y="1310"/>
                </a:cxn>
                <a:cxn ang="0">
                  <a:pos x="464" y="1421"/>
                </a:cxn>
                <a:cxn ang="0">
                  <a:pos x="484" y="1397"/>
                </a:cxn>
                <a:cxn ang="0">
                  <a:pos x="504" y="1362"/>
                </a:cxn>
                <a:cxn ang="0">
                  <a:pos x="525" y="1315"/>
                </a:cxn>
                <a:cxn ang="0">
                  <a:pos x="547" y="1254"/>
                </a:cxn>
                <a:cxn ang="0">
                  <a:pos x="568" y="1178"/>
                </a:cxn>
                <a:cxn ang="0">
                  <a:pos x="586" y="1085"/>
                </a:cxn>
                <a:cxn ang="0">
                  <a:pos x="602" y="973"/>
                </a:cxn>
                <a:cxn ang="0">
                  <a:pos x="609" y="897"/>
                </a:cxn>
                <a:cxn ang="0">
                  <a:pos x="610" y="871"/>
                </a:cxn>
                <a:cxn ang="0">
                  <a:pos x="598" y="836"/>
                </a:cxn>
                <a:cxn ang="0">
                  <a:pos x="571" y="790"/>
                </a:cxn>
                <a:cxn ang="0">
                  <a:pos x="543" y="742"/>
                </a:cxn>
                <a:cxn ang="0">
                  <a:pos x="513" y="691"/>
                </a:cxn>
                <a:cxn ang="0">
                  <a:pos x="520" y="704"/>
                </a:cxn>
                <a:cxn ang="0">
                  <a:pos x="556" y="772"/>
                </a:cxn>
                <a:cxn ang="0">
                  <a:pos x="583" y="821"/>
                </a:cxn>
                <a:cxn ang="0">
                  <a:pos x="597" y="848"/>
                </a:cxn>
              </a:cxnLst>
              <a:rect l="0" t="0" r="r" b="b"/>
              <a:pathLst>
                <a:path w="611" h="1430">
                  <a:moveTo>
                    <a:pt x="599" y="852"/>
                  </a:moveTo>
                  <a:lnTo>
                    <a:pt x="504" y="1158"/>
                  </a:lnTo>
                  <a:lnTo>
                    <a:pt x="514" y="810"/>
                  </a:lnTo>
                  <a:lnTo>
                    <a:pt x="409" y="905"/>
                  </a:lnTo>
                  <a:lnTo>
                    <a:pt x="420" y="651"/>
                  </a:lnTo>
                  <a:lnTo>
                    <a:pt x="314" y="672"/>
                  </a:lnTo>
                  <a:lnTo>
                    <a:pt x="346" y="482"/>
                  </a:lnTo>
                  <a:lnTo>
                    <a:pt x="176" y="577"/>
                  </a:lnTo>
                  <a:lnTo>
                    <a:pt x="229" y="355"/>
                  </a:lnTo>
                  <a:lnTo>
                    <a:pt x="70" y="408"/>
                  </a:lnTo>
                  <a:lnTo>
                    <a:pt x="39" y="27"/>
                  </a:lnTo>
                  <a:lnTo>
                    <a:pt x="41" y="28"/>
                  </a:lnTo>
                  <a:lnTo>
                    <a:pt x="47" y="30"/>
                  </a:lnTo>
                  <a:lnTo>
                    <a:pt x="58" y="35"/>
                  </a:lnTo>
                  <a:lnTo>
                    <a:pt x="72" y="45"/>
                  </a:lnTo>
                  <a:lnTo>
                    <a:pt x="61" y="35"/>
                  </a:lnTo>
                  <a:lnTo>
                    <a:pt x="47" y="25"/>
                  </a:lnTo>
                  <a:lnTo>
                    <a:pt x="31" y="13"/>
                  </a:lnTo>
                  <a:lnTo>
                    <a:pt x="15" y="0"/>
                  </a:lnTo>
                  <a:lnTo>
                    <a:pt x="13" y="85"/>
                  </a:lnTo>
                  <a:lnTo>
                    <a:pt x="11" y="169"/>
                  </a:lnTo>
                  <a:lnTo>
                    <a:pt x="9" y="251"/>
                  </a:lnTo>
                  <a:lnTo>
                    <a:pt x="8" y="333"/>
                  </a:lnTo>
                  <a:lnTo>
                    <a:pt x="6" y="413"/>
                  </a:lnTo>
                  <a:lnTo>
                    <a:pt x="4" y="490"/>
                  </a:lnTo>
                  <a:lnTo>
                    <a:pt x="3" y="567"/>
                  </a:lnTo>
                  <a:lnTo>
                    <a:pt x="0" y="641"/>
                  </a:lnTo>
                  <a:lnTo>
                    <a:pt x="51" y="653"/>
                  </a:lnTo>
                  <a:lnTo>
                    <a:pt x="96" y="664"/>
                  </a:lnTo>
                  <a:lnTo>
                    <a:pt x="135" y="672"/>
                  </a:lnTo>
                  <a:lnTo>
                    <a:pt x="169" y="679"/>
                  </a:lnTo>
                  <a:lnTo>
                    <a:pt x="195" y="685"/>
                  </a:lnTo>
                  <a:lnTo>
                    <a:pt x="215" y="689"/>
                  </a:lnTo>
                  <a:lnTo>
                    <a:pt x="228" y="691"/>
                  </a:lnTo>
                  <a:lnTo>
                    <a:pt x="233" y="692"/>
                  </a:lnTo>
                  <a:lnTo>
                    <a:pt x="283" y="702"/>
                  </a:lnTo>
                  <a:lnTo>
                    <a:pt x="295" y="752"/>
                  </a:lnTo>
                  <a:lnTo>
                    <a:pt x="298" y="770"/>
                  </a:lnTo>
                  <a:lnTo>
                    <a:pt x="309" y="815"/>
                  </a:lnTo>
                  <a:lnTo>
                    <a:pt x="325" y="884"/>
                  </a:lnTo>
                  <a:lnTo>
                    <a:pt x="346" y="973"/>
                  </a:lnTo>
                  <a:lnTo>
                    <a:pt x="370" y="1077"/>
                  </a:lnTo>
                  <a:lnTo>
                    <a:pt x="397" y="1190"/>
                  </a:lnTo>
                  <a:lnTo>
                    <a:pt x="426" y="1310"/>
                  </a:lnTo>
                  <a:lnTo>
                    <a:pt x="457" y="1430"/>
                  </a:lnTo>
                  <a:lnTo>
                    <a:pt x="464" y="1421"/>
                  </a:lnTo>
                  <a:lnTo>
                    <a:pt x="474" y="1410"/>
                  </a:lnTo>
                  <a:lnTo>
                    <a:pt x="484" y="1397"/>
                  </a:lnTo>
                  <a:lnTo>
                    <a:pt x="493" y="1381"/>
                  </a:lnTo>
                  <a:lnTo>
                    <a:pt x="504" y="1362"/>
                  </a:lnTo>
                  <a:lnTo>
                    <a:pt x="514" y="1339"/>
                  </a:lnTo>
                  <a:lnTo>
                    <a:pt x="525" y="1315"/>
                  </a:lnTo>
                  <a:lnTo>
                    <a:pt x="536" y="1286"/>
                  </a:lnTo>
                  <a:lnTo>
                    <a:pt x="547" y="1254"/>
                  </a:lnTo>
                  <a:lnTo>
                    <a:pt x="558" y="1218"/>
                  </a:lnTo>
                  <a:lnTo>
                    <a:pt x="568" y="1178"/>
                  </a:lnTo>
                  <a:lnTo>
                    <a:pt x="578" y="1134"/>
                  </a:lnTo>
                  <a:lnTo>
                    <a:pt x="586" y="1085"/>
                  </a:lnTo>
                  <a:lnTo>
                    <a:pt x="595" y="1031"/>
                  </a:lnTo>
                  <a:lnTo>
                    <a:pt x="602" y="973"/>
                  </a:lnTo>
                  <a:lnTo>
                    <a:pt x="609" y="909"/>
                  </a:lnTo>
                  <a:lnTo>
                    <a:pt x="609" y="897"/>
                  </a:lnTo>
                  <a:lnTo>
                    <a:pt x="610" y="884"/>
                  </a:lnTo>
                  <a:lnTo>
                    <a:pt x="610" y="871"/>
                  </a:lnTo>
                  <a:lnTo>
                    <a:pt x="611" y="857"/>
                  </a:lnTo>
                  <a:lnTo>
                    <a:pt x="598" y="836"/>
                  </a:lnTo>
                  <a:lnTo>
                    <a:pt x="585" y="813"/>
                  </a:lnTo>
                  <a:lnTo>
                    <a:pt x="571" y="790"/>
                  </a:lnTo>
                  <a:lnTo>
                    <a:pt x="558" y="766"/>
                  </a:lnTo>
                  <a:lnTo>
                    <a:pt x="543" y="742"/>
                  </a:lnTo>
                  <a:lnTo>
                    <a:pt x="528" y="717"/>
                  </a:lnTo>
                  <a:lnTo>
                    <a:pt x="513" y="691"/>
                  </a:lnTo>
                  <a:lnTo>
                    <a:pt x="498" y="666"/>
                  </a:lnTo>
                  <a:lnTo>
                    <a:pt x="520" y="704"/>
                  </a:lnTo>
                  <a:lnTo>
                    <a:pt x="539" y="740"/>
                  </a:lnTo>
                  <a:lnTo>
                    <a:pt x="556" y="772"/>
                  </a:lnTo>
                  <a:lnTo>
                    <a:pt x="570" y="798"/>
                  </a:lnTo>
                  <a:lnTo>
                    <a:pt x="583" y="821"/>
                  </a:lnTo>
                  <a:lnTo>
                    <a:pt x="592" y="837"/>
                  </a:lnTo>
                  <a:lnTo>
                    <a:pt x="597" y="848"/>
                  </a:lnTo>
                  <a:lnTo>
                    <a:pt x="599" y="85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" name="Freeform 123"/>
            <p:cNvSpPr>
              <a:spLocks/>
            </p:cNvSpPr>
            <p:nvPr/>
          </p:nvSpPr>
          <p:spPr bwMode="auto">
            <a:xfrm>
              <a:off x="8279111" y="1358534"/>
              <a:ext cx="34763" cy="86906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1" y="47"/>
                </a:cxn>
                <a:cxn ang="0">
                  <a:pos x="21" y="63"/>
                </a:cxn>
                <a:cxn ang="0">
                  <a:pos x="23" y="218"/>
                </a:cxn>
                <a:cxn ang="0">
                  <a:pos x="8" y="217"/>
                </a:cxn>
                <a:cxn ang="0">
                  <a:pos x="5" y="427"/>
                </a:cxn>
                <a:cxn ang="0">
                  <a:pos x="2" y="616"/>
                </a:cxn>
                <a:cxn ang="0">
                  <a:pos x="0" y="781"/>
                </a:cxn>
                <a:cxn ang="0">
                  <a:pos x="0" y="924"/>
                </a:cxn>
                <a:cxn ang="0">
                  <a:pos x="39" y="936"/>
                </a:cxn>
                <a:cxn ang="0">
                  <a:pos x="78" y="946"/>
                </a:cxn>
                <a:cxn ang="0">
                  <a:pos x="34" y="929"/>
                </a:cxn>
                <a:cxn ang="0">
                  <a:pos x="16" y="920"/>
                </a:cxn>
                <a:cxn ang="0">
                  <a:pos x="1" y="908"/>
                </a:cxn>
                <a:cxn ang="0">
                  <a:pos x="138" y="876"/>
                </a:cxn>
                <a:cxn ang="0">
                  <a:pos x="382" y="982"/>
                </a:cxn>
                <a:cxn ang="0">
                  <a:pos x="362" y="982"/>
                </a:cxn>
                <a:cxn ang="0">
                  <a:pos x="310" y="980"/>
                </a:cxn>
                <a:cxn ang="0">
                  <a:pos x="238" y="975"/>
                </a:cxn>
                <a:cxn ang="0">
                  <a:pos x="157" y="964"/>
                </a:cxn>
                <a:cxn ang="0">
                  <a:pos x="222" y="976"/>
                </a:cxn>
                <a:cxn ang="0">
                  <a:pos x="283" y="984"/>
                </a:cxn>
                <a:cxn ang="0">
                  <a:pos x="341" y="989"/>
                </a:cxn>
                <a:cxn ang="0">
                  <a:pos x="394" y="988"/>
                </a:cxn>
                <a:cxn ang="0">
                  <a:pos x="382" y="925"/>
                </a:cxn>
                <a:cxn ang="0">
                  <a:pos x="376" y="869"/>
                </a:cxn>
                <a:cxn ang="0">
                  <a:pos x="345" y="756"/>
                </a:cxn>
                <a:cxn ang="0">
                  <a:pos x="313" y="635"/>
                </a:cxn>
                <a:cxn ang="0">
                  <a:pos x="282" y="513"/>
                </a:cxn>
                <a:cxn ang="0">
                  <a:pos x="253" y="393"/>
                </a:cxn>
                <a:cxn ang="0">
                  <a:pos x="226" y="281"/>
                </a:cxn>
                <a:cxn ang="0">
                  <a:pos x="203" y="181"/>
                </a:cxn>
                <a:cxn ang="0">
                  <a:pos x="184" y="98"/>
                </a:cxn>
                <a:cxn ang="0">
                  <a:pos x="169" y="34"/>
                </a:cxn>
                <a:cxn ang="0">
                  <a:pos x="103" y="20"/>
                </a:cxn>
                <a:cxn ang="0">
                  <a:pos x="12" y="0"/>
                </a:cxn>
              </a:cxnLst>
              <a:rect l="0" t="0" r="r" b="b"/>
              <a:pathLst>
                <a:path w="394" h="989">
                  <a:moveTo>
                    <a:pt x="12" y="0"/>
                  </a:moveTo>
                  <a:lnTo>
                    <a:pt x="12" y="16"/>
                  </a:lnTo>
                  <a:lnTo>
                    <a:pt x="12" y="31"/>
                  </a:lnTo>
                  <a:lnTo>
                    <a:pt x="11" y="47"/>
                  </a:lnTo>
                  <a:lnTo>
                    <a:pt x="11" y="62"/>
                  </a:lnTo>
                  <a:lnTo>
                    <a:pt x="21" y="63"/>
                  </a:lnTo>
                  <a:lnTo>
                    <a:pt x="31" y="63"/>
                  </a:lnTo>
                  <a:lnTo>
                    <a:pt x="23" y="218"/>
                  </a:lnTo>
                  <a:lnTo>
                    <a:pt x="15" y="217"/>
                  </a:lnTo>
                  <a:lnTo>
                    <a:pt x="8" y="217"/>
                  </a:lnTo>
                  <a:lnTo>
                    <a:pt x="6" y="324"/>
                  </a:lnTo>
                  <a:lnTo>
                    <a:pt x="5" y="427"/>
                  </a:lnTo>
                  <a:lnTo>
                    <a:pt x="3" y="524"/>
                  </a:lnTo>
                  <a:lnTo>
                    <a:pt x="2" y="616"/>
                  </a:lnTo>
                  <a:lnTo>
                    <a:pt x="1" y="702"/>
                  </a:lnTo>
                  <a:lnTo>
                    <a:pt x="0" y="781"/>
                  </a:lnTo>
                  <a:lnTo>
                    <a:pt x="0" y="855"/>
                  </a:lnTo>
                  <a:lnTo>
                    <a:pt x="0" y="924"/>
                  </a:lnTo>
                  <a:lnTo>
                    <a:pt x="20" y="929"/>
                  </a:lnTo>
                  <a:lnTo>
                    <a:pt x="39" y="936"/>
                  </a:lnTo>
                  <a:lnTo>
                    <a:pt x="59" y="941"/>
                  </a:lnTo>
                  <a:lnTo>
                    <a:pt x="78" y="946"/>
                  </a:lnTo>
                  <a:lnTo>
                    <a:pt x="55" y="938"/>
                  </a:lnTo>
                  <a:lnTo>
                    <a:pt x="34" y="929"/>
                  </a:lnTo>
                  <a:lnTo>
                    <a:pt x="25" y="924"/>
                  </a:lnTo>
                  <a:lnTo>
                    <a:pt x="16" y="920"/>
                  </a:lnTo>
                  <a:lnTo>
                    <a:pt x="8" y="914"/>
                  </a:lnTo>
                  <a:lnTo>
                    <a:pt x="1" y="908"/>
                  </a:lnTo>
                  <a:lnTo>
                    <a:pt x="54" y="528"/>
                  </a:lnTo>
                  <a:lnTo>
                    <a:pt x="138" y="876"/>
                  </a:lnTo>
                  <a:lnTo>
                    <a:pt x="202" y="538"/>
                  </a:lnTo>
                  <a:lnTo>
                    <a:pt x="382" y="982"/>
                  </a:lnTo>
                  <a:lnTo>
                    <a:pt x="377" y="982"/>
                  </a:lnTo>
                  <a:lnTo>
                    <a:pt x="362" y="982"/>
                  </a:lnTo>
                  <a:lnTo>
                    <a:pt x="339" y="981"/>
                  </a:lnTo>
                  <a:lnTo>
                    <a:pt x="310" y="980"/>
                  </a:lnTo>
                  <a:lnTo>
                    <a:pt x="275" y="978"/>
                  </a:lnTo>
                  <a:lnTo>
                    <a:pt x="238" y="975"/>
                  </a:lnTo>
                  <a:lnTo>
                    <a:pt x="198" y="971"/>
                  </a:lnTo>
                  <a:lnTo>
                    <a:pt x="157" y="964"/>
                  </a:lnTo>
                  <a:lnTo>
                    <a:pt x="190" y="971"/>
                  </a:lnTo>
                  <a:lnTo>
                    <a:pt x="222" y="976"/>
                  </a:lnTo>
                  <a:lnTo>
                    <a:pt x="253" y="980"/>
                  </a:lnTo>
                  <a:lnTo>
                    <a:pt x="283" y="984"/>
                  </a:lnTo>
                  <a:lnTo>
                    <a:pt x="312" y="987"/>
                  </a:lnTo>
                  <a:lnTo>
                    <a:pt x="341" y="989"/>
                  </a:lnTo>
                  <a:lnTo>
                    <a:pt x="368" y="989"/>
                  </a:lnTo>
                  <a:lnTo>
                    <a:pt x="394" y="988"/>
                  </a:lnTo>
                  <a:lnTo>
                    <a:pt x="387" y="956"/>
                  </a:lnTo>
                  <a:lnTo>
                    <a:pt x="382" y="925"/>
                  </a:lnTo>
                  <a:lnTo>
                    <a:pt x="378" y="896"/>
                  </a:lnTo>
                  <a:lnTo>
                    <a:pt x="376" y="869"/>
                  </a:lnTo>
                  <a:lnTo>
                    <a:pt x="360" y="813"/>
                  </a:lnTo>
                  <a:lnTo>
                    <a:pt x="345" y="756"/>
                  </a:lnTo>
                  <a:lnTo>
                    <a:pt x="329" y="695"/>
                  </a:lnTo>
                  <a:lnTo>
                    <a:pt x="313" y="635"/>
                  </a:lnTo>
                  <a:lnTo>
                    <a:pt x="297" y="573"/>
                  </a:lnTo>
                  <a:lnTo>
                    <a:pt x="282" y="513"/>
                  </a:lnTo>
                  <a:lnTo>
                    <a:pt x="268" y="453"/>
                  </a:lnTo>
                  <a:lnTo>
                    <a:pt x="253" y="393"/>
                  </a:lnTo>
                  <a:lnTo>
                    <a:pt x="239" y="336"/>
                  </a:lnTo>
                  <a:lnTo>
                    <a:pt x="226" y="281"/>
                  </a:lnTo>
                  <a:lnTo>
                    <a:pt x="215" y="229"/>
                  </a:lnTo>
                  <a:lnTo>
                    <a:pt x="203" y="181"/>
                  </a:lnTo>
                  <a:lnTo>
                    <a:pt x="192" y="137"/>
                  </a:lnTo>
                  <a:lnTo>
                    <a:pt x="184" y="98"/>
                  </a:lnTo>
                  <a:lnTo>
                    <a:pt x="175" y="63"/>
                  </a:lnTo>
                  <a:lnTo>
                    <a:pt x="169" y="34"/>
                  </a:lnTo>
                  <a:lnTo>
                    <a:pt x="139" y="29"/>
                  </a:lnTo>
                  <a:lnTo>
                    <a:pt x="103" y="20"/>
                  </a:lnTo>
                  <a:lnTo>
                    <a:pt x="61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" name="Freeform 124"/>
            <p:cNvSpPr>
              <a:spLocks/>
            </p:cNvSpPr>
            <p:nvPr/>
          </p:nvSpPr>
          <p:spPr bwMode="auto">
            <a:xfrm>
              <a:off x="8268415" y="1454799"/>
              <a:ext cx="62840" cy="106962"/>
            </a:xfrm>
            <a:custGeom>
              <a:avLst/>
              <a:gdLst/>
              <a:ahLst/>
              <a:cxnLst>
                <a:cxn ang="0">
                  <a:pos x="605" y="310"/>
                </a:cxn>
                <a:cxn ang="0">
                  <a:pos x="514" y="331"/>
                </a:cxn>
                <a:cxn ang="0">
                  <a:pos x="418" y="348"/>
                </a:cxn>
                <a:cxn ang="0">
                  <a:pos x="248" y="368"/>
                </a:cxn>
                <a:cxn ang="0">
                  <a:pos x="102" y="432"/>
                </a:cxn>
                <a:cxn ang="0">
                  <a:pos x="86" y="592"/>
                </a:cxn>
                <a:cxn ang="0">
                  <a:pos x="68" y="750"/>
                </a:cxn>
                <a:cxn ang="0">
                  <a:pos x="48" y="902"/>
                </a:cxn>
                <a:cxn ang="0">
                  <a:pos x="25" y="1052"/>
                </a:cxn>
                <a:cxn ang="0">
                  <a:pos x="0" y="1196"/>
                </a:cxn>
                <a:cxn ang="0">
                  <a:pos x="155" y="1200"/>
                </a:cxn>
                <a:cxn ang="0">
                  <a:pos x="302" y="1194"/>
                </a:cxn>
                <a:cxn ang="0">
                  <a:pos x="432" y="1172"/>
                </a:cxn>
                <a:cxn ang="0">
                  <a:pos x="519" y="1145"/>
                </a:cxn>
                <a:cxn ang="0">
                  <a:pos x="560" y="1121"/>
                </a:cxn>
                <a:cxn ang="0">
                  <a:pos x="571" y="1108"/>
                </a:cxn>
                <a:cxn ang="0">
                  <a:pos x="596" y="1063"/>
                </a:cxn>
                <a:cxn ang="0">
                  <a:pos x="571" y="1074"/>
                </a:cxn>
                <a:cxn ang="0">
                  <a:pos x="513" y="1103"/>
                </a:cxn>
                <a:cxn ang="0">
                  <a:pos x="448" y="1120"/>
                </a:cxn>
                <a:cxn ang="0">
                  <a:pos x="378" y="1129"/>
                </a:cxn>
                <a:cxn ang="0">
                  <a:pos x="306" y="1131"/>
                </a:cxn>
                <a:cxn ang="0">
                  <a:pos x="213" y="1126"/>
                </a:cxn>
                <a:cxn ang="0">
                  <a:pos x="100" y="1111"/>
                </a:cxn>
                <a:cxn ang="0">
                  <a:pos x="117" y="696"/>
                </a:cxn>
                <a:cxn ang="0">
                  <a:pos x="371" y="1013"/>
                </a:cxn>
                <a:cxn ang="0">
                  <a:pos x="667" y="494"/>
                </a:cxn>
                <a:cxn ang="0">
                  <a:pos x="678" y="542"/>
                </a:cxn>
                <a:cxn ang="0">
                  <a:pos x="695" y="664"/>
                </a:cxn>
                <a:cxn ang="0">
                  <a:pos x="698" y="743"/>
                </a:cxn>
                <a:cxn ang="0">
                  <a:pos x="701" y="738"/>
                </a:cxn>
                <a:cxn ang="0">
                  <a:pos x="702" y="719"/>
                </a:cxn>
                <a:cxn ang="0">
                  <a:pos x="707" y="654"/>
                </a:cxn>
                <a:cxn ang="0">
                  <a:pos x="709" y="552"/>
                </a:cxn>
                <a:cxn ang="0">
                  <a:pos x="701" y="420"/>
                </a:cxn>
                <a:cxn ang="0">
                  <a:pos x="690" y="350"/>
                </a:cxn>
                <a:cxn ang="0">
                  <a:pos x="673" y="282"/>
                </a:cxn>
                <a:cxn ang="0">
                  <a:pos x="651" y="215"/>
                </a:cxn>
                <a:cxn ang="0">
                  <a:pos x="620" y="153"/>
                </a:cxn>
                <a:cxn ang="0">
                  <a:pos x="581" y="80"/>
                </a:cxn>
                <a:cxn ang="0">
                  <a:pos x="522" y="59"/>
                </a:cxn>
                <a:cxn ang="0">
                  <a:pos x="446" y="58"/>
                </a:cxn>
                <a:cxn ang="0">
                  <a:pos x="365" y="50"/>
                </a:cxn>
                <a:cxn ang="0">
                  <a:pos x="279" y="36"/>
                </a:cxn>
                <a:cxn ang="0">
                  <a:pos x="124" y="0"/>
                </a:cxn>
                <a:cxn ang="0">
                  <a:pos x="122" y="81"/>
                </a:cxn>
                <a:cxn ang="0">
                  <a:pos x="119" y="163"/>
                </a:cxn>
                <a:cxn ang="0">
                  <a:pos x="145" y="214"/>
                </a:cxn>
                <a:cxn ang="0">
                  <a:pos x="230" y="205"/>
                </a:cxn>
                <a:cxn ang="0">
                  <a:pos x="319" y="194"/>
                </a:cxn>
              </a:cxnLst>
              <a:rect l="0" t="0" r="r" b="b"/>
              <a:pathLst>
                <a:path w="709" h="1200">
                  <a:moveTo>
                    <a:pt x="350" y="190"/>
                  </a:moveTo>
                  <a:lnTo>
                    <a:pt x="634" y="302"/>
                  </a:lnTo>
                  <a:lnTo>
                    <a:pt x="605" y="310"/>
                  </a:lnTo>
                  <a:lnTo>
                    <a:pt x="576" y="318"/>
                  </a:lnTo>
                  <a:lnTo>
                    <a:pt x="545" y="325"/>
                  </a:lnTo>
                  <a:lnTo>
                    <a:pt x="514" y="331"/>
                  </a:lnTo>
                  <a:lnTo>
                    <a:pt x="483" y="338"/>
                  </a:lnTo>
                  <a:lnTo>
                    <a:pt x="451" y="343"/>
                  </a:lnTo>
                  <a:lnTo>
                    <a:pt x="418" y="348"/>
                  </a:lnTo>
                  <a:lnTo>
                    <a:pt x="385" y="354"/>
                  </a:lnTo>
                  <a:lnTo>
                    <a:pt x="317" y="362"/>
                  </a:lnTo>
                  <a:lnTo>
                    <a:pt x="248" y="368"/>
                  </a:lnTo>
                  <a:lnTo>
                    <a:pt x="177" y="374"/>
                  </a:lnTo>
                  <a:lnTo>
                    <a:pt x="106" y="377"/>
                  </a:lnTo>
                  <a:lnTo>
                    <a:pt x="102" y="432"/>
                  </a:lnTo>
                  <a:lnTo>
                    <a:pt x="97" y="486"/>
                  </a:lnTo>
                  <a:lnTo>
                    <a:pt x="92" y="539"/>
                  </a:lnTo>
                  <a:lnTo>
                    <a:pt x="86" y="592"/>
                  </a:lnTo>
                  <a:lnTo>
                    <a:pt x="81" y="645"/>
                  </a:lnTo>
                  <a:lnTo>
                    <a:pt x="75" y="698"/>
                  </a:lnTo>
                  <a:lnTo>
                    <a:pt x="68" y="750"/>
                  </a:lnTo>
                  <a:lnTo>
                    <a:pt x="62" y="801"/>
                  </a:lnTo>
                  <a:lnTo>
                    <a:pt x="56" y="853"/>
                  </a:lnTo>
                  <a:lnTo>
                    <a:pt x="48" y="902"/>
                  </a:lnTo>
                  <a:lnTo>
                    <a:pt x="41" y="953"/>
                  </a:lnTo>
                  <a:lnTo>
                    <a:pt x="33" y="1002"/>
                  </a:lnTo>
                  <a:lnTo>
                    <a:pt x="25" y="1052"/>
                  </a:lnTo>
                  <a:lnTo>
                    <a:pt x="16" y="1100"/>
                  </a:lnTo>
                  <a:lnTo>
                    <a:pt x="9" y="1148"/>
                  </a:lnTo>
                  <a:lnTo>
                    <a:pt x="0" y="1196"/>
                  </a:lnTo>
                  <a:lnTo>
                    <a:pt x="52" y="1199"/>
                  </a:lnTo>
                  <a:lnTo>
                    <a:pt x="104" y="1200"/>
                  </a:lnTo>
                  <a:lnTo>
                    <a:pt x="155" y="1200"/>
                  </a:lnTo>
                  <a:lnTo>
                    <a:pt x="206" y="1199"/>
                  </a:lnTo>
                  <a:lnTo>
                    <a:pt x="255" y="1197"/>
                  </a:lnTo>
                  <a:lnTo>
                    <a:pt x="302" y="1194"/>
                  </a:lnTo>
                  <a:lnTo>
                    <a:pt x="349" y="1188"/>
                  </a:lnTo>
                  <a:lnTo>
                    <a:pt x="392" y="1181"/>
                  </a:lnTo>
                  <a:lnTo>
                    <a:pt x="432" y="1172"/>
                  </a:lnTo>
                  <a:lnTo>
                    <a:pt x="466" y="1164"/>
                  </a:lnTo>
                  <a:lnTo>
                    <a:pt x="495" y="1154"/>
                  </a:lnTo>
                  <a:lnTo>
                    <a:pt x="519" y="1145"/>
                  </a:lnTo>
                  <a:lnTo>
                    <a:pt x="539" y="1135"/>
                  </a:lnTo>
                  <a:lnTo>
                    <a:pt x="553" y="1126"/>
                  </a:lnTo>
                  <a:lnTo>
                    <a:pt x="560" y="1121"/>
                  </a:lnTo>
                  <a:lnTo>
                    <a:pt x="564" y="1116"/>
                  </a:lnTo>
                  <a:lnTo>
                    <a:pt x="568" y="1112"/>
                  </a:lnTo>
                  <a:lnTo>
                    <a:pt x="571" y="1108"/>
                  </a:lnTo>
                  <a:lnTo>
                    <a:pt x="580" y="1093"/>
                  </a:lnTo>
                  <a:lnTo>
                    <a:pt x="588" y="1078"/>
                  </a:lnTo>
                  <a:lnTo>
                    <a:pt x="596" y="1063"/>
                  </a:lnTo>
                  <a:lnTo>
                    <a:pt x="603" y="1049"/>
                  </a:lnTo>
                  <a:lnTo>
                    <a:pt x="588" y="1062"/>
                  </a:lnTo>
                  <a:lnTo>
                    <a:pt x="571" y="1074"/>
                  </a:lnTo>
                  <a:lnTo>
                    <a:pt x="553" y="1085"/>
                  </a:lnTo>
                  <a:lnTo>
                    <a:pt x="533" y="1094"/>
                  </a:lnTo>
                  <a:lnTo>
                    <a:pt x="513" y="1103"/>
                  </a:lnTo>
                  <a:lnTo>
                    <a:pt x="492" y="1109"/>
                  </a:lnTo>
                  <a:lnTo>
                    <a:pt x="470" y="1115"/>
                  </a:lnTo>
                  <a:lnTo>
                    <a:pt x="448" y="1120"/>
                  </a:lnTo>
                  <a:lnTo>
                    <a:pt x="424" y="1124"/>
                  </a:lnTo>
                  <a:lnTo>
                    <a:pt x="401" y="1127"/>
                  </a:lnTo>
                  <a:lnTo>
                    <a:pt x="378" y="1129"/>
                  </a:lnTo>
                  <a:lnTo>
                    <a:pt x="353" y="1130"/>
                  </a:lnTo>
                  <a:lnTo>
                    <a:pt x="330" y="1131"/>
                  </a:lnTo>
                  <a:lnTo>
                    <a:pt x="306" y="1131"/>
                  </a:lnTo>
                  <a:lnTo>
                    <a:pt x="282" y="1130"/>
                  </a:lnTo>
                  <a:lnTo>
                    <a:pt x="259" y="1129"/>
                  </a:lnTo>
                  <a:lnTo>
                    <a:pt x="213" y="1126"/>
                  </a:lnTo>
                  <a:lnTo>
                    <a:pt x="172" y="1122"/>
                  </a:lnTo>
                  <a:lnTo>
                    <a:pt x="133" y="1116"/>
                  </a:lnTo>
                  <a:lnTo>
                    <a:pt x="100" y="1111"/>
                  </a:lnTo>
                  <a:lnTo>
                    <a:pt x="50" y="1101"/>
                  </a:lnTo>
                  <a:lnTo>
                    <a:pt x="32" y="1097"/>
                  </a:lnTo>
                  <a:lnTo>
                    <a:pt x="117" y="696"/>
                  </a:lnTo>
                  <a:lnTo>
                    <a:pt x="202" y="1002"/>
                  </a:lnTo>
                  <a:lnTo>
                    <a:pt x="265" y="632"/>
                  </a:lnTo>
                  <a:lnTo>
                    <a:pt x="371" y="1013"/>
                  </a:lnTo>
                  <a:lnTo>
                    <a:pt x="456" y="569"/>
                  </a:lnTo>
                  <a:lnTo>
                    <a:pt x="562" y="938"/>
                  </a:lnTo>
                  <a:lnTo>
                    <a:pt x="667" y="494"/>
                  </a:lnTo>
                  <a:lnTo>
                    <a:pt x="669" y="500"/>
                  </a:lnTo>
                  <a:lnTo>
                    <a:pt x="673" y="517"/>
                  </a:lnTo>
                  <a:lnTo>
                    <a:pt x="678" y="542"/>
                  </a:lnTo>
                  <a:lnTo>
                    <a:pt x="685" y="576"/>
                  </a:lnTo>
                  <a:lnTo>
                    <a:pt x="691" y="616"/>
                  </a:lnTo>
                  <a:lnTo>
                    <a:pt x="695" y="664"/>
                  </a:lnTo>
                  <a:lnTo>
                    <a:pt x="698" y="689"/>
                  </a:lnTo>
                  <a:lnTo>
                    <a:pt x="698" y="716"/>
                  </a:lnTo>
                  <a:lnTo>
                    <a:pt x="698" y="743"/>
                  </a:lnTo>
                  <a:lnTo>
                    <a:pt x="697" y="771"/>
                  </a:lnTo>
                  <a:lnTo>
                    <a:pt x="699" y="753"/>
                  </a:lnTo>
                  <a:lnTo>
                    <a:pt x="701" y="738"/>
                  </a:lnTo>
                  <a:lnTo>
                    <a:pt x="701" y="730"/>
                  </a:lnTo>
                  <a:lnTo>
                    <a:pt x="702" y="726"/>
                  </a:lnTo>
                  <a:lnTo>
                    <a:pt x="702" y="719"/>
                  </a:lnTo>
                  <a:lnTo>
                    <a:pt x="702" y="714"/>
                  </a:lnTo>
                  <a:lnTo>
                    <a:pt x="704" y="698"/>
                  </a:lnTo>
                  <a:lnTo>
                    <a:pt x="707" y="654"/>
                  </a:lnTo>
                  <a:lnTo>
                    <a:pt x="708" y="624"/>
                  </a:lnTo>
                  <a:lnTo>
                    <a:pt x="709" y="590"/>
                  </a:lnTo>
                  <a:lnTo>
                    <a:pt x="709" y="552"/>
                  </a:lnTo>
                  <a:lnTo>
                    <a:pt x="708" y="509"/>
                  </a:lnTo>
                  <a:lnTo>
                    <a:pt x="705" y="466"/>
                  </a:lnTo>
                  <a:lnTo>
                    <a:pt x="701" y="420"/>
                  </a:lnTo>
                  <a:lnTo>
                    <a:pt x="698" y="397"/>
                  </a:lnTo>
                  <a:lnTo>
                    <a:pt x="694" y="374"/>
                  </a:lnTo>
                  <a:lnTo>
                    <a:pt x="690" y="350"/>
                  </a:lnTo>
                  <a:lnTo>
                    <a:pt x="685" y="327"/>
                  </a:lnTo>
                  <a:lnTo>
                    <a:pt x="680" y="304"/>
                  </a:lnTo>
                  <a:lnTo>
                    <a:pt x="673" y="282"/>
                  </a:lnTo>
                  <a:lnTo>
                    <a:pt x="667" y="258"/>
                  </a:lnTo>
                  <a:lnTo>
                    <a:pt x="659" y="236"/>
                  </a:lnTo>
                  <a:lnTo>
                    <a:pt x="651" y="215"/>
                  </a:lnTo>
                  <a:lnTo>
                    <a:pt x="641" y="194"/>
                  </a:lnTo>
                  <a:lnTo>
                    <a:pt x="631" y="172"/>
                  </a:lnTo>
                  <a:lnTo>
                    <a:pt x="620" y="153"/>
                  </a:lnTo>
                  <a:lnTo>
                    <a:pt x="605" y="128"/>
                  </a:lnTo>
                  <a:lnTo>
                    <a:pt x="593" y="104"/>
                  </a:lnTo>
                  <a:lnTo>
                    <a:pt x="581" y="80"/>
                  </a:lnTo>
                  <a:lnTo>
                    <a:pt x="569" y="56"/>
                  </a:lnTo>
                  <a:lnTo>
                    <a:pt x="546" y="58"/>
                  </a:lnTo>
                  <a:lnTo>
                    <a:pt x="522" y="59"/>
                  </a:lnTo>
                  <a:lnTo>
                    <a:pt x="497" y="59"/>
                  </a:lnTo>
                  <a:lnTo>
                    <a:pt x="472" y="59"/>
                  </a:lnTo>
                  <a:lnTo>
                    <a:pt x="446" y="58"/>
                  </a:lnTo>
                  <a:lnTo>
                    <a:pt x="420" y="56"/>
                  </a:lnTo>
                  <a:lnTo>
                    <a:pt x="392" y="53"/>
                  </a:lnTo>
                  <a:lnTo>
                    <a:pt x="365" y="50"/>
                  </a:lnTo>
                  <a:lnTo>
                    <a:pt x="336" y="45"/>
                  </a:lnTo>
                  <a:lnTo>
                    <a:pt x="308" y="41"/>
                  </a:lnTo>
                  <a:lnTo>
                    <a:pt x="279" y="36"/>
                  </a:lnTo>
                  <a:lnTo>
                    <a:pt x="248" y="29"/>
                  </a:lnTo>
                  <a:lnTo>
                    <a:pt x="188" y="16"/>
                  </a:lnTo>
                  <a:lnTo>
                    <a:pt x="124" y="0"/>
                  </a:lnTo>
                  <a:lnTo>
                    <a:pt x="123" y="27"/>
                  </a:lnTo>
                  <a:lnTo>
                    <a:pt x="123" y="54"/>
                  </a:lnTo>
                  <a:lnTo>
                    <a:pt x="122" y="81"/>
                  </a:lnTo>
                  <a:lnTo>
                    <a:pt x="121" y="109"/>
                  </a:lnTo>
                  <a:lnTo>
                    <a:pt x="120" y="136"/>
                  </a:lnTo>
                  <a:lnTo>
                    <a:pt x="119" y="163"/>
                  </a:lnTo>
                  <a:lnTo>
                    <a:pt x="117" y="190"/>
                  </a:lnTo>
                  <a:lnTo>
                    <a:pt x="116" y="217"/>
                  </a:lnTo>
                  <a:lnTo>
                    <a:pt x="145" y="214"/>
                  </a:lnTo>
                  <a:lnTo>
                    <a:pt x="172" y="212"/>
                  </a:lnTo>
                  <a:lnTo>
                    <a:pt x="201" y="208"/>
                  </a:lnTo>
                  <a:lnTo>
                    <a:pt x="230" y="205"/>
                  </a:lnTo>
                  <a:lnTo>
                    <a:pt x="259" y="201"/>
                  </a:lnTo>
                  <a:lnTo>
                    <a:pt x="290" y="198"/>
                  </a:lnTo>
                  <a:lnTo>
                    <a:pt x="319" y="194"/>
                  </a:lnTo>
                  <a:lnTo>
                    <a:pt x="350" y="19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" name="Freeform 125"/>
            <p:cNvSpPr>
              <a:spLocks/>
            </p:cNvSpPr>
            <p:nvPr/>
          </p:nvSpPr>
          <p:spPr bwMode="auto">
            <a:xfrm>
              <a:off x="8110647" y="1355860"/>
              <a:ext cx="100276" cy="56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0"/>
                </a:cxn>
                <a:cxn ang="0">
                  <a:pos x="132" y="81"/>
                </a:cxn>
                <a:cxn ang="0">
                  <a:pos x="200" y="121"/>
                </a:cxn>
                <a:cxn ang="0">
                  <a:pos x="267" y="161"/>
                </a:cxn>
                <a:cxn ang="0">
                  <a:pos x="337" y="202"/>
                </a:cxn>
                <a:cxn ang="0">
                  <a:pos x="407" y="242"/>
                </a:cxn>
                <a:cxn ang="0">
                  <a:pos x="477" y="282"/>
                </a:cxn>
                <a:cxn ang="0">
                  <a:pos x="548" y="322"/>
                </a:cxn>
                <a:cxn ang="0">
                  <a:pos x="619" y="361"/>
                </a:cxn>
                <a:cxn ang="0">
                  <a:pos x="690" y="401"/>
                </a:cxn>
                <a:cxn ang="0">
                  <a:pos x="762" y="440"/>
                </a:cxn>
                <a:cxn ang="0">
                  <a:pos x="833" y="478"/>
                </a:cxn>
                <a:cxn ang="0">
                  <a:pos x="905" y="516"/>
                </a:cxn>
                <a:cxn ang="0">
                  <a:pos x="976" y="552"/>
                </a:cxn>
                <a:cxn ang="0">
                  <a:pos x="1047" y="588"/>
                </a:cxn>
                <a:cxn ang="0">
                  <a:pos x="1118" y="624"/>
                </a:cxn>
                <a:cxn ang="0">
                  <a:pos x="1060" y="593"/>
                </a:cxn>
                <a:cxn ang="0">
                  <a:pos x="1000" y="561"/>
                </a:cxn>
                <a:cxn ang="0">
                  <a:pos x="936" y="528"/>
                </a:cxn>
                <a:cxn ang="0">
                  <a:pos x="870" y="492"/>
                </a:cxn>
                <a:cxn ang="0">
                  <a:pos x="802" y="455"/>
                </a:cxn>
                <a:cxn ang="0">
                  <a:pos x="734" y="418"/>
                </a:cxn>
                <a:cxn ang="0">
                  <a:pos x="663" y="378"/>
                </a:cxn>
                <a:cxn ang="0">
                  <a:pos x="591" y="338"/>
                </a:cxn>
                <a:cxn ang="0">
                  <a:pos x="517" y="297"/>
                </a:cxn>
                <a:cxn ang="0">
                  <a:pos x="443" y="256"/>
                </a:cxn>
                <a:cxn ang="0">
                  <a:pos x="369" y="214"/>
                </a:cxn>
                <a:cxn ang="0">
                  <a:pos x="295" y="172"/>
                </a:cxn>
                <a:cxn ang="0">
                  <a:pos x="221" y="128"/>
                </a:cxn>
                <a:cxn ang="0">
                  <a:pos x="147" y="86"/>
                </a:cxn>
                <a:cxn ang="0">
                  <a:pos x="74" y="44"/>
                </a:cxn>
                <a:cxn ang="0">
                  <a:pos x="0" y="0"/>
                </a:cxn>
              </a:cxnLst>
              <a:rect l="0" t="0" r="r" b="b"/>
              <a:pathLst>
                <a:path w="1118" h="624">
                  <a:moveTo>
                    <a:pt x="0" y="0"/>
                  </a:moveTo>
                  <a:lnTo>
                    <a:pt x="66" y="40"/>
                  </a:lnTo>
                  <a:lnTo>
                    <a:pt x="132" y="81"/>
                  </a:lnTo>
                  <a:lnTo>
                    <a:pt x="200" y="121"/>
                  </a:lnTo>
                  <a:lnTo>
                    <a:pt x="267" y="161"/>
                  </a:lnTo>
                  <a:lnTo>
                    <a:pt x="337" y="202"/>
                  </a:lnTo>
                  <a:lnTo>
                    <a:pt x="407" y="242"/>
                  </a:lnTo>
                  <a:lnTo>
                    <a:pt x="477" y="282"/>
                  </a:lnTo>
                  <a:lnTo>
                    <a:pt x="548" y="322"/>
                  </a:lnTo>
                  <a:lnTo>
                    <a:pt x="619" y="361"/>
                  </a:lnTo>
                  <a:lnTo>
                    <a:pt x="690" y="401"/>
                  </a:lnTo>
                  <a:lnTo>
                    <a:pt x="762" y="440"/>
                  </a:lnTo>
                  <a:lnTo>
                    <a:pt x="833" y="478"/>
                  </a:lnTo>
                  <a:lnTo>
                    <a:pt x="905" y="516"/>
                  </a:lnTo>
                  <a:lnTo>
                    <a:pt x="976" y="552"/>
                  </a:lnTo>
                  <a:lnTo>
                    <a:pt x="1047" y="588"/>
                  </a:lnTo>
                  <a:lnTo>
                    <a:pt x="1118" y="624"/>
                  </a:lnTo>
                  <a:lnTo>
                    <a:pt x="1060" y="593"/>
                  </a:lnTo>
                  <a:lnTo>
                    <a:pt x="1000" y="561"/>
                  </a:lnTo>
                  <a:lnTo>
                    <a:pt x="936" y="528"/>
                  </a:lnTo>
                  <a:lnTo>
                    <a:pt x="870" y="492"/>
                  </a:lnTo>
                  <a:lnTo>
                    <a:pt x="802" y="455"/>
                  </a:lnTo>
                  <a:lnTo>
                    <a:pt x="734" y="418"/>
                  </a:lnTo>
                  <a:lnTo>
                    <a:pt x="663" y="378"/>
                  </a:lnTo>
                  <a:lnTo>
                    <a:pt x="591" y="338"/>
                  </a:lnTo>
                  <a:lnTo>
                    <a:pt x="517" y="297"/>
                  </a:lnTo>
                  <a:lnTo>
                    <a:pt x="443" y="256"/>
                  </a:lnTo>
                  <a:lnTo>
                    <a:pt x="369" y="214"/>
                  </a:lnTo>
                  <a:lnTo>
                    <a:pt x="295" y="172"/>
                  </a:lnTo>
                  <a:lnTo>
                    <a:pt x="221" y="128"/>
                  </a:lnTo>
                  <a:lnTo>
                    <a:pt x="147" y="86"/>
                  </a:lnTo>
                  <a:lnTo>
                    <a:pt x="7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7" name="Freeform 126"/>
            <p:cNvSpPr>
              <a:spLocks/>
            </p:cNvSpPr>
            <p:nvPr/>
          </p:nvSpPr>
          <p:spPr bwMode="auto">
            <a:xfrm>
              <a:off x="8281785" y="1180710"/>
              <a:ext cx="53481" cy="161779"/>
            </a:xfrm>
            <a:custGeom>
              <a:avLst/>
              <a:gdLst/>
              <a:ahLst/>
              <a:cxnLst>
                <a:cxn ang="0">
                  <a:pos x="443" y="1268"/>
                </a:cxn>
                <a:cxn ang="0">
                  <a:pos x="412" y="1015"/>
                </a:cxn>
                <a:cxn ang="0">
                  <a:pos x="337" y="782"/>
                </a:cxn>
                <a:cxn ang="0">
                  <a:pos x="284" y="580"/>
                </a:cxn>
                <a:cxn ang="0">
                  <a:pos x="178" y="380"/>
                </a:cxn>
                <a:cxn ang="0">
                  <a:pos x="22" y="23"/>
                </a:cxn>
                <a:cxn ang="0">
                  <a:pos x="19" y="151"/>
                </a:cxn>
                <a:cxn ang="0">
                  <a:pos x="16" y="278"/>
                </a:cxn>
                <a:cxn ang="0">
                  <a:pos x="13" y="403"/>
                </a:cxn>
                <a:cxn ang="0">
                  <a:pos x="11" y="526"/>
                </a:cxn>
                <a:cxn ang="0">
                  <a:pos x="8" y="648"/>
                </a:cxn>
                <a:cxn ang="0">
                  <a:pos x="6" y="767"/>
                </a:cxn>
                <a:cxn ang="0">
                  <a:pos x="3" y="884"/>
                </a:cxn>
                <a:cxn ang="0">
                  <a:pos x="0" y="1000"/>
                </a:cxn>
                <a:cxn ang="0">
                  <a:pos x="66" y="1049"/>
                </a:cxn>
                <a:cxn ang="0">
                  <a:pos x="120" y="1089"/>
                </a:cxn>
                <a:cxn ang="0">
                  <a:pos x="160" y="1121"/>
                </a:cxn>
                <a:cxn ang="0">
                  <a:pos x="186" y="1144"/>
                </a:cxn>
                <a:cxn ang="0">
                  <a:pos x="211" y="1171"/>
                </a:cxn>
                <a:cxn ang="0">
                  <a:pos x="238" y="1203"/>
                </a:cxn>
                <a:cxn ang="0">
                  <a:pos x="294" y="1280"/>
                </a:cxn>
                <a:cxn ang="0">
                  <a:pos x="350" y="1366"/>
                </a:cxn>
                <a:cxn ang="0">
                  <a:pos x="407" y="1461"/>
                </a:cxn>
                <a:cxn ang="0">
                  <a:pos x="512" y="1651"/>
                </a:cxn>
                <a:cxn ang="0">
                  <a:pos x="596" y="1813"/>
                </a:cxn>
                <a:cxn ang="0">
                  <a:pos x="592" y="1714"/>
                </a:cxn>
                <a:cxn ang="0">
                  <a:pos x="585" y="1613"/>
                </a:cxn>
                <a:cxn ang="0">
                  <a:pos x="576" y="1512"/>
                </a:cxn>
                <a:cxn ang="0">
                  <a:pos x="563" y="1410"/>
                </a:cxn>
                <a:cxn ang="0">
                  <a:pos x="548" y="1307"/>
                </a:cxn>
                <a:cxn ang="0">
                  <a:pos x="530" y="1205"/>
                </a:cxn>
                <a:cxn ang="0">
                  <a:pos x="510" y="1104"/>
                </a:cxn>
                <a:cxn ang="0">
                  <a:pos x="487" y="1003"/>
                </a:cxn>
                <a:cxn ang="0">
                  <a:pos x="460" y="903"/>
                </a:cxn>
                <a:cxn ang="0">
                  <a:pos x="433" y="805"/>
                </a:cxn>
                <a:cxn ang="0">
                  <a:pos x="402" y="710"/>
                </a:cxn>
                <a:cxn ang="0">
                  <a:pos x="369" y="616"/>
                </a:cxn>
                <a:cxn ang="0">
                  <a:pos x="334" y="526"/>
                </a:cxn>
                <a:cxn ang="0">
                  <a:pos x="296" y="438"/>
                </a:cxn>
                <a:cxn ang="0">
                  <a:pos x="257" y="355"/>
                </a:cxn>
                <a:cxn ang="0">
                  <a:pos x="216" y="275"/>
                </a:cxn>
                <a:cxn ang="0">
                  <a:pos x="181" y="216"/>
                </a:cxn>
                <a:cxn ang="0">
                  <a:pos x="136" y="149"/>
                </a:cxn>
                <a:cxn ang="0">
                  <a:pos x="83" y="77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52" y="43"/>
                </a:cxn>
                <a:cxn ang="0">
                  <a:pos x="116" y="141"/>
                </a:cxn>
                <a:cxn ang="0">
                  <a:pos x="157" y="210"/>
                </a:cxn>
                <a:cxn ang="0">
                  <a:pos x="204" y="292"/>
                </a:cxn>
                <a:cxn ang="0">
                  <a:pos x="253" y="386"/>
                </a:cxn>
                <a:cxn ang="0">
                  <a:pos x="302" y="493"/>
                </a:cxn>
                <a:cxn ang="0">
                  <a:pos x="352" y="612"/>
                </a:cxn>
                <a:cxn ang="0">
                  <a:pos x="401" y="742"/>
                </a:cxn>
                <a:cxn ang="0">
                  <a:pos x="447" y="884"/>
                </a:cxn>
                <a:cxn ang="0">
                  <a:pos x="488" y="1036"/>
                </a:cxn>
                <a:cxn ang="0">
                  <a:pos x="523" y="1199"/>
                </a:cxn>
                <a:cxn ang="0">
                  <a:pos x="551" y="1371"/>
                </a:cxn>
                <a:cxn ang="0">
                  <a:pos x="570" y="1553"/>
                </a:cxn>
                <a:cxn ang="0">
                  <a:pos x="580" y="1744"/>
                </a:cxn>
              </a:cxnLst>
              <a:rect l="0" t="0" r="r" b="b"/>
              <a:pathLst>
                <a:path w="596" h="1813">
                  <a:moveTo>
                    <a:pt x="580" y="1744"/>
                  </a:moveTo>
                  <a:lnTo>
                    <a:pt x="443" y="1268"/>
                  </a:lnTo>
                  <a:lnTo>
                    <a:pt x="327" y="1183"/>
                  </a:lnTo>
                  <a:lnTo>
                    <a:pt x="412" y="1015"/>
                  </a:lnTo>
                  <a:lnTo>
                    <a:pt x="253" y="1036"/>
                  </a:lnTo>
                  <a:lnTo>
                    <a:pt x="337" y="782"/>
                  </a:lnTo>
                  <a:lnTo>
                    <a:pt x="147" y="792"/>
                  </a:lnTo>
                  <a:lnTo>
                    <a:pt x="284" y="580"/>
                  </a:lnTo>
                  <a:lnTo>
                    <a:pt x="104" y="612"/>
                  </a:lnTo>
                  <a:lnTo>
                    <a:pt x="178" y="380"/>
                  </a:lnTo>
                  <a:lnTo>
                    <a:pt x="51" y="412"/>
                  </a:lnTo>
                  <a:lnTo>
                    <a:pt x="22" y="23"/>
                  </a:lnTo>
                  <a:lnTo>
                    <a:pt x="21" y="88"/>
                  </a:lnTo>
                  <a:lnTo>
                    <a:pt x="19" y="151"/>
                  </a:lnTo>
                  <a:lnTo>
                    <a:pt x="17" y="215"/>
                  </a:lnTo>
                  <a:lnTo>
                    <a:pt x="16" y="278"/>
                  </a:lnTo>
                  <a:lnTo>
                    <a:pt x="14" y="341"/>
                  </a:lnTo>
                  <a:lnTo>
                    <a:pt x="13" y="403"/>
                  </a:lnTo>
                  <a:lnTo>
                    <a:pt x="12" y="465"/>
                  </a:lnTo>
                  <a:lnTo>
                    <a:pt x="11" y="526"/>
                  </a:lnTo>
                  <a:lnTo>
                    <a:pt x="9" y="588"/>
                  </a:lnTo>
                  <a:lnTo>
                    <a:pt x="8" y="648"/>
                  </a:lnTo>
                  <a:lnTo>
                    <a:pt x="7" y="707"/>
                  </a:lnTo>
                  <a:lnTo>
                    <a:pt x="6" y="767"/>
                  </a:lnTo>
                  <a:lnTo>
                    <a:pt x="4" y="826"/>
                  </a:lnTo>
                  <a:lnTo>
                    <a:pt x="3" y="884"/>
                  </a:lnTo>
                  <a:lnTo>
                    <a:pt x="2" y="943"/>
                  </a:lnTo>
                  <a:lnTo>
                    <a:pt x="0" y="1000"/>
                  </a:lnTo>
                  <a:lnTo>
                    <a:pt x="34" y="1025"/>
                  </a:lnTo>
                  <a:lnTo>
                    <a:pt x="66" y="1049"/>
                  </a:lnTo>
                  <a:lnTo>
                    <a:pt x="95" y="1070"/>
                  </a:lnTo>
                  <a:lnTo>
                    <a:pt x="120" y="1089"/>
                  </a:lnTo>
                  <a:lnTo>
                    <a:pt x="142" y="1106"/>
                  </a:lnTo>
                  <a:lnTo>
                    <a:pt x="160" y="1121"/>
                  </a:lnTo>
                  <a:lnTo>
                    <a:pt x="175" y="1133"/>
                  </a:lnTo>
                  <a:lnTo>
                    <a:pt x="186" y="1144"/>
                  </a:lnTo>
                  <a:lnTo>
                    <a:pt x="199" y="1157"/>
                  </a:lnTo>
                  <a:lnTo>
                    <a:pt x="211" y="1171"/>
                  </a:lnTo>
                  <a:lnTo>
                    <a:pt x="225" y="1187"/>
                  </a:lnTo>
                  <a:lnTo>
                    <a:pt x="238" y="1203"/>
                  </a:lnTo>
                  <a:lnTo>
                    <a:pt x="265" y="1239"/>
                  </a:lnTo>
                  <a:lnTo>
                    <a:pt x="294" y="1280"/>
                  </a:lnTo>
                  <a:lnTo>
                    <a:pt x="322" y="1322"/>
                  </a:lnTo>
                  <a:lnTo>
                    <a:pt x="350" y="1366"/>
                  </a:lnTo>
                  <a:lnTo>
                    <a:pt x="379" y="1413"/>
                  </a:lnTo>
                  <a:lnTo>
                    <a:pt x="407" y="1461"/>
                  </a:lnTo>
                  <a:lnTo>
                    <a:pt x="461" y="1557"/>
                  </a:lnTo>
                  <a:lnTo>
                    <a:pt x="512" y="1651"/>
                  </a:lnTo>
                  <a:lnTo>
                    <a:pt x="558" y="1738"/>
                  </a:lnTo>
                  <a:lnTo>
                    <a:pt x="596" y="1813"/>
                  </a:lnTo>
                  <a:lnTo>
                    <a:pt x="594" y="1765"/>
                  </a:lnTo>
                  <a:lnTo>
                    <a:pt x="592" y="1714"/>
                  </a:lnTo>
                  <a:lnTo>
                    <a:pt x="590" y="1664"/>
                  </a:lnTo>
                  <a:lnTo>
                    <a:pt x="585" y="1613"/>
                  </a:lnTo>
                  <a:lnTo>
                    <a:pt x="581" y="1562"/>
                  </a:lnTo>
                  <a:lnTo>
                    <a:pt x="576" y="1512"/>
                  </a:lnTo>
                  <a:lnTo>
                    <a:pt x="570" y="1461"/>
                  </a:lnTo>
                  <a:lnTo>
                    <a:pt x="563" y="1410"/>
                  </a:lnTo>
                  <a:lnTo>
                    <a:pt x="557" y="1359"/>
                  </a:lnTo>
                  <a:lnTo>
                    <a:pt x="548" y="1307"/>
                  </a:lnTo>
                  <a:lnTo>
                    <a:pt x="540" y="1256"/>
                  </a:lnTo>
                  <a:lnTo>
                    <a:pt x="530" y="1205"/>
                  </a:lnTo>
                  <a:lnTo>
                    <a:pt x="521" y="1155"/>
                  </a:lnTo>
                  <a:lnTo>
                    <a:pt x="510" y="1104"/>
                  </a:lnTo>
                  <a:lnTo>
                    <a:pt x="498" y="1053"/>
                  </a:lnTo>
                  <a:lnTo>
                    <a:pt x="487" y="1003"/>
                  </a:lnTo>
                  <a:lnTo>
                    <a:pt x="474" y="953"/>
                  </a:lnTo>
                  <a:lnTo>
                    <a:pt x="460" y="903"/>
                  </a:lnTo>
                  <a:lnTo>
                    <a:pt x="447" y="854"/>
                  </a:lnTo>
                  <a:lnTo>
                    <a:pt x="433" y="805"/>
                  </a:lnTo>
                  <a:lnTo>
                    <a:pt x="418" y="757"/>
                  </a:lnTo>
                  <a:lnTo>
                    <a:pt x="402" y="710"/>
                  </a:lnTo>
                  <a:lnTo>
                    <a:pt x="386" y="663"/>
                  </a:lnTo>
                  <a:lnTo>
                    <a:pt x="369" y="616"/>
                  </a:lnTo>
                  <a:lnTo>
                    <a:pt x="351" y="571"/>
                  </a:lnTo>
                  <a:lnTo>
                    <a:pt x="334" y="526"/>
                  </a:lnTo>
                  <a:lnTo>
                    <a:pt x="315" y="482"/>
                  </a:lnTo>
                  <a:lnTo>
                    <a:pt x="296" y="438"/>
                  </a:lnTo>
                  <a:lnTo>
                    <a:pt x="277" y="396"/>
                  </a:lnTo>
                  <a:lnTo>
                    <a:pt x="257" y="355"/>
                  </a:lnTo>
                  <a:lnTo>
                    <a:pt x="237" y="314"/>
                  </a:lnTo>
                  <a:lnTo>
                    <a:pt x="216" y="275"/>
                  </a:lnTo>
                  <a:lnTo>
                    <a:pt x="199" y="247"/>
                  </a:lnTo>
                  <a:lnTo>
                    <a:pt x="181" y="216"/>
                  </a:lnTo>
                  <a:lnTo>
                    <a:pt x="159" y="183"/>
                  </a:lnTo>
                  <a:lnTo>
                    <a:pt x="136" y="149"/>
                  </a:lnTo>
                  <a:lnTo>
                    <a:pt x="111" y="114"/>
                  </a:lnTo>
                  <a:lnTo>
                    <a:pt x="83" y="77"/>
                  </a:lnTo>
                  <a:lnTo>
                    <a:pt x="53" y="39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32" y="16"/>
                  </a:lnTo>
                  <a:lnTo>
                    <a:pt x="52" y="43"/>
                  </a:lnTo>
                  <a:lnTo>
                    <a:pt x="81" y="85"/>
                  </a:lnTo>
                  <a:lnTo>
                    <a:pt x="116" y="141"/>
                  </a:lnTo>
                  <a:lnTo>
                    <a:pt x="136" y="174"/>
                  </a:lnTo>
                  <a:lnTo>
                    <a:pt x="157" y="210"/>
                  </a:lnTo>
                  <a:lnTo>
                    <a:pt x="181" y="249"/>
                  </a:lnTo>
                  <a:lnTo>
                    <a:pt x="204" y="292"/>
                  </a:lnTo>
                  <a:lnTo>
                    <a:pt x="227" y="338"/>
                  </a:lnTo>
                  <a:lnTo>
                    <a:pt x="253" y="386"/>
                  </a:lnTo>
                  <a:lnTo>
                    <a:pt x="277" y="438"/>
                  </a:lnTo>
                  <a:lnTo>
                    <a:pt x="302" y="493"/>
                  </a:lnTo>
                  <a:lnTo>
                    <a:pt x="328" y="552"/>
                  </a:lnTo>
                  <a:lnTo>
                    <a:pt x="352" y="612"/>
                  </a:lnTo>
                  <a:lnTo>
                    <a:pt x="377" y="676"/>
                  </a:lnTo>
                  <a:lnTo>
                    <a:pt x="401" y="742"/>
                  </a:lnTo>
                  <a:lnTo>
                    <a:pt x="424" y="812"/>
                  </a:lnTo>
                  <a:lnTo>
                    <a:pt x="447" y="884"/>
                  </a:lnTo>
                  <a:lnTo>
                    <a:pt x="468" y="959"/>
                  </a:lnTo>
                  <a:lnTo>
                    <a:pt x="488" y="1036"/>
                  </a:lnTo>
                  <a:lnTo>
                    <a:pt x="506" y="1116"/>
                  </a:lnTo>
                  <a:lnTo>
                    <a:pt x="523" y="1199"/>
                  </a:lnTo>
                  <a:lnTo>
                    <a:pt x="538" y="1284"/>
                  </a:lnTo>
                  <a:lnTo>
                    <a:pt x="551" y="1371"/>
                  </a:lnTo>
                  <a:lnTo>
                    <a:pt x="562" y="1461"/>
                  </a:lnTo>
                  <a:lnTo>
                    <a:pt x="570" y="1553"/>
                  </a:lnTo>
                  <a:lnTo>
                    <a:pt x="577" y="1647"/>
                  </a:lnTo>
                  <a:lnTo>
                    <a:pt x="580" y="1744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8" name="Freeform 127"/>
            <p:cNvSpPr>
              <a:spLocks/>
            </p:cNvSpPr>
            <p:nvPr/>
          </p:nvSpPr>
          <p:spPr bwMode="auto">
            <a:xfrm>
              <a:off x="7962238" y="990854"/>
              <a:ext cx="288796" cy="255371"/>
            </a:xfrm>
            <a:custGeom>
              <a:avLst/>
              <a:gdLst/>
              <a:ahLst/>
              <a:cxnLst>
                <a:cxn ang="0">
                  <a:pos x="2621" y="1155"/>
                </a:cxn>
                <a:cxn ang="0">
                  <a:pos x="3081" y="1568"/>
                </a:cxn>
                <a:cxn ang="0">
                  <a:pos x="3225" y="2442"/>
                </a:cxn>
                <a:cxn ang="0">
                  <a:pos x="2463" y="1818"/>
                </a:cxn>
                <a:cxn ang="0">
                  <a:pos x="1828" y="1183"/>
                </a:cxn>
                <a:cxn ang="0">
                  <a:pos x="1342" y="528"/>
                </a:cxn>
                <a:cxn ang="0">
                  <a:pos x="934" y="515"/>
                </a:cxn>
                <a:cxn ang="0">
                  <a:pos x="1178" y="822"/>
                </a:cxn>
                <a:cxn ang="0">
                  <a:pos x="1289" y="1015"/>
                </a:cxn>
                <a:cxn ang="0">
                  <a:pos x="1405" y="1340"/>
                </a:cxn>
                <a:cxn ang="0">
                  <a:pos x="1490" y="1690"/>
                </a:cxn>
                <a:cxn ang="0">
                  <a:pos x="1378" y="1465"/>
                </a:cxn>
                <a:cxn ang="0">
                  <a:pos x="1256" y="1147"/>
                </a:cxn>
                <a:cxn ang="0">
                  <a:pos x="1161" y="971"/>
                </a:cxn>
                <a:cxn ang="0">
                  <a:pos x="1025" y="814"/>
                </a:cxn>
                <a:cxn ang="0">
                  <a:pos x="704" y="463"/>
                </a:cxn>
                <a:cxn ang="0">
                  <a:pos x="435" y="147"/>
                </a:cxn>
                <a:cxn ang="0">
                  <a:pos x="0" y="52"/>
                </a:cxn>
                <a:cxn ang="0">
                  <a:pos x="26" y="195"/>
                </a:cxn>
                <a:cxn ang="0">
                  <a:pos x="47" y="298"/>
                </a:cxn>
                <a:cxn ang="0">
                  <a:pos x="242" y="604"/>
                </a:cxn>
                <a:cxn ang="0">
                  <a:pos x="508" y="949"/>
                </a:cxn>
                <a:cxn ang="0">
                  <a:pos x="703" y="1137"/>
                </a:cxn>
                <a:cxn ang="0">
                  <a:pos x="909" y="1321"/>
                </a:cxn>
                <a:cxn ang="0">
                  <a:pos x="891" y="1320"/>
                </a:cxn>
                <a:cxn ang="0">
                  <a:pos x="1178" y="1504"/>
                </a:cxn>
                <a:cxn ang="0">
                  <a:pos x="1002" y="1194"/>
                </a:cxn>
                <a:cxn ang="0">
                  <a:pos x="738" y="837"/>
                </a:cxn>
                <a:cxn ang="0">
                  <a:pos x="417" y="470"/>
                </a:cxn>
                <a:cxn ang="0">
                  <a:pos x="66" y="116"/>
                </a:cxn>
                <a:cxn ang="0">
                  <a:pos x="477" y="342"/>
                </a:cxn>
                <a:cxn ang="0">
                  <a:pos x="733" y="597"/>
                </a:cxn>
                <a:cxn ang="0">
                  <a:pos x="963" y="868"/>
                </a:cxn>
                <a:cxn ang="0">
                  <a:pos x="1188" y="1196"/>
                </a:cxn>
                <a:cxn ang="0">
                  <a:pos x="1426" y="1664"/>
                </a:cxn>
                <a:cxn ang="0">
                  <a:pos x="1673" y="1825"/>
                </a:cxn>
                <a:cxn ang="0">
                  <a:pos x="1645" y="1522"/>
                </a:cxn>
                <a:cxn ang="0">
                  <a:pos x="1502" y="1181"/>
                </a:cxn>
                <a:cxn ang="0">
                  <a:pos x="1332" y="908"/>
                </a:cxn>
                <a:cxn ang="0">
                  <a:pos x="1178" y="716"/>
                </a:cxn>
                <a:cxn ang="0">
                  <a:pos x="973" y="361"/>
                </a:cxn>
                <a:cxn ang="0">
                  <a:pos x="1165" y="500"/>
                </a:cxn>
                <a:cxn ang="0">
                  <a:pos x="1371" y="702"/>
                </a:cxn>
                <a:cxn ang="0">
                  <a:pos x="1576" y="998"/>
                </a:cxn>
                <a:cxn ang="0">
                  <a:pos x="1728" y="1387"/>
                </a:cxn>
                <a:cxn ang="0">
                  <a:pos x="1839" y="1935"/>
                </a:cxn>
                <a:cxn ang="0">
                  <a:pos x="2430" y="2327"/>
                </a:cxn>
                <a:cxn ang="0">
                  <a:pos x="2982" y="2699"/>
                </a:cxn>
                <a:cxn ang="0">
                  <a:pos x="3229" y="2660"/>
                </a:cxn>
                <a:cxn ang="0">
                  <a:pos x="3238" y="2234"/>
                </a:cxn>
                <a:cxn ang="0">
                  <a:pos x="3247" y="1790"/>
                </a:cxn>
                <a:cxn ang="0">
                  <a:pos x="2936" y="1412"/>
                </a:cxn>
                <a:cxn ang="0">
                  <a:pos x="2525" y="1056"/>
                </a:cxn>
              </a:cxnLst>
              <a:rect l="0" t="0" r="r" b="b"/>
              <a:pathLst>
                <a:path w="3249" h="2864">
                  <a:moveTo>
                    <a:pt x="2173" y="790"/>
                  </a:moveTo>
                  <a:lnTo>
                    <a:pt x="2259" y="857"/>
                  </a:lnTo>
                  <a:lnTo>
                    <a:pt x="2348" y="929"/>
                  </a:lnTo>
                  <a:lnTo>
                    <a:pt x="2440" y="1003"/>
                  </a:lnTo>
                  <a:lnTo>
                    <a:pt x="2531" y="1079"/>
                  </a:lnTo>
                  <a:lnTo>
                    <a:pt x="2621" y="1155"/>
                  </a:lnTo>
                  <a:lnTo>
                    <a:pt x="2709" y="1233"/>
                  </a:lnTo>
                  <a:lnTo>
                    <a:pt x="2793" y="1307"/>
                  </a:lnTo>
                  <a:lnTo>
                    <a:pt x="2874" y="1379"/>
                  </a:lnTo>
                  <a:lnTo>
                    <a:pt x="2949" y="1448"/>
                  </a:lnTo>
                  <a:lnTo>
                    <a:pt x="3019" y="1510"/>
                  </a:lnTo>
                  <a:lnTo>
                    <a:pt x="3081" y="1568"/>
                  </a:lnTo>
                  <a:lnTo>
                    <a:pt x="3132" y="1616"/>
                  </a:lnTo>
                  <a:lnTo>
                    <a:pt x="3176" y="1657"/>
                  </a:lnTo>
                  <a:lnTo>
                    <a:pt x="3208" y="1686"/>
                  </a:lnTo>
                  <a:lnTo>
                    <a:pt x="3228" y="1705"/>
                  </a:lnTo>
                  <a:lnTo>
                    <a:pt x="3235" y="1712"/>
                  </a:lnTo>
                  <a:lnTo>
                    <a:pt x="3225" y="2442"/>
                  </a:lnTo>
                  <a:lnTo>
                    <a:pt x="3108" y="1733"/>
                  </a:lnTo>
                  <a:lnTo>
                    <a:pt x="2907" y="2178"/>
                  </a:lnTo>
                  <a:lnTo>
                    <a:pt x="2917" y="1564"/>
                  </a:lnTo>
                  <a:lnTo>
                    <a:pt x="2696" y="2008"/>
                  </a:lnTo>
                  <a:lnTo>
                    <a:pt x="2717" y="1384"/>
                  </a:lnTo>
                  <a:lnTo>
                    <a:pt x="2463" y="1818"/>
                  </a:lnTo>
                  <a:lnTo>
                    <a:pt x="2516" y="1183"/>
                  </a:lnTo>
                  <a:lnTo>
                    <a:pt x="2284" y="1639"/>
                  </a:lnTo>
                  <a:lnTo>
                    <a:pt x="2305" y="1004"/>
                  </a:lnTo>
                  <a:lnTo>
                    <a:pt x="2051" y="1405"/>
                  </a:lnTo>
                  <a:lnTo>
                    <a:pt x="2114" y="845"/>
                  </a:lnTo>
                  <a:lnTo>
                    <a:pt x="1828" y="1183"/>
                  </a:lnTo>
                  <a:lnTo>
                    <a:pt x="1828" y="718"/>
                  </a:lnTo>
                  <a:lnTo>
                    <a:pt x="1617" y="887"/>
                  </a:lnTo>
                  <a:lnTo>
                    <a:pt x="1628" y="570"/>
                  </a:lnTo>
                  <a:lnTo>
                    <a:pt x="1501" y="676"/>
                  </a:lnTo>
                  <a:lnTo>
                    <a:pt x="1416" y="486"/>
                  </a:lnTo>
                  <a:lnTo>
                    <a:pt x="1342" y="528"/>
                  </a:lnTo>
                  <a:lnTo>
                    <a:pt x="1310" y="433"/>
                  </a:lnTo>
                  <a:lnTo>
                    <a:pt x="1236" y="454"/>
                  </a:lnTo>
                  <a:lnTo>
                    <a:pt x="983" y="327"/>
                  </a:lnTo>
                  <a:lnTo>
                    <a:pt x="887" y="465"/>
                  </a:lnTo>
                  <a:lnTo>
                    <a:pt x="900" y="477"/>
                  </a:lnTo>
                  <a:lnTo>
                    <a:pt x="934" y="515"/>
                  </a:lnTo>
                  <a:lnTo>
                    <a:pt x="984" y="572"/>
                  </a:lnTo>
                  <a:lnTo>
                    <a:pt x="1044" y="644"/>
                  </a:lnTo>
                  <a:lnTo>
                    <a:pt x="1077" y="685"/>
                  </a:lnTo>
                  <a:lnTo>
                    <a:pt x="1111" y="729"/>
                  </a:lnTo>
                  <a:lnTo>
                    <a:pt x="1145" y="774"/>
                  </a:lnTo>
                  <a:lnTo>
                    <a:pt x="1178" y="822"/>
                  </a:lnTo>
                  <a:lnTo>
                    <a:pt x="1210" y="869"/>
                  </a:lnTo>
                  <a:lnTo>
                    <a:pt x="1238" y="918"/>
                  </a:lnTo>
                  <a:lnTo>
                    <a:pt x="1253" y="943"/>
                  </a:lnTo>
                  <a:lnTo>
                    <a:pt x="1266" y="966"/>
                  </a:lnTo>
                  <a:lnTo>
                    <a:pt x="1278" y="990"/>
                  </a:lnTo>
                  <a:lnTo>
                    <a:pt x="1289" y="1015"/>
                  </a:lnTo>
                  <a:lnTo>
                    <a:pt x="1310" y="1063"/>
                  </a:lnTo>
                  <a:lnTo>
                    <a:pt x="1331" y="1116"/>
                  </a:lnTo>
                  <a:lnTo>
                    <a:pt x="1350" y="1171"/>
                  </a:lnTo>
                  <a:lnTo>
                    <a:pt x="1370" y="1228"/>
                  </a:lnTo>
                  <a:lnTo>
                    <a:pt x="1388" y="1284"/>
                  </a:lnTo>
                  <a:lnTo>
                    <a:pt x="1405" y="1340"/>
                  </a:lnTo>
                  <a:lnTo>
                    <a:pt x="1419" y="1395"/>
                  </a:lnTo>
                  <a:lnTo>
                    <a:pt x="1433" y="1448"/>
                  </a:lnTo>
                  <a:lnTo>
                    <a:pt x="1457" y="1543"/>
                  </a:lnTo>
                  <a:lnTo>
                    <a:pt x="1475" y="1621"/>
                  </a:lnTo>
                  <a:lnTo>
                    <a:pt x="1486" y="1672"/>
                  </a:lnTo>
                  <a:lnTo>
                    <a:pt x="1490" y="1690"/>
                  </a:lnTo>
                  <a:lnTo>
                    <a:pt x="1416" y="1596"/>
                  </a:lnTo>
                  <a:lnTo>
                    <a:pt x="1415" y="1590"/>
                  </a:lnTo>
                  <a:lnTo>
                    <a:pt x="1410" y="1572"/>
                  </a:lnTo>
                  <a:lnTo>
                    <a:pt x="1402" y="1544"/>
                  </a:lnTo>
                  <a:lnTo>
                    <a:pt x="1392" y="1508"/>
                  </a:lnTo>
                  <a:lnTo>
                    <a:pt x="1378" y="1465"/>
                  </a:lnTo>
                  <a:lnTo>
                    <a:pt x="1361" y="1415"/>
                  </a:lnTo>
                  <a:lnTo>
                    <a:pt x="1343" y="1360"/>
                  </a:lnTo>
                  <a:lnTo>
                    <a:pt x="1321" y="1301"/>
                  </a:lnTo>
                  <a:lnTo>
                    <a:pt x="1296" y="1240"/>
                  </a:lnTo>
                  <a:lnTo>
                    <a:pt x="1271" y="1178"/>
                  </a:lnTo>
                  <a:lnTo>
                    <a:pt x="1256" y="1147"/>
                  </a:lnTo>
                  <a:lnTo>
                    <a:pt x="1241" y="1116"/>
                  </a:lnTo>
                  <a:lnTo>
                    <a:pt x="1227" y="1086"/>
                  </a:lnTo>
                  <a:lnTo>
                    <a:pt x="1211" y="1056"/>
                  </a:lnTo>
                  <a:lnTo>
                    <a:pt x="1195" y="1027"/>
                  </a:lnTo>
                  <a:lnTo>
                    <a:pt x="1178" y="999"/>
                  </a:lnTo>
                  <a:lnTo>
                    <a:pt x="1161" y="971"/>
                  </a:lnTo>
                  <a:lnTo>
                    <a:pt x="1143" y="945"/>
                  </a:lnTo>
                  <a:lnTo>
                    <a:pt x="1125" y="920"/>
                  </a:lnTo>
                  <a:lnTo>
                    <a:pt x="1106" y="897"/>
                  </a:lnTo>
                  <a:lnTo>
                    <a:pt x="1087" y="876"/>
                  </a:lnTo>
                  <a:lnTo>
                    <a:pt x="1068" y="856"/>
                  </a:lnTo>
                  <a:lnTo>
                    <a:pt x="1025" y="814"/>
                  </a:lnTo>
                  <a:lnTo>
                    <a:pt x="978" y="766"/>
                  </a:lnTo>
                  <a:lnTo>
                    <a:pt x="927" y="711"/>
                  </a:lnTo>
                  <a:lnTo>
                    <a:pt x="873" y="652"/>
                  </a:lnTo>
                  <a:lnTo>
                    <a:pt x="817" y="590"/>
                  </a:lnTo>
                  <a:lnTo>
                    <a:pt x="760" y="526"/>
                  </a:lnTo>
                  <a:lnTo>
                    <a:pt x="704" y="463"/>
                  </a:lnTo>
                  <a:lnTo>
                    <a:pt x="649" y="400"/>
                  </a:lnTo>
                  <a:lnTo>
                    <a:pt x="597" y="339"/>
                  </a:lnTo>
                  <a:lnTo>
                    <a:pt x="548" y="283"/>
                  </a:lnTo>
                  <a:lnTo>
                    <a:pt x="505" y="231"/>
                  </a:lnTo>
                  <a:lnTo>
                    <a:pt x="467" y="185"/>
                  </a:lnTo>
                  <a:lnTo>
                    <a:pt x="435" y="147"/>
                  </a:lnTo>
                  <a:lnTo>
                    <a:pt x="411" y="118"/>
                  </a:lnTo>
                  <a:lnTo>
                    <a:pt x="396" y="100"/>
                  </a:lnTo>
                  <a:lnTo>
                    <a:pt x="391" y="94"/>
                  </a:lnTo>
                  <a:lnTo>
                    <a:pt x="285" y="136"/>
                  </a:lnTo>
                  <a:lnTo>
                    <a:pt x="179" y="0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4" y="75"/>
                  </a:lnTo>
                  <a:lnTo>
                    <a:pt x="9" y="99"/>
                  </a:lnTo>
                  <a:lnTo>
                    <a:pt x="16" y="129"/>
                  </a:lnTo>
                  <a:lnTo>
                    <a:pt x="21" y="162"/>
                  </a:lnTo>
                  <a:lnTo>
                    <a:pt x="26" y="195"/>
                  </a:lnTo>
                  <a:lnTo>
                    <a:pt x="29" y="226"/>
                  </a:lnTo>
                  <a:lnTo>
                    <a:pt x="31" y="253"/>
                  </a:lnTo>
                  <a:lnTo>
                    <a:pt x="33" y="260"/>
                  </a:lnTo>
                  <a:lnTo>
                    <a:pt x="36" y="271"/>
                  </a:lnTo>
                  <a:lnTo>
                    <a:pt x="41" y="283"/>
                  </a:lnTo>
                  <a:lnTo>
                    <a:pt x="47" y="298"/>
                  </a:lnTo>
                  <a:lnTo>
                    <a:pt x="67" y="334"/>
                  </a:lnTo>
                  <a:lnTo>
                    <a:pt x="93" y="378"/>
                  </a:lnTo>
                  <a:lnTo>
                    <a:pt x="125" y="429"/>
                  </a:lnTo>
                  <a:lnTo>
                    <a:pt x="161" y="483"/>
                  </a:lnTo>
                  <a:lnTo>
                    <a:pt x="200" y="542"/>
                  </a:lnTo>
                  <a:lnTo>
                    <a:pt x="242" y="604"/>
                  </a:lnTo>
                  <a:lnTo>
                    <a:pt x="287" y="666"/>
                  </a:lnTo>
                  <a:lnTo>
                    <a:pt x="332" y="727"/>
                  </a:lnTo>
                  <a:lnTo>
                    <a:pt x="378" y="788"/>
                  </a:lnTo>
                  <a:lnTo>
                    <a:pt x="423" y="846"/>
                  </a:lnTo>
                  <a:lnTo>
                    <a:pt x="467" y="900"/>
                  </a:lnTo>
                  <a:lnTo>
                    <a:pt x="508" y="949"/>
                  </a:lnTo>
                  <a:lnTo>
                    <a:pt x="528" y="971"/>
                  </a:lnTo>
                  <a:lnTo>
                    <a:pt x="546" y="990"/>
                  </a:lnTo>
                  <a:lnTo>
                    <a:pt x="564" y="1009"/>
                  </a:lnTo>
                  <a:lnTo>
                    <a:pt x="581" y="1025"/>
                  </a:lnTo>
                  <a:lnTo>
                    <a:pt x="644" y="1083"/>
                  </a:lnTo>
                  <a:lnTo>
                    <a:pt x="703" y="1137"/>
                  </a:lnTo>
                  <a:lnTo>
                    <a:pt x="759" y="1188"/>
                  </a:lnTo>
                  <a:lnTo>
                    <a:pt x="808" y="1233"/>
                  </a:lnTo>
                  <a:lnTo>
                    <a:pt x="849" y="1269"/>
                  </a:lnTo>
                  <a:lnTo>
                    <a:pt x="881" y="1297"/>
                  </a:lnTo>
                  <a:lnTo>
                    <a:pt x="901" y="1314"/>
                  </a:lnTo>
                  <a:lnTo>
                    <a:pt x="909" y="1321"/>
                  </a:lnTo>
                  <a:lnTo>
                    <a:pt x="901" y="1318"/>
                  </a:lnTo>
                  <a:lnTo>
                    <a:pt x="880" y="1306"/>
                  </a:lnTo>
                  <a:lnTo>
                    <a:pt x="847" y="1288"/>
                  </a:lnTo>
                  <a:lnTo>
                    <a:pt x="805" y="1266"/>
                  </a:lnTo>
                  <a:lnTo>
                    <a:pt x="847" y="1292"/>
                  </a:lnTo>
                  <a:lnTo>
                    <a:pt x="891" y="1320"/>
                  </a:lnTo>
                  <a:lnTo>
                    <a:pt x="936" y="1348"/>
                  </a:lnTo>
                  <a:lnTo>
                    <a:pt x="982" y="1378"/>
                  </a:lnTo>
                  <a:lnTo>
                    <a:pt x="1029" y="1409"/>
                  </a:lnTo>
                  <a:lnTo>
                    <a:pt x="1078" y="1439"/>
                  </a:lnTo>
                  <a:lnTo>
                    <a:pt x="1128" y="1471"/>
                  </a:lnTo>
                  <a:lnTo>
                    <a:pt x="1178" y="1504"/>
                  </a:lnTo>
                  <a:lnTo>
                    <a:pt x="1176" y="1496"/>
                  </a:lnTo>
                  <a:lnTo>
                    <a:pt x="1146" y="1436"/>
                  </a:lnTo>
                  <a:lnTo>
                    <a:pt x="1113" y="1376"/>
                  </a:lnTo>
                  <a:lnTo>
                    <a:pt x="1078" y="1315"/>
                  </a:lnTo>
                  <a:lnTo>
                    <a:pt x="1041" y="1254"/>
                  </a:lnTo>
                  <a:lnTo>
                    <a:pt x="1002" y="1194"/>
                  </a:lnTo>
                  <a:lnTo>
                    <a:pt x="962" y="1133"/>
                  </a:lnTo>
                  <a:lnTo>
                    <a:pt x="919" y="1073"/>
                  </a:lnTo>
                  <a:lnTo>
                    <a:pt x="875" y="1012"/>
                  </a:lnTo>
                  <a:lnTo>
                    <a:pt x="830" y="953"/>
                  </a:lnTo>
                  <a:lnTo>
                    <a:pt x="785" y="894"/>
                  </a:lnTo>
                  <a:lnTo>
                    <a:pt x="738" y="837"/>
                  </a:lnTo>
                  <a:lnTo>
                    <a:pt x="692" y="779"/>
                  </a:lnTo>
                  <a:lnTo>
                    <a:pt x="645" y="724"/>
                  </a:lnTo>
                  <a:lnTo>
                    <a:pt x="598" y="670"/>
                  </a:lnTo>
                  <a:lnTo>
                    <a:pt x="552" y="617"/>
                  </a:lnTo>
                  <a:lnTo>
                    <a:pt x="506" y="566"/>
                  </a:lnTo>
                  <a:lnTo>
                    <a:pt x="417" y="470"/>
                  </a:lnTo>
                  <a:lnTo>
                    <a:pt x="334" y="382"/>
                  </a:lnTo>
                  <a:lnTo>
                    <a:pt x="258" y="305"/>
                  </a:lnTo>
                  <a:lnTo>
                    <a:pt x="191" y="238"/>
                  </a:lnTo>
                  <a:lnTo>
                    <a:pt x="136" y="183"/>
                  </a:lnTo>
                  <a:lnTo>
                    <a:pt x="94" y="143"/>
                  </a:lnTo>
                  <a:lnTo>
                    <a:pt x="66" y="116"/>
                  </a:lnTo>
                  <a:lnTo>
                    <a:pt x="56" y="107"/>
                  </a:lnTo>
                  <a:lnTo>
                    <a:pt x="358" y="235"/>
                  </a:lnTo>
                  <a:lnTo>
                    <a:pt x="370" y="247"/>
                  </a:lnTo>
                  <a:lnTo>
                    <a:pt x="396" y="268"/>
                  </a:lnTo>
                  <a:lnTo>
                    <a:pt x="432" y="301"/>
                  </a:lnTo>
                  <a:lnTo>
                    <a:pt x="477" y="342"/>
                  </a:lnTo>
                  <a:lnTo>
                    <a:pt x="532" y="393"/>
                  </a:lnTo>
                  <a:lnTo>
                    <a:pt x="593" y="453"/>
                  </a:lnTo>
                  <a:lnTo>
                    <a:pt x="626" y="486"/>
                  </a:lnTo>
                  <a:lnTo>
                    <a:pt x="661" y="521"/>
                  </a:lnTo>
                  <a:lnTo>
                    <a:pt x="696" y="558"/>
                  </a:lnTo>
                  <a:lnTo>
                    <a:pt x="733" y="597"/>
                  </a:lnTo>
                  <a:lnTo>
                    <a:pt x="770" y="638"/>
                  </a:lnTo>
                  <a:lnTo>
                    <a:pt x="807" y="681"/>
                  </a:lnTo>
                  <a:lnTo>
                    <a:pt x="846" y="725"/>
                  </a:lnTo>
                  <a:lnTo>
                    <a:pt x="884" y="771"/>
                  </a:lnTo>
                  <a:lnTo>
                    <a:pt x="924" y="820"/>
                  </a:lnTo>
                  <a:lnTo>
                    <a:pt x="963" y="868"/>
                  </a:lnTo>
                  <a:lnTo>
                    <a:pt x="1001" y="919"/>
                  </a:lnTo>
                  <a:lnTo>
                    <a:pt x="1040" y="972"/>
                  </a:lnTo>
                  <a:lnTo>
                    <a:pt x="1078" y="1026"/>
                  </a:lnTo>
                  <a:lnTo>
                    <a:pt x="1115" y="1081"/>
                  </a:lnTo>
                  <a:lnTo>
                    <a:pt x="1152" y="1137"/>
                  </a:lnTo>
                  <a:lnTo>
                    <a:pt x="1188" y="1196"/>
                  </a:lnTo>
                  <a:lnTo>
                    <a:pt x="1222" y="1254"/>
                  </a:lnTo>
                  <a:lnTo>
                    <a:pt x="1256" y="1314"/>
                  </a:lnTo>
                  <a:lnTo>
                    <a:pt x="1288" y="1376"/>
                  </a:lnTo>
                  <a:lnTo>
                    <a:pt x="1319" y="1438"/>
                  </a:lnTo>
                  <a:lnTo>
                    <a:pt x="1385" y="1639"/>
                  </a:lnTo>
                  <a:lnTo>
                    <a:pt x="1426" y="1664"/>
                  </a:lnTo>
                  <a:lnTo>
                    <a:pt x="1466" y="1690"/>
                  </a:lnTo>
                  <a:lnTo>
                    <a:pt x="1507" y="1717"/>
                  </a:lnTo>
                  <a:lnTo>
                    <a:pt x="1548" y="1743"/>
                  </a:lnTo>
                  <a:lnTo>
                    <a:pt x="1589" y="1771"/>
                  </a:lnTo>
                  <a:lnTo>
                    <a:pt x="1630" y="1799"/>
                  </a:lnTo>
                  <a:lnTo>
                    <a:pt x="1673" y="1825"/>
                  </a:lnTo>
                  <a:lnTo>
                    <a:pt x="1714" y="1853"/>
                  </a:lnTo>
                  <a:lnTo>
                    <a:pt x="1705" y="1784"/>
                  </a:lnTo>
                  <a:lnTo>
                    <a:pt x="1694" y="1716"/>
                  </a:lnTo>
                  <a:lnTo>
                    <a:pt x="1680" y="1650"/>
                  </a:lnTo>
                  <a:lnTo>
                    <a:pt x="1663" y="1586"/>
                  </a:lnTo>
                  <a:lnTo>
                    <a:pt x="1645" y="1522"/>
                  </a:lnTo>
                  <a:lnTo>
                    <a:pt x="1625" y="1461"/>
                  </a:lnTo>
                  <a:lnTo>
                    <a:pt x="1603" y="1401"/>
                  </a:lnTo>
                  <a:lnTo>
                    <a:pt x="1579" y="1343"/>
                  </a:lnTo>
                  <a:lnTo>
                    <a:pt x="1554" y="1287"/>
                  </a:lnTo>
                  <a:lnTo>
                    <a:pt x="1528" y="1233"/>
                  </a:lnTo>
                  <a:lnTo>
                    <a:pt x="1502" y="1181"/>
                  </a:lnTo>
                  <a:lnTo>
                    <a:pt x="1474" y="1130"/>
                  </a:lnTo>
                  <a:lnTo>
                    <a:pt x="1446" y="1081"/>
                  </a:lnTo>
                  <a:lnTo>
                    <a:pt x="1417" y="1035"/>
                  </a:lnTo>
                  <a:lnTo>
                    <a:pt x="1390" y="990"/>
                  </a:lnTo>
                  <a:lnTo>
                    <a:pt x="1361" y="948"/>
                  </a:lnTo>
                  <a:lnTo>
                    <a:pt x="1332" y="908"/>
                  </a:lnTo>
                  <a:lnTo>
                    <a:pt x="1305" y="870"/>
                  </a:lnTo>
                  <a:lnTo>
                    <a:pt x="1277" y="834"/>
                  </a:lnTo>
                  <a:lnTo>
                    <a:pt x="1251" y="802"/>
                  </a:lnTo>
                  <a:lnTo>
                    <a:pt x="1225" y="770"/>
                  </a:lnTo>
                  <a:lnTo>
                    <a:pt x="1201" y="741"/>
                  </a:lnTo>
                  <a:lnTo>
                    <a:pt x="1178" y="716"/>
                  </a:lnTo>
                  <a:lnTo>
                    <a:pt x="1157" y="691"/>
                  </a:lnTo>
                  <a:lnTo>
                    <a:pt x="1118" y="652"/>
                  </a:lnTo>
                  <a:lnTo>
                    <a:pt x="1090" y="624"/>
                  </a:lnTo>
                  <a:lnTo>
                    <a:pt x="1071" y="606"/>
                  </a:lnTo>
                  <a:lnTo>
                    <a:pt x="1063" y="599"/>
                  </a:lnTo>
                  <a:lnTo>
                    <a:pt x="973" y="361"/>
                  </a:lnTo>
                  <a:lnTo>
                    <a:pt x="987" y="369"/>
                  </a:lnTo>
                  <a:lnTo>
                    <a:pt x="1016" y="387"/>
                  </a:lnTo>
                  <a:lnTo>
                    <a:pt x="1056" y="415"/>
                  </a:lnTo>
                  <a:lnTo>
                    <a:pt x="1107" y="452"/>
                  </a:lnTo>
                  <a:lnTo>
                    <a:pt x="1134" y="474"/>
                  </a:lnTo>
                  <a:lnTo>
                    <a:pt x="1165" y="500"/>
                  </a:lnTo>
                  <a:lnTo>
                    <a:pt x="1197" y="527"/>
                  </a:lnTo>
                  <a:lnTo>
                    <a:pt x="1230" y="557"/>
                  </a:lnTo>
                  <a:lnTo>
                    <a:pt x="1265" y="590"/>
                  </a:lnTo>
                  <a:lnTo>
                    <a:pt x="1300" y="625"/>
                  </a:lnTo>
                  <a:lnTo>
                    <a:pt x="1335" y="662"/>
                  </a:lnTo>
                  <a:lnTo>
                    <a:pt x="1371" y="702"/>
                  </a:lnTo>
                  <a:lnTo>
                    <a:pt x="1407" y="744"/>
                  </a:lnTo>
                  <a:lnTo>
                    <a:pt x="1442" y="790"/>
                  </a:lnTo>
                  <a:lnTo>
                    <a:pt x="1477" y="838"/>
                  </a:lnTo>
                  <a:lnTo>
                    <a:pt x="1512" y="889"/>
                  </a:lnTo>
                  <a:lnTo>
                    <a:pt x="1544" y="941"/>
                  </a:lnTo>
                  <a:lnTo>
                    <a:pt x="1576" y="998"/>
                  </a:lnTo>
                  <a:lnTo>
                    <a:pt x="1607" y="1056"/>
                  </a:lnTo>
                  <a:lnTo>
                    <a:pt x="1635" y="1116"/>
                  </a:lnTo>
                  <a:lnTo>
                    <a:pt x="1662" y="1180"/>
                  </a:lnTo>
                  <a:lnTo>
                    <a:pt x="1686" y="1247"/>
                  </a:lnTo>
                  <a:lnTo>
                    <a:pt x="1709" y="1315"/>
                  </a:lnTo>
                  <a:lnTo>
                    <a:pt x="1728" y="1387"/>
                  </a:lnTo>
                  <a:lnTo>
                    <a:pt x="1744" y="1462"/>
                  </a:lnTo>
                  <a:lnTo>
                    <a:pt x="1756" y="1538"/>
                  </a:lnTo>
                  <a:lnTo>
                    <a:pt x="1766" y="1618"/>
                  </a:lnTo>
                  <a:lnTo>
                    <a:pt x="1771" y="1701"/>
                  </a:lnTo>
                  <a:lnTo>
                    <a:pt x="1740" y="1871"/>
                  </a:lnTo>
                  <a:lnTo>
                    <a:pt x="1839" y="1935"/>
                  </a:lnTo>
                  <a:lnTo>
                    <a:pt x="1937" y="2000"/>
                  </a:lnTo>
                  <a:lnTo>
                    <a:pt x="2036" y="2065"/>
                  </a:lnTo>
                  <a:lnTo>
                    <a:pt x="2136" y="2131"/>
                  </a:lnTo>
                  <a:lnTo>
                    <a:pt x="2234" y="2197"/>
                  </a:lnTo>
                  <a:lnTo>
                    <a:pt x="2333" y="2261"/>
                  </a:lnTo>
                  <a:lnTo>
                    <a:pt x="2430" y="2327"/>
                  </a:lnTo>
                  <a:lnTo>
                    <a:pt x="2526" y="2391"/>
                  </a:lnTo>
                  <a:lnTo>
                    <a:pt x="2622" y="2455"/>
                  </a:lnTo>
                  <a:lnTo>
                    <a:pt x="2715" y="2518"/>
                  </a:lnTo>
                  <a:lnTo>
                    <a:pt x="2806" y="2579"/>
                  </a:lnTo>
                  <a:lnTo>
                    <a:pt x="2895" y="2640"/>
                  </a:lnTo>
                  <a:lnTo>
                    <a:pt x="2982" y="2699"/>
                  </a:lnTo>
                  <a:lnTo>
                    <a:pt x="3066" y="2755"/>
                  </a:lnTo>
                  <a:lnTo>
                    <a:pt x="3147" y="2811"/>
                  </a:lnTo>
                  <a:lnTo>
                    <a:pt x="3225" y="2864"/>
                  </a:lnTo>
                  <a:lnTo>
                    <a:pt x="3226" y="2796"/>
                  </a:lnTo>
                  <a:lnTo>
                    <a:pt x="3227" y="2729"/>
                  </a:lnTo>
                  <a:lnTo>
                    <a:pt x="3229" y="2660"/>
                  </a:lnTo>
                  <a:lnTo>
                    <a:pt x="3230" y="2590"/>
                  </a:lnTo>
                  <a:lnTo>
                    <a:pt x="3232" y="2520"/>
                  </a:lnTo>
                  <a:lnTo>
                    <a:pt x="3233" y="2450"/>
                  </a:lnTo>
                  <a:lnTo>
                    <a:pt x="3235" y="2378"/>
                  </a:lnTo>
                  <a:lnTo>
                    <a:pt x="3236" y="2307"/>
                  </a:lnTo>
                  <a:lnTo>
                    <a:pt x="3238" y="2234"/>
                  </a:lnTo>
                  <a:lnTo>
                    <a:pt x="3239" y="2162"/>
                  </a:lnTo>
                  <a:lnTo>
                    <a:pt x="3242" y="2088"/>
                  </a:lnTo>
                  <a:lnTo>
                    <a:pt x="3243" y="2015"/>
                  </a:lnTo>
                  <a:lnTo>
                    <a:pt x="3245" y="1940"/>
                  </a:lnTo>
                  <a:lnTo>
                    <a:pt x="3246" y="1865"/>
                  </a:lnTo>
                  <a:lnTo>
                    <a:pt x="3247" y="1790"/>
                  </a:lnTo>
                  <a:lnTo>
                    <a:pt x="3249" y="1714"/>
                  </a:lnTo>
                  <a:lnTo>
                    <a:pt x="3190" y="1654"/>
                  </a:lnTo>
                  <a:lnTo>
                    <a:pt x="3128" y="1594"/>
                  </a:lnTo>
                  <a:lnTo>
                    <a:pt x="3066" y="1534"/>
                  </a:lnTo>
                  <a:lnTo>
                    <a:pt x="3002" y="1472"/>
                  </a:lnTo>
                  <a:lnTo>
                    <a:pt x="2936" y="1412"/>
                  </a:lnTo>
                  <a:lnTo>
                    <a:pt x="2871" y="1350"/>
                  </a:lnTo>
                  <a:lnTo>
                    <a:pt x="2803" y="1290"/>
                  </a:lnTo>
                  <a:lnTo>
                    <a:pt x="2734" y="1231"/>
                  </a:lnTo>
                  <a:lnTo>
                    <a:pt x="2665" y="1171"/>
                  </a:lnTo>
                  <a:lnTo>
                    <a:pt x="2595" y="1113"/>
                  </a:lnTo>
                  <a:lnTo>
                    <a:pt x="2525" y="1056"/>
                  </a:lnTo>
                  <a:lnTo>
                    <a:pt x="2455" y="1000"/>
                  </a:lnTo>
                  <a:lnTo>
                    <a:pt x="2384" y="945"/>
                  </a:lnTo>
                  <a:lnTo>
                    <a:pt x="2314" y="892"/>
                  </a:lnTo>
                  <a:lnTo>
                    <a:pt x="2243" y="840"/>
                  </a:lnTo>
                  <a:lnTo>
                    <a:pt x="2173" y="79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9" name="Freeform 128"/>
            <p:cNvSpPr>
              <a:spLocks/>
            </p:cNvSpPr>
            <p:nvPr/>
          </p:nvSpPr>
          <p:spPr bwMode="auto">
            <a:xfrm>
              <a:off x="8081232" y="1025616"/>
              <a:ext cx="30751" cy="10696"/>
            </a:xfrm>
            <a:custGeom>
              <a:avLst/>
              <a:gdLst/>
              <a:ahLst/>
              <a:cxnLst>
                <a:cxn ang="0">
                  <a:pos x="338" y="112"/>
                </a:cxn>
                <a:cxn ang="0">
                  <a:pos x="292" y="92"/>
                </a:cxn>
                <a:cxn ang="0">
                  <a:pos x="248" y="72"/>
                </a:cxn>
                <a:cxn ang="0">
                  <a:pos x="204" y="56"/>
                </a:cxn>
                <a:cxn ang="0">
                  <a:pos x="161" y="41"/>
                </a:cxn>
                <a:cxn ang="0">
                  <a:pos x="120" y="28"/>
                </a:cxn>
                <a:cxn ang="0">
                  <a:pos x="78" y="16"/>
                </a:cxn>
                <a:cxn ang="0">
                  <a:pos x="39" y="8"/>
                </a:cxn>
                <a:cxn ang="0">
                  <a:pos x="0" y="0"/>
                </a:cxn>
                <a:cxn ang="0">
                  <a:pos x="33" y="8"/>
                </a:cxn>
                <a:cxn ang="0">
                  <a:pos x="68" y="16"/>
                </a:cxn>
                <a:cxn ang="0">
                  <a:pos x="106" y="27"/>
                </a:cxn>
                <a:cxn ang="0">
                  <a:pos x="146" y="40"/>
                </a:cxn>
                <a:cxn ang="0">
                  <a:pos x="191" y="54"/>
                </a:cxn>
                <a:cxn ang="0">
                  <a:pos x="237" y="71"/>
                </a:cxn>
                <a:cxn ang="0">
                  <a:pos x="286" y="90"/>
                </a:cxn>
                <a:cxn ang="0">
                  <a:pos x="338" y="112"/>
                </a:cxn>
              </a:cxnLst>
              <a:rect l="0" t="0" r="r" b="b"/>
              <a:pathLst>
                <a:path w="338" h="112">
                  <a:moveTo>
                    <a:pt x="338" y="112"/>
                  </a:moveTo>
                  <a:lnTo>
                    <a:pt x="292" y="92"/>
                  </a:lnTo>
                  <a:lnTo>
                    <a:pt x="248" y="72"/>
                  </a:lnTo>
                  <a:lnTo>
                    <a:pt x="204" y="56"/>
                  </a:lnTo>
                  <a:lnTo>
                    <a:pt x="161" y="41"/>
                  </a:lnTo>
                  <a:lnTo>
                    <a:pt x="120" y="28"/>
                  </a:lnTo>
                  <a:lnTo>
                    <a:pt x="78" y="16"/>
                  </a:lnTo>
                  <a:lnTo>
                    <a:pt x="39" y="8"/>
                  </a:lnTo>
                  <a:lnTo>
                    <a:pt x="0" y="0"/>
                  </a:lnTo>
                  <a:lnTo>
                    <a:pt x="33" y="8"/>
                  </a:lnTo>
                  <a:lnTo>
                    <a:pt x="68" y="16"/>
                  </a:lnTo>
                  <a:lnTo>
                    <a:pt x="106" y="27"/>
                  </a:lnTo>
                  <a:lnTo>
                    <a:pt x="146" y="40"/>
                  </a:lnTo>
                  <a:lnTo>
                    <a:pt x="191" y="54"/>
                  </a:lnTo>
                  <a:lnTo>
                    <a:pt x="237" y="71"/>
                  </a:lnTo>
                  <a:lnTo>
                    <a:pt x="286" y="90"/>
                  </a:lnTo>
                  <a:lnTo>
                    <a:pt x="338" y="11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0" name="Freeform 129"/>
            <p:cNvSpPr>
              <a:spLocks/>
            </p:cNvSpPr>
            <p:nvPr/>
          </p:nvSpPr>
          <p:spPr bwMode="auto">
            <a:xfrm>
              <a:off x="8062514" y="1020268"/>
              <a:ext cx="6685" cy="40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36" y="19"/>
                </a:cxn>
                <a:cxn ang="0">
                  <a:pos x="54" y="28"/>
                </a:cxn>
                <a:cxn ang="0">
                  <a:pos x="73" y="37"/>
                </a:cxn>
                <a:cxn ang="0">
                  <a:pos x="67" y="34"/>
                </a:cxn>
                <a:cxn ang="0">
                  <a:pos x="52" y="27"/>
                </a:cxn>
                <a:cxn ang="0">
                  <a:pos x="30" y="15"/>
                </a:cxn>
                <a:cxn ang="0">
                  <a:pos x="0" y="0"/>
                </a:cxn>
              </a:cxnLst>
              <a:rect l="0" t="0" r="r" b="b"/>
              <a:pathLst>
                <a:path w="73" h="37">
                  <a:moveTo>
                    <a:pt x="0" y="0"/>
                  </a:moveTo>
                  <a:lnTo>
                    <a:pt x="18" y="10"/>
                  </a:lnTo>
                  <a:lnTo>
                    <a:pt x="36" y="19"/>
                  </a:lnTo>
                  <a:lnTo>
                    <a:pt x="54" y="28"/>
                  </a:lnTo>
                  <a:lnTo>
                    <a:pt x="73" y="37"/>
                  </a:lnTo>
                  <a:lnTo>
                    <a:pt x="67" y="34"/>
                  </a:lnTo>
                  <a:lnTo>
                    <a:pt x="52" y="27"/>
                  </a:lnTo>
                  <a:lnTo>
                    <a:pt x="3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1" name="Freeform 130"/>
            <p:cNvSpPr>
              <a:spLocks/>
            </p:cNvSpPr>
            <p:nvPr/>
          </p:nvSpPr>
          <p:spPr bwMode="auto">
            <a:xfrm>
              <a:off x="7827199" y="958765"/>
              <a:ext cx="425172" cy="615029"/>
            </a:xfrm>
            <a:custGeom>
              <a:avLst/>
              <a:gdLst/>
              <a:ahLst/>
              <a:cxnLst>
                <a:cxn ang="0">
                  <a:pos x="4288" y="6823"/>
                </a:cxn>
                <a:cxn ang="0">
                  <a:pos x="4544" y="6874"/>
                </a:cxn>
                <a:cxn ang="0">
                  <a:pos x="4529" y="6683"/>
                </a:cxn>
                <a:cxn ang="0">
                  <a:pos x="4314" y="6607"/>
                </a:cxn>
                <a:cxn ang="0">
                  <a:pos x="4099" y="6455"/>
                </a:cxn>
                <a:cxn ang="0">
                  <a:pos x="3618" y="6181"/>
                </a:cxn>
                <a:cxn ang="0">
                  <a:pos x="3229" y="6013"/>
                </a:cxn>
                <a:cxn ang="0">
                  <a:pos x="2889" y="5929"/>
                </a:cxn>
                <a:cxn ang="0">
                  <a:pos x="2538" y="5831"/>
                </a:cxn>
                <a:cxn ang="0">
                  <a:pos x="2121" y="5640"/>
                </a:cxn>
                <a:cxn ang="0">
                  <a:pos x="1721" y="5365"/>
                </a:cxn>
                <a:cxn ang="0">
                  <a:pos x="1426" y="5018"/>
                </a:cxn>
                <a:cxn ang="0">
                  <a:pos x="1143" y="4410"/>
                </a:cxn>
                <a:cxn ang="0">
                  <a:pos x="810" y="3536"/>
                </a:cxn>
                <a:cxn ang="0">
                  <a:pos x="496" y="2601"/>
                </a:cxn>
                <a:cxn ang="0">
                  <a:pos x="265" y="1795"/>
                </a:cxn>
                <a:cxn ang="0">
                  <a:pos x="195" y="1436"/>
                </a:cxn>
                <a:cxn ang="0">
                  <a:pos x="203" y="1363"/>
                </a:cxn>
                <a:cxn ang="0">
                  <a:pos x="372" y="1000"/>
                </a:cxn>
                <a:cxn ang="0">
                  <a:pos x="578" y="637"/>
                </a:cxn>
                <a:cxn ang="0">
                  <a:pos x="814" y="361"/>
                </a:cxn>
                <a:cxn ang="0">
                  <a:pos x="1098" y="215"/>
                </a:cxn>
                <a:cxn ang="0">
                  <a:pos x="1251" y="209"/>
                </a:cxn>
                <a:cxn ang="0">
                  <a:pos x="1690" y="300"/>
                </a:cxn>
                <a:cxn ang="0">
                  <a:pos x="2177" y="476"/>
                </a:cxn>
                <a:cxn ang="0">
                  <a:pos x="2675" y="703"/>
                </a:cxn>
                <a:cxn ang="0">
                  <a:pos x="2827" y="739"/>
                </a:cxn>
                <a:cxn ang="0">
                  <a:pos x="3150" y="837"/>
                </a:cxn>
                <a:cxn ang="0">
                  <a:pos x="3380" y="945"/>
                </a:cxn>
                <a:cxn ang="0">
                  <a:pos x="3650" y="1119"/>
                </a:cxn>
                <a:cxn ang="0">
                  <a:pos x="4182" y="1529"/>
                </a:cxn>
                <a:cxn ang="0">
                  <a:pos x="4707" y="2012"/>
                </a:cxn>
                <a:cxn ang="0">
                  <a:pos x="4771" y="1825"/>
                </a:cxn>
                <a:cxn ang="0">
                  <a:pos x="4355" y="1406"/>
                </a:cxn>
                <a:cxn ang="0">
                  <a:pos x="3938" y="1074"/>
                </a:cxn>
                <a:cxn ang="0">
                  <a:pos x="3517" y="794"/>
                </a:cxn>
                <a:cxn ang="0">
                  <a:pos x="3182" y="628"/>
                </a:cxn>
                <a:cxn ang="0">
                  <a:pos x="2927" y="550"/>
                </a:cxn>
                <a:cxn ang="0">
                  <a:pos x="2774" y="522"/>
                </a:cxn>
                <a:cxn ang="0">
                  <a:pos x="2378" y="337"/>
                </a:cxn>
                <a:cxn ang="0">
                  <a:pos x="1940" y="165"/>
                </a:cxn>
                <a:cxn ang="0">
                  <a:pos x="1561" y="53"/>
                </a:cxn>
                <a:cxn ang="0">
                  <a:pos x="1214" y="1"/>
                </a:cxn>
                <a:cxn ang="0">
                  <a:pos x="831" y="94"/>
                </a:cxn>
                <a:cxn ang="0">
                  <a:pos x="516" y="374"/>
                </a:cxn>
                <a:cxn ang="0">
                  <a:pos x="274" y="740"/>
                </a:cxn>
                <a:cxn ang="0">
                  <a:pos x="20" y="1263"/>
                </a:cxn>
                <a:cxn ang="0">
                  <a:pos x="98" y="1974"/>
                </a:cxn>
                <a:cxn ang="0">
                  <a:pos x="475" y="3200"/>
                </a:cxn>
                <a:cxn ang="0">
                  <a:pos x="939" y="4435"/>
                </a:cxn>
                <a:cxn ang="0">
                  <a:pos x="1279" y="5176"/>
                </a:cxn>
                <a:cxn ang="0">
                  <a:pos x="1426" y="5365"/>
                </a:cxn>
                <a:cxn ang="0">
                  <a:pos x="1898" y="5751"/>
                </a:cxn>
                <a:cxn ang="0">
                  <a:pos x="2316" y="5966"/>
                </a:cxn>
                <a:cxn ang="0">
                  <a:pos x="2804" y="6124"/>
                </a:cxn>
                <a:cxn ang="0">
                  <a:pos x="2953" y="6148"/>
                </a:cxn>
                <a:cxn ang="0">
                  <a:pos x="3154" y="6204"/>
                </a:cxn>
                <a:cxn ang="0">
                  <a:pos x="3615" y="6412"/>
                </a:cxn>
                <a:cxn ang="0">
                  <a:pos x="3912" y="6582"/>
                </a:cxn>
                <a:cxn ang="0">
                  <a:pos x="4109" y="6714"/>
                </a:cxn>
              </a:cxnLst>
              <a:rect l="0" t="0" r="r" b="b"/>
              <a:pathLst>
                <a:path w="4771" h="6899">
                  <a:moveTo>
                    <a:pt x="4148" y="6745"/>
                  </a:moveTo>
                  <a:lnTo>
                    <a:pt x="4164" y="6756"/>
                  </a:lnTo>
                  <a:lnTo>
                    <a:pt x="4182" y="6769"/>
                  </a:lnTo>
                  <a:lnTo>
                    <a:pt x="4201" y="6781"/>
                  </a:lnTo>
                  <a:lnTo>
                    <a:pt x="4221" y="6791"/>
                  </a:lnTo>
                  <a:lnTo>
                    <a:pt x="4243" y="6803"/>
                  </a:lnTo>
                  <a:lnTo>
                    <a:pt x="4265" y="6814"/>
                  </a:lnTo>
                  <a:lnTo>
                    <a:pt x="4288" y="6823"/>
                  </a:lnTo>
                  <a:lnTo>
                    <a:pt x="4313" y="6834"/>
                  </a:lnTo>
                  <a:lnTo>
                    <a:pt x="4338" y="6843"/>
                  </a:lnTo>
                  <a:lnTo>
                    <a:pt x="4364" y="6852"/>
                  </a:lnTo>
                  <a:lnTo>
                    <a:pt x="4392" y="6861"/>
                  </a:lnTo>
                  <a:lnTo>
                    <a:pt x="4420" y="6870"/>
                  </a:lnTo>
                  <a:lnTo>
                    <a:pt x="4478" y="6884"/>
                  </a:lnTo>
                  <a:lnTo>
                    <a:pt x="4538" y="6899"/>
                  </a:lnTo>
                  <a:lnTo>
                    <a:pt x="4544" y="6874"/>
                  </a:lnTo>
                  <a:lnTo>
                    <a:pt x="4549" y="6850"/>
                  </a:lnTo>
                  <a:lnTo>
                    <a:pt x="4554" y="6824"/>
                  </a:lnTo>
                  <a:lnTo>
                    <a:pt x="4559" y="6799"/>
                  </a:lnTo>
                  <a:lnTo>
                    <a:pt x="4564" y="6773"/>
                  </a:lnTo>
                  <a:lnTo>
                    <a:pt x="4569" y="6747"/>
                  </a:lnTo>
                  <a:lnTo>
                    <a:pt x="4574" y="6721"/>
                  </a:lnTo>
                  <a:lnTo>
                    <a:pt x="4578" y="6695"/>
                  </a:lnTo>
                  <a:lnTo>
                    <a:pt x="4529" y="6683"/>
                  </a:lnTo>
                  <a:lnTo>
                    <a:pt x="4481" y="6671"/>
                  </a:lnTo>
                  <a:lnTo>
                    <a:pt x="4438" y="6658"/>
                  </a:lnTo>
                  <a:lnTo>
                    <a:pt x="4396" y="6644"/>
                  </a:lnTo>
                  <a:lnTo>
                    <a:pt x="4378" y="6637"/>
                  </a:lnTo>
                  <a:lnTo>
                    <a:pt x="4360" y="6629"/>
                  </a:lnTo>
                  <a:lnTo>
                    <a:pt x="4343" y="6622"/>
                  </a:lnTo>
                  <a:lnTo>
                    <a:pt x="4327" y="6614"/>
                  </a:lnTo>
                  <a:lnTo>
                    <a:pt x="4314" y="6607"/>
                  </a:lnTo>
                  <a:lnTo>
                    <a:pt x="4300" y="6598"/>
                  </a:lnTo>
                  <a:lnTo>
                    <a:pt x="4288" y="6591"/>
                  </a:lnTo>
                  <a:lnTo>
                    <a:pt x="4278" y="6583"/>
                  </a:lnTo>
                  <a:lnTo>
                    <a:pt x="4253" y="6565"/>
                  </a:lnTo>
                  <a:lnTo>
                    <a:pt x="4227" y="6544"/>
                  </a:lnTo>
                  <a:lnTo>
                    <a:pt x="4198" y="6523"/>
                  </a:lnTo>
                  <a:lnTo>
                    <a:pt x="4167" y="6502"/>
                  </a:lnTo>
                  <a:lnTo>
                    <a:pt x="4099" y="6455"/>
                  </a:lnTo>
                  <a:lnTo>
                    <a:pt x="4023" y="6408"/>
                  </a:lnTo>
                  <a:lnTo>
                    <a:pt x="3941" y="6358"/>
                  </a:lnTo>
                  <a:lnTo>
                    <a:pt x="3853" y="6306"/>
                  </a:lnTo>
                  <a:lnTo>
                    <a:pt x="3807" y="6281"/>
                  </a:lnTo>
                  <a:lnTo>
                    <a:pt x="3761" y="6255"/>
                  </a:lnTo>
                  <a:lnTo>
                    <a:pt x="3714" y="6231"/>
                  </a:lnTo>
                  <a:lnTo>
                    <a:pt x="3666" y="6205"/>
                  </a:lnTo>
                  <a:lnTo>
                    <a:pt x="3618" y="6181"/>
                  </a:lnTo>
                  <a:lnTo>
                    <a:pt x="3569" y="6158"/>
                  </a:lnTo>
                  <a:lnTo>
                    <a:pt x="3520" y="6134"/>
                  </a:lnTo>
                  <a:lnTo>
                    <a:pt x="3471" y="6111"/>
                  </a:lnTo>
                  <a:lnTo>
                    <a:pt x="3423" y="6090"/>
                  </a:lnTo>
                  <a:lnTo>
                    <a:pt x="3374" y="6069"/>
                  </a:lnTo>
                  <a:lnTo>
                    <a:pt x="3325" y="6049"/>
                  </a:lnTo>
                  <a:lnTo>
                    <a:pt x="3276" y="6031"/>
                  </a:lnTo>
                  <a:lnTo>
                    <a:pt x="3229" y="6013"/>
                  </a:lnTo>
                  <a:lnTo>
                    <a:pt x="3182" y="5997"/>
                  </a:lnTo>
                  <a:lnTo>
                    <a:pt x="3137" y="5982"/>
                  </a:lnTo>
                  <a:lnTo>
                    <a:pt x="3091" y="5969"/>
                  </a:lnTo>
                  <a:lnTo>
                    <a:pt x="3048" y="5958"/>
                  </a:lnTo>
                  <a:lnTo>
                    <a:pt x="3004" y="5948"/>
                  </a:lnTo>
                  <a:lnTo>
                    <a:pt x="2963" y="5940"/>
                  </a:lnTo>
                  <a:lnTo>
                    <a:pt x="2924" y="5934"/>
                  </a:lnTo>
                  <a:lnTo>
                    <a:pt x="2889" y="5929"/>
                  </a:lnTo>
                  <a:lnTo>
                    <a:pt x="2852" y="5923"/>
                  </a:lnTo>
                  <a:lnTo>
                    <a:pt x="2812" y="5914"/>
                  </a:lnTo>
                  <a:lnTo>
                    <a:pt x="2771" y="5905"/>
                  </a:lnTo>
                  <a:lnTo>
                    <a:pt x="2728" y="5893"/>
                  </a:lnTo>
                  <a:lnTo>
                    <a:pt x="2682" y="5879"/>
                  </a:lnTo>
                  <a:lnTo>
                    <a:pt x="2635" y="5865"/>
                  </a:lnTo>
                  <a:lnTo>
                    <a:pt x="2588" y="5849"/>
                  </a:lnTo>
                  <a:lnTo>
                    <a:pt x="2538" y="5831"/>
                  </a:lnTo>
                  <a:lnTo>
                    <a:pt x="2488" y="5812"/>
                  </a:lnTo>
                  <a:lnTo>
                    <a:pt x="2436" y="5792"/>
                  </a:lnTo>
                  <a:lnTo>
                    <a:pt x="2384" y="5770"/>
                  </a:lnTo>
                  <a:lnTo>
                    <a:pt x="2332" y="5747"/>
                  </a:lnTo>
                  <a:lnTo>
                    <a:pt x="2279" y="5722"/>
                  </a:lnTo>
                  <a:lnTo>
                    <a:pt x="2227" y="5696"/>
                  </a:lnTo>
                  <a:lnTo>
                    <a:pt x="2174" y="5668"/>
                  </a:lnTo>
                  <a:lnTo>
                    <a:pt x="2121" y="5640"/>
                  </a:lnTo>
                  <a:lnTo>
                    <a:pt x="2068" y="5610"/>
                  </a:lnTo>
                  <a:lnTo>
                    <a:pt x="2015" y="5578"/>
                  </a:lnTo>
                  <a:lnTo>
                    <a:pt x="1964" y="5545"/>
                  </a:lnTo>
                  <a:lnTo>
                    <a:pt x="1913" y="5513"/>
                  </a:lnTo>
                  <a:lnTo>
                    <a:pt x="1863" y="5477"/>
                  </a:lnTo>
                  <a:lnTo>
                    <a:pt x="1814" y="5441"/>
                  </a:lnTo>
                  <a:lnTo>
                    <a:pt x="1767" y="5403"/>
                  </a:lnTo>
                  <a:lnTo>
                    <a:pt x="1721" y="5365"/>
                  </a:lnTo>
                  <a:lnTo>
                    <a:pt x="1677" y="5325"/>
                  </a:lnTo>
                  <a:lnTo>
                    <a:pt x="1633" y="5285"/>
                  </a:lnTo>
                  <a:lnTo>
                    <a:pt x="1593" y="5242"/>
                  </a:lnTo>
                  <a:lnTo>
                    <a:pt x="1555" y="5200"/>
                  </a:lnTo>
                  <a:lnTo>
                    <a:pt x="1519" y="5156"/>
                  </a:lnTo>
                  <a:lnTo>
                    <a:pt x="1485" y="5111"/>
                  </a:lnTo>
                  <a:lnTo>
                    <a:pt x="1454" y="5064"/>
                  </a:lnTo>
                  <a:lnTo>
                    <a:pt x="1426" y="5018"/>
                  </a:lnTo>
                  <a:lnTo>
                    <a:pt x="1395" y="4963"/>
                  </a:lnTo>
                  <a:lnTo>
                    <a:pt x="1363" y="4901"/>
                  </a:lnTo>
                  <a:lnTo>
                    <a:pt x="1329" y="4834"/>
                  </a:lnTo>
                  <a:lnTo>
                    <a:pt x="1294" y="4759"/>
                  </a:lnTo>
                  <a:lnTo>
                    <a:pt x="1258" y="4680"/>
                  </a:lnTo>
                  <a:lnTo>
                    <a:pt x="1221" y="4595"/>
                  </a:lnTo>
                  <a:lnTo>
                    <a:pt x="1182" y="4505"/>
                  </a:lnTo>
                  <a:lnTo>
                    <a:pt x="1143" y="4410"/>
                  </a:lnTo>
                  <a:lnTo>
                    <a:pt x="1102" y="4311"/>
                  </a:lnTo>
                  <a:lnTo>
                    <a:pt x="1061" y="4209"/>
                  </a:lnTo>
                  <a:lnTo>
                    <a:pt x="1020" y="4103"/>
                  </a:lnTo>
                  <a:lnTo>
                    <a:pt x="977" y="3993"/>
                  </a:lnTo>
                  <a:lnTo>
                    <a:pt x="936" y="3882"/>
                  </a:lnTo>
                  <a:lnTo>
                    <a:pt x="894" y="3769"/>
                  </a:lnTo>
                  <a:lnTo>
                    <a:pt x="851" y="3653"/>
                  </a:lnTo>
                  <a:lnTo>
                    <a:pt x="810" y="3536"/>
                  </a:lnTo>
                  <a:lnTo>
                    <a:pt x="768" y="3418"/>
                  </a:lnTo>
                  <a:lnTo>
                    <a:pt x="727" y="3301"/>
                  </a:lnTo>
                  <a:lnTo>
                    <a:pt x="686" y="3182"/>
                  </a:lnTo>
                  <a:lnTo>
                    <a:pt x="646" y="3063"/>
                  </a:lnTo>
                  <a:lnTo>
                    <a:pt x="608" y="2946"/>
                  </a:lnTo>
                  <a:lnTo>
                    <a:pt x="570" y="2829"/>
                  </a:lnTo>
                  <a:lnTo>
                    <a:pt x="532" y="2715"/>
                  </a:lnTo>
                  <a:lnTo>
                    <a:pt x="496" y="2601"/>
                  </a:lnTo>
                  <a:lnTo>
                    <a:pt x="461" y="2490"/>
                  </a:lnTo>
                  <a:lnTo>
                    <a:pt x="429" y="2382"/>
                  </a:lnTo>
                  <a:lnTo>
                    <a:pt x="398" y="2277"/>
                  </a:lnTo>
                  <a:lnTo>
                    <a:pt x="368" y="2176"/>
                  </a:lnTo>
                  <a:lnTo>
                    <a:pt x="341" y="2077"/>
                  </a:lnTo>
                  <a:lnTo>
                    <a:pt x="315" y="1984"/>
                  </a:lnTo>
                  <a:lnTo>
                    <a:pt x="292" y="1894"/>
                  </a:lnTo>
                  <a:lnTo>
                    <a:pt x="265" y="1795"/>
                  </a:lnTo>
                  <a:lnTo>
                    <a:pt x="243" y="1705"/>
                  </a:lnTo>
                  <a:lnTo>
                    <a:pt x="224" y="1626"/>
                  </a:lnTo>
                  <a:lnTo>
                    <a:pt x="210" y="1556"/>
                  </a:lnTo>
                  <a:lnTo>
                    <a:pt x="205" y="1526"/>
                  </a:lnTo>
                  <a:lnTo>
                    <a:pt x="201" y="1499"/>
                  </a:lnTo>
                  <a:lnTo>
                    <a:pt x="198" y="1474"/>
                  </a:lnTo>
                  <a:lnTo>
                    <a:pt x="196" y="1453"/>
                  </a:lnTo>
                  <a:lnTo>
                    <a:pt x="195" y="1436"/>
                  </a:lnTo>
                  <a:lnTo>
                    <a:pt x="196" y="1421"/>
                  </a:lnTo>
                  <a:lnTo>
                    <a:pt x="196" y="1416"/>
                  </a:lnTo>
                  <a:lnTo>
                    <a:pt x="197" y="1411"/>
                  </a:lnTo>
                  <a:lnTo>
                    <a:pt x="199" y="1406"/>
                  </a:lnTo>
                  <a:lnTo>
                    <a:pt x="200" y="1403"/>
                  </a:lnTo>
                  <a:lnTo>
                    <a:pt x="201" y="1388"/>
                  </a:lnTo>
                  <a:lnTo>
                    <a:pt x="202" y="1375"/>
                  </a:lnTo>
                  <a:lnTo>
                    <a:pt x="203" y="1363"/>
                  </a:lnTo>
                  <a:lnTo>
                    <a:pt x="206" y="1354"/>
                  </a:lnTo>
                  <a:lnTo>
                    <a:pt x="216" y="1331"/>
                  </a:lnTo>
                  <a:lnTo>
                    <a:pt x="238" y="1285"/>
                  </a:lnTo>
                  <a:lnTo>
                    <a:pt x="260" y="1238"/>
                  </a:lnTo>
                  <a:lnTo>
                    <a:pt x="270" y="1217"/>
                  </a:lnTo>
                  <a:lnTo>
                    <a:pt x="302" y="1150"/>
                  </a:lnTo>
                  <a:lnTo>
                    <a:pt x="335" y="1077"/>
                  </a:lnTo>
                  <a:lnTo>
                    <a:pt x="372" y="1000"/>
                  </a:lnTo>
                  <a:lnTo>
                    <a:pt x="413" y="920"/>
                  </a:lnTo>
                  <a:lnTo>
                    <a:pt x="434" y="879"/>
                  </a:lnTo>
                  <a:lnTo>
                    <a:pt x="456" y="839"/>
                  </a:lnTo>
                  <a:lnTo>
                    <a:pt x="479" y="797"/>
                  </a:lnTo>
                  <a:lnTo>
                    <a:pt x="503" y="757"/>
                  </a:lnTo>
                  <a:lnTo>
                    <a:pt x="527" y="717"/>
                  </a:lnTo>
                  <a:lnTo>
                    <a:pt x="553" y="677"/>
                  </a:lnTo>
                  <a:lnTo>
                    <a:pt x="578" y="637"/>
                  </a:lnTo>
                  <a:lnTo>
                    <a:pt x="606" y="598"/>
                  </a:lnTo>
                  <a:lnTo>
                    <a:pt x="633" y="560"/>
                  </a:lnTo>
                  <a:lnTo>
                    <a:pt x="661" y="524"/>
                  </a:lnTo>
                  <a:lnTo>
                    <a:pt x="690" y="488"/>
                  </a:lnTo>
                  <a:lnTo>
                    <a:pt x="720" y="454"/>
                  </a:lnTo>
                  <a:lnTo>
                    <a:pt x="751" y="421"/>
                  </a:lnTo>
                  <a:lnTo>
                    <a:pt x="781" y="391"/>
                  </a:lnTo>
                  <a:lnTo>
                    <a:pt x="814" y="361"/>
                  </a:lnTo>
                  <a:lnTo>
                    <a:pt x="847" y="334"/>
                  </a:lnTo>
                  <a:lnTo>
                    <a:pt x="881" y="309"/>
                  </a:lnTo>
                  <a:lnTo>
                    <a:pt x="915" y="287"/>
                  </a:lnTo>
                  <a:lnTo>
                    <a:pt x="950" y="267"/>
                  </a:lnTo>
                  <a:lnTo>
                    <a:pt x="986" y="250"/>
                  </a:lnTo>
                  <a:lnTo>
                    <a:pt x="1023" y="235"/>
                  </a:lnTo>
                  <a:lnTo>
                    <a:pt x="1060" y="223"/>
                  </a:lnTo>
                  <a:lnTo>
                    <a:pt x="1098" y="215"/>
                  </a:lnTo>
                  <a:lnTo>
                    <a:pt x="1137" y="210"/>
                  </a:lnTo>
                  <a:lnTo>
                    <a:pt x="1153" y="207"/>
                  </a:lnTo>
                  <a:lnTo>
                    <a:pt x="1165" y="206"/>
                  </a:lnTo>
                  <a:lnTo>
                    <a:pt x="1171" y="206"/>
                  </a:lnTo>
                  <a:lnTo>
                    <a:pt x="1174" y="207"/>
                  </a:lnTo>
                  <a:lnTo>
                    <a:pt x="1199" y="207"/>
                  </a:lnTo>
                  <a:lnTo>
                    <a:pt x="1225" y="208"/>
                  </a:lnTo>
                  <a:lnTo>
                    <a:pt x="1251" y="209"/>
                  </a:lnTo>
                  <a:lnTo>
                    <a:pt x="1278" y="213"/>
                  </a:lnTo>
                  <a:lnTo>
                    <a:pt x="1332" y="219"/>
                  </a:lnTo>
                  <a:lnTo>
                    <a:pt x="1390" y="227"/>
                  </a:lnTo>
                  <a:lnTo>
                    <a:pt x="1448" y="239"/>
                  </a:lnTo>
                  <a:lnTo>
                    <a:pt x="1507" y="252"/>
                  </a:lnTo>
                  <a:lnTo>
                    <a:pt x="1568" y="267"/>
                  </a:lnTo>
                  <a:lnTo>
                    <a:pt x="1629" y="282"/>
                  </a:lnTo>
                  <a:lnTo>
                    <a:pt x="1690" y="300"/>
                  </a:lnTo>
                  <a:lnTo>
                    <a:pt x="1753" y="320"/>
                  </a:lnTo>
                  <a:lnTo>
                    <a:pt x="1814" y="340"/>
                  </a:lnTo>
                  <a:lnTo>
                    <a:pt x="1877" y="362"/>
                  </a:lnTo>
                  <a:lnTo>
                    <a:pt x="1938" y="383"/>
                  </a:lnTo>
                  <a:lnTo>
                    <a:pt x="1999" y="406"/>
                  </a:lnTo>
                  <a:lnTo>
                    <a:pt x="2059" y="429"/>
                  </a:lnTo>
                  <a:lnTo>
                    <a:pt x="2117" y="452"/>
                  </a:lnTo>
                  <a:lnTo>
                    <a:pt x="2177" y="476"/>
                  </a:lnTo>
                  <a:lnTo>
                    <a:pt x="2238" y="501"/>
                  </a:lnTo>
                  <a:lnTo>
                    <a:pt x="2302" y="528"/>
                  </a:lnTo>
                  <a:lnTo>
                    <a:pt x="2366" y="557"/>
                  </a:lnTo>
                  <a:lnTo>
                    <a:pt x="2433" y="587"/>
                  </a:lnTo>
                  <a:lnTo>
                    <a:pt x="2502" y="619"/>
                  </a:lnTo>
                  <a:lnTo>
                    <a:pt x="2572" y="653"/>
                  </a:lnTo>
                  <a:lnTo>
                    <a:pt x="2645" y="688"/>
                  </a:lnTo>
                  <a:lnTo>
                    <a:pt x="2675" y="703"/>
                  </a:lnTo>
                  <a:lnTo>
                    <a:pt x="2697" y="715"/>
                  </a:lnTo>
                  <a:lnTo>
                    <a:pt x="2712" y="722"/>
                  </a:lnTo>
                  <a:lnTo>
                    <a:pt x="2718" y="725"/>
                  </a:lnTo>
                  <a:lnTo>
                    <a:pt x="2728" y="726"/>
                  </a:lnTo>
                  <a:lnTo>
                    <a:pt x="2755" y="728"/>
                  </a:lnTo>
                  <a:lnTo>
                    <a:pt x="2775" y="732"/>
                  </a:lnTo>
                  <a:lnTo>
                    <a:pt x="2799" y="735"/>
                  </a:lnTo>
                  <a:lnTo>
                    <a:pt x="2827" y="739"/>
                  </a:lnTo>
                  <a:lnTo>
                    <a:pt x="2858" y="745"/>
                  </a:lnTo>
                  <a:lnTo>
                    <a:pt x="2897" y="753"/>
                  </a:lnTo>
                  <a:lnTo>
                    <a:pt x="2936" y="761"/>
                  </a:lnTo>
                  <a:lnTo>
                    <a:pt x="2978" y="773"/>
                  </a:lnTo>
                  <a:lnTo>
                    <a:pt x="3019" y="786"/>
                  </a:lnTo>
                  <a:lnTo>
                    <a:pt x="3062" y="801"/>
                  </a:lnTo>
                  <a:lnTo>
                    <a:pt x="3106" y="817"/>
                  </a:lnTo>
                  <a:lnTo>
                    <a:pt x="3150" y="837"/>
                  </a:lnTo>
                  <a:lnTo>
                    <a:pt x="3196" y="857"/>
                  </a:lnTo>
                  <a:lnTo>
                    <a:pt x="3221" y="867"/>
                  </a:lnTo>
                  <a:lnTo>
                    <a:pt x="3247" y="879"/>
                  </a:lnTo>
                  <a:lnTo>
                    <a:pt x="3272" y="891"/>
                  </a:lnTo>
                  <a:lnTo>
                    <a:pt x="3299" y="903"/>
                  </a:lnTo>
                  <a:lnTo>
                    <a:pt x="3325" y="916"/>
                  </a:lnTo>
                  <a:lnTo>
                    <a:pt x="3353" y="930"/>
                  </a:lnTo>
                  <a:lnTo>
                    <a:pt x="3380" y="945"/>
                  </a:lnTo>
                  <a:lnTo>
                    <a:pt x="3409" y="959"/>
                  </a:lnTo>
                  <a:lnTo>
                    <a:pt x="3440" y="977"/>
                  </a:lnTo>
                  <a:lnTo>
                    <a:pt x="3471" y="996"/>
                  </a:lnTo>
                  <a:lnTo>
                    <a:pt x="3505" y="1018"/>
                  </a:lnTo>
                  <a:lnTo>
                    <a:pt x="3540" y="1041"/>
                  </a:lnTo>
                  <a:lnTo>
                    <a:pt x="3576" y="1065"/>
                  </a:lnTo>
                  <a:lnTo>
                    <a:pt x="3613" y="1092"/>
                  </a:lnTo>
                  <a:lnTo>
                    <a:pt x="3650" y="1119"/>
                  </a:lnTo>
                  <a:lnTo>
                    <a:pt x="3690" y="1148"/>
                  </a:lnTo>
                  <a:lnTo>
                    <a:pt x="3760" y="1198"/>
                  </a:lnTo>
                  <a:lnTo>
                    <a:pt x="3831" y="1250"/>
                  </a:lnTo>
                  <a:lnTo>
                    <a:pt x="3901" y="1303"/>
                  </a:lnTo>
                  <a:lnTo>
                    <a:pt x="3972" y="1358"/>
                  </a:lnTo>
                  <a:lnTo>
                    <a:pt x="4042" y="1414"/>
                  </a:lnTo>
                  <a:lnTo>
                    <a:pt x="4112" y="1471"/>
                  </a:lnTo>
                  <a:lnTo>
                    <a:pt x="4182" y="1529"/>
                  </a:lnTo>
                  <a:lnTo>
                    <a:pt x="4251" y="1589"/>
                  </a:lnTo>
                  <a:lnTo>
                    <a:pt x="4320" y="1648"/>
                  </a:lnTo>
                  <a:lnTo>
                    <a:pt x="4388" y="1708"/>
                  </a:lnTo>
                  <a:lnTo>
                    <a:pt x="4453" y="1770"/>
                  </a:lnTo>
                  <a:lnTo>
                    <a:pt x="4519" y="1830"/>
                  </a:lnTo>
                  <a:lnTo>
                    <a:pt x="4583" y="1892"/>
                  </a:lnTo>
                  <a:lnTo>
                    <a:pt x="4645" y="1952"/>
                  </a:lnTo>
                  <a:lnTo>
                    <a:pt x="4707" y="2012"/>
                  </a:lnTo>
                  <a:lnTo>
                    <a:pt x="4766" y="2072"/>
                  </a:lnTo>
                  <a:lnTo>
                    <a:pt x="4767" y="2037"/>
                  </a:lnTo>
                  <a:lnTo>
                    <a:pt x="4767" y="2002"/>
                  </a:lnTo>
                  <a:lnTo>
                    <a:pt x="4768" y="1967"/>
                  </a:lnTo>
                  <a:lnTo>
                    <a:pt x="4769" y="1932"/>
                  </a:lnTo>
                  <a:lnTo>
                    <a:pt x="4769" y="1896"/>
                  </a:lnTo>
                  <a:lnTo>
                    <a:pt x="4770" y="1861"/>
                  </a:lnTo>
                  <a:lnTo>
                    <a:pt x="4771" y="1825"/>
                  </a:lnTo>
                  <a:lnTo>
                    <a:pt x="4771" y="1789"/>
                  </a:lnTo>
                  <a:lnTo>
                    <a:pt x="4715" y="1735"/>
                  </a:lnTo>
                  <a:lnTo>
                    <a:pt x="4658" y="1680"/>
                  </a:lnTo>
                  <a:lnTo>
                    <a:pt x="4599" y="1625"/>
                  </a:lnTo>
                  <a:lnTo>
                    <a:pt x="4539" y="1570"/>
                  </a:lnTo>
                  <a:lnTo>
                    <a:pt x="4479" y="1516"/>
                  </a:lnTo>
                  <a:lnTo>
                    <a:pt x="4417" y="1460"/>
                  </a:lnTo>
                  <a:lnTo>
                    <a:pt x="4355" y="1406"/>
                  </a:lnTo>
                  <a:lnTo>
                    <a:pt x="4292" y="1354"/>
                  </a:lnTo>
                  <a:lnTo>
                    <a:pt x="4245" y="1314"/>
                  </a:lnTo>
                  <a:lnTo>
                    <a:pt x="4196" y="1275"/>
                  </a:lnTo>
                  <a:lnTo>
                    <a:pt x="4145" y="1235"/>
                  </a:lnTo>
                  <a:lnTo>
                    <a:pt x="4094" y="1195"/>
                  </a:lnTo>
                  <a:lnTo>
                    <a:pt x="4042" y="1154"/>
                  </a:lnTo>
                  <a:lnTo>
                    <a:pt x="3990" y="1114"/>
                  </a:lnTo>
                  <a:lnTo>
                    <a:pt x="3938" y="1074"/>
                  </a:lnTo>
                  <a:lnTo>
                    <a:pt x="3885" y="1035"/>
                  </a:lnTo>
                  <a:lnTo>
                    <a:pt x="3802" y="976"/>
                  </a:lnTo>
                  <a:lnTo>
                    <a:pt x="3720" y="921"/>
                  </a:lnTo>
                  <a:lnTo>
                    <a:pt x="3679" y="894"/>
                  </a:lnTo>
                  <a:lnTo>
                    <a:pt x="3639" y="868"/>
                  </a:lnTo>
                  <a:lnTo>
                    <a:pt x="3597" y="843"/>
                  </a:lnTo>
                  <a:lnTo>
                    <a:pt x="3557" y="819"/>
                  </a:lnTo>
                  <a:lnTo>
                    <a:pt x="3517" y="794"/>
                  </a:lnTo>
                  <a:lnTo>
                    <a:pt x="3477" y="772"/>
                  </a:lnTo>
                  <a:lnTo>
                    <a:pt x="3436" y="750"/>
                  </a:lnTo>
                  <a:lnTo>
                    <a:pt x="3397" y="728"/>
                  </a:lnTo>
                  <a:lnTo>
                    <a:pt x="3358" y="708"/>
                  </a:lnTo>
                  <a:lnTo>
                    <a:pt x="3319" y="689"/>
                  </a:lnTo>
                  <a:lnTo>
                    <a:pt x="3280" y="670"/>
                  </a:lnTo>
                  <a:lnTo>
                    <a:pt x="3241" y="653"/>
                  </a:lnTo>
                  <a:lnTo>
                    <a:pt x="3182" y="628"/>
                  </a:lnTo>
                  <a:lnTo>
                    <a:pt x="3124" y="606"/>
                  </a:lnTo>
                  <a:lnTo>
                    <a:pt x="3094" y="596"/>
                  </a:lnTo>
                  <a:lnTo>
                    <a:pt x="3066" y="587"/>
                  </a:lnTo>
                  <a:lnTo>
                    <a:pt x="3037" y="577"/>
                  </a:lnTo>
                  <a:lnTo>
                    <a:pt x="3009" y="570"/>
                  </a:lnTo>
                  <a:lnTo>
                    <a:pt x="2982" y="562"/>
                  </a:lnTo>
                  <a:lnTo>
                    <a:pt x="2954" y="556"/>
                  </a:lnTo>
                  <a:lnTo>
                    <a:pt x="2927" y="550"/>
                  </a:lnTo>
                  <a:lnTo>
                    <a:pt x="2900" y="545"/>
                  </a:lnTo>
                  <a:lnTo>
                    <a:pt x="2874" y="541"/>
                  </a:lnTo>
                  <a:lnTo>
                    <a:pt x="2848" y="538"/>
                  </a:lnTo>
                  <a:lnTo>
                    <a:pt x="2823" y="536"/>
                  </a:lnTo>
                  <a:lnTo>
                    <a:pt x="2798" y="534"/>
                  </a:lnTo>
                  <a:lnTo>
                    <a:pt x="2791" y="530"/>
                  </a:lnTo>
                  <a:lnTo>
                    <a:pt x="2784" y="527"/>
                  </a:lnTo>
                  <a:lnTo>
                    <a:pt x="2774" y="522"/>
                  </a:lnTo>
                  <a:lnTo>
                    <a:pt x="2765" y="517"/>
                  </a:lnTo>
                  <a:lnTo>
                    <a:pt x="2731" y="501"/>
                  </a:lnTo>
                  <a:lnTo>
                    <a:pt x="2689" y="480"/>
                  </a:lnTo>
                  <a:lnTo>
                    <a:pt x="2641" y="456"/>
                  </a:lnTo>
                  <a:lnTo>
                    <a:pt x="2584" y="430"/>
                  </a:lnTo>
                  <a:lnTo>
                    <a:pt x="2521" y="400"/>
                  </a:lnTo>
                  <a:lnTo>
                    <a:pt x="2452" y="369"/>
                  </a:lnTo>
                  <a:lnTo>
                    <a:pt x="2378" y="337"/>
                  </a:lnTo>
                  <a:lnTo>
                    <a:pt x="2300" y="303"/>
                  </a:lnTo>
                  <a:lnTo>
                    <a:pt x="2251" y="282"/>
                  </a:lnTo>
                  <a:lnTo>
                    <a:pt x="2202" y="262"/>
                  </a:lnTo>
                  <a:lnTo>
                    <a:pt x="2151" y="242"/>
                  </a:lnTo>
                  <a:lnTo>
                    <a:pt x="2099" y="222"/>
                  </a:lnTo>
                  <a:lnTo>
                    <a:pt x="2047" y="203"/>
                  </a:lnTo>
                  <a:lnTo>
                    <a:pt x="1994" y="183"/>
                  </a:lnTo>
                  <a:lnTo>
                    <a:pt x="1940" y="165"/>
                  </a:lnTo>
                  <a:lnTo>
                    <a:pt x="1886" y="146"/>
                  </a:lnTo>
                  <a:lnTo>
                    <a:pt x="1840" y="131"/>
                  </a:lnTo>
                  <a:lnTo>
                    <a:pt x="1793" y="116"/>
                  </a:lnTo>
                  <a:lnTo>
                    <a:pt x="1747" y="101"/>
                  </a:lnTo>
                  <a:lnTo>
                    <a:pt x="1700" y="89"/>
                  </a:lnTo>
                  <a:lnTo>
                    <a:pt x="1653" y="76"/>
                  </a:lnTo>
                  <a:lnTo>
                    <a:pt x="1607" y="63"/>
                  </a:lnTo>
                  <a:lnTo>
                    <a:pt x="1561" y="53"/>
                  </a:lnTo>
                  <a:lnTo>
                    <a:pt x="1516" y="42"/>
                  </a:lnTo>
                  <a:lnTo>
                    <a:pt x="1470" y="32"/>
                  </a:lnTo>
                  <a:lnTo>
                    <a:pt x="1426" y="24"/>
                  </a:lnTo>
                  <a:lnTo>
                    <a:pt x="1382" y="18"/>
                  </a:lnTo>
                  <a:lnTo>
                    <a:pt x="1339" y="11"/>
                  </a:lnTo>
                  <a:lnTo>
                    <a:pt x="1296" y="6"/>
                  </a:lnTo>
                  <a:lnTo>
                    <a:pt x="1254" y="3"/>
                  </a:lnTo>
                  <a:lnTo>
                    <a:pt x="1214" y="1"/>
                  </a:lnTo>
                  <a:lnTo>
                    <a:pt x="1174" y="0"/>
                  </a:lnTo>
                  <a:lnTo>
                    <a:pt x="1120" y="2"/>
                  </a:lnTo>
                  <a:lnTo>
                    <a:pt x="1070" y="8"/>
                  </a:lnTo>
                  <a:lnTo>
                    <a:pt x="1019" y="19"/>
                  </a:lnTo>
                  <a:lnTo>
                    <a:pt x="970" y="32"/>
                  </a:lnTo>
                  <a:lnTo>
                    <a:pt x="922" y="49"/>
                  </a:lnTo>
                  <a:lnTo>
                    <a:pt x="876" y="71"/>
                  </a:lnTo>
                  <a:lnTo>
                    <a:pt x="831" y="94"/>
                  </a:lnTo>
                  <a:lnTo>
                    <a:pt x="788" y="121"/>
                  </a:lnTo>
                  <a:lnTo>
                    <a:pt x="744" y="151"/>
                  </a:lnTo>
                  <a:lnTo>
                    <a:pt x="703" y="183"/>
                  </a:lnTo>
                  <a:lnTo>
                    <a:pt x="664" y="217"/>
                  </a:lnTo>
                  <a:lnTo>
                    <a:pt x="625" y="254"/>
                  </a:lnTo>
                  <a:lnTo>
                    <a:pt x="588" y="292"/>
                  </a:lnTo>
                  <a:lnTo>
                    <a:pt x="550" y="332"/>
                  </a:lnTo>
                  <a:lnTo>
                    <a:pt x="516" y="374"/>
                  </a:lnTo>
                  <a:lnTo>
                    <a:pt x="482" y="417"/>
                  </a:lnTo>
                  <a:lnTo>
                    <a:pt x="449" y="462"/>
                  </a:lnTo>
                  <a:lnTo>
                    <a:pt x="417" y="507"/>
                  </a:lnTo>
                  <a:lnTo>
                    <a:pt x="386" y="553"/>
                  </a:lnTo>
                  <a:lnTo>
                    <a:pt x="357" y="599"/>
                  </a:lnTo>
                  <a:lnTo>
                    <a:pt x="328" y="646"/>
                  </a:lnTo>
                  <a:lnTo>
                    <a:pt x="300" y="694"/>
                  </a:lnTo>
                  <a:lnTo>
                    <a:pt x="274" y="740"/>
                  </a:lnTo>
                  <a:lnTo>
                    <a:pt x="249" y="788"/>
                  </a:lnTo>
                  <a:lnTo>
                    <a:pt x="224" y="833"/>
                  </a:lnTo>
                  <a:lnTo>
                    <a:pt x="201" y="880"/>
                  </a:lnTo>
                  <a:lnTo>
                    <a:pt x="179" y="924"/>
                  </a:lnTo>
                  <a:lnTo>
                    <a:pt x="157" y="969"/>
                  </a:lnTo>
                  <a:lnTo>
                    <a:pt x="118" y="1053"/>
                  </a:lnTo>
                  <a:lnTo>
                    <a:pt x="82" y="1131"/>
                  </a:lnTo>
                  <a:lnTo>
                    <a:pt x="20" y="1263"/>
                  </a:lnTo>
                  <a:lnTo>
                    <a:pt x="6" y="1307"/>
                  </a:lnTo>
                  <a:lnTo>
                    <a:pt x="0" y="1365"/>
                  </a:lnTo>
                  <a:lnTo>
                    <a:pt x="1" y="1437"/>
                  </a:lnTo>
                  <a:lnTo>
                    <a:pt x="8" y="1523"/>
                  </a:lnTo>
                  <a:lnTo>
                    <a:pt x="22" y="1620"/>
                  </a:lnTo>
                  <a:lnTo>
                    <a:pt x="42" y="1729"/>
                  </a:lnTo>
                  <a:lnTo>
                    <a:pt x="67" y="1847"/>
                  </a:lnTo>
                  <a:lnTo>
                    <a:pt x="98" y="1974"/>
                  </a:lnTo>
                  <a:lnTo>
                    <a:pt x="133" y="2110"/>
                  </a:lnTo>
                  <a:lnTo>
                    <a:pt x="172" y="2252"/>
                  </a:lnTo>
                  <a:lnTo>
                    <a:pt x="216" y="2400"/>
                  </a:lnTo>
                  <a:lnTo>
                    <a:pt x="262" y="2554"/>
                  </a:lnTo>
                  <a:lnTo>
                    <a:pt x="312" y="2712"/>
                  </a:lnTo>
                  <a:lnTo>
                    <a:pt x="364" y="2873"/>
                  </a:lnTo>
                  <a:lnTo>
                    <a:pt x="418" y="3036"/>
                  </a:lnTo>
                  <a:lnTo>
                    <a:pt x="475" y="3200"/>
                  </a:lnTo>
                  <a:lnTo>
                    <a:pt x="532" y="3364"/>
                  </a:lnTo>
                  <a:lnTo>
                    <a:pt x="591" y="3527"/>
                  </a:lnTo>
                  <a:lnTo>
                    <a:pt x="650" y="3688"/>
                  </a:lnTo>
                  <a:lnTo>
                    <a:pt x="709" y="3847"/>
                  </a:lnTo>
                  <a:lnTo>
                    <a:pt x="769" y="4003"/>
                  </a:lnTo>
                  <a:lnTo>
                    <a:pt x="827" y="4152"/>
                  </a:lnTo>
                  <a:lnTo>
                    <a:pt x="884" y="4298"/>
                  </a:lnTo>
                  <a:lnTo>
                    <a:pt x="939" y="4435"/>
                  </a:lnTo>
                  <a:lnTo>
                    <a:pt x="993" y="4564"/>
                  </a:lnTo>
                  <a:lnTo>
                    <a:pt x="1044" y="4686"/>
                  </a:lnTo>
                  <a:lnTo>
                    <a:pt x="1093" y="4798"/>
                  </a:lnTo>
                  <a:lnTo>
                    <a:pt x="1138" y="4898"/>
                  </a:lnTo>
                  <a:lnTo>
                    <a:pt x="1180" y="4988"/>
                  </a:lnTo>
                  <a:lnTo>
                    <a:pt x="1218" y="5064"/>
                  </a:lnTo>
                  <a:lnTo>
                    <a:pt x="1251" y="5127"/>
                  </a:lnTo>
                  <a:lnTo>
                    <a:pt x="1279" y="5176"/>
                  </a:lnTo>
                  <a:lnTo>
                    <a:pt x="1295" y="5200"/>
                  </a:lnTo>
                  <a:lnTo>
                    <a:pt x="1312" y="5224"/>
                  </a:lnTo>
                  <a:lnTo>
                    <a:pt x="1330" y="5249"/>
                  </a:lnTo>
                  <a:lnTo>
                    <a:pt x="1348" y="5273"/>
                  </a:lnTo>
                  <a:lnTo>
                    <a:pt x="1366" y="5296"/>
                  </a:lnTo>
                  <a:lnTo>
                    <a:pt x="1385" y="5320"/>
                  </a:lnTo>
                  <a:lnTo>
                    <a:pt x="1405" y="5342"/>
                  </a:lnTo>
                  <a:lnTo>
                    <a:pt x="1426" y="5365"/>
                  </a:lnTo>
                  <a:lnTo>
                    <a:pt x="1462" y="5405"/>
                  </a:lnTo>
                  <a:lnTo>
                    <a:pt x="1500" y="5444"/>
                  </a:lnTo>
                  <a:lnTo>
                    <a:pt x="1540" y="5481"/>
                  </a:lnTo>
                  <a:lnTo>
                    <a:pt x="1580" y="5518"/>
                  </a:lnTo>
                  <a:lnTo>
                    <a:pt x="1580" y="5518"/>
                  </a:lnTo>
                  <a:lnTo>
                    <a:pt x="1584" y="5509"/>
                  </a:lnTo>
                  <a:lnTo>
                    <a:pt x="1587" y="5506"/>
                  </a:lnTo>
                  <a:lnTo>
                    <a:pt x="1898" y="5751"/>
                  </a:lnTo>
                  <a:lnTo>
                    <a:pt x="1932" y="5772"/>
                  </a:lnTo>
                  <a:lnTo>
                    <a:pt x="1967" y="5792"/>
                  </a:lnTo>
                  <a:lnTo>
                    <a:pt x="2002" y="5812"/>
                  </a:lnTo>
                  <a:lnTo>
                    <a:pt x="2037" y="5833"/>
                  </a:lnTo>
                  <a:lnTo>
                    <a:pt x="2107" y="5869"/>
                  </a:lnTo>
                  <a:lnTo>
                    <a:pt x="2177" y="5904"/>
                  </a:lnTo>
                  <a:lnTo>
                    <a:pt x="2247" y="5936"/>
                  </a:lnTo>
                  <a:lnTo>
                    <a:pt x="2316" y="5966"/>
                  </a:lnTo>
                  <a:lnTo>
                    <a:pt x="2383" y="5995"/>
                  </a:lnTo>
                  <a:lnTo>
                    <a:pt x="2450" y="6020"/>
                  </a:lnTo>
                  <a:lnTo>
                    <a:pt x="2515" y="6043"/>
                  </a:lnTo>
                  <a:lnTo>
                    <a:pt x="2577" y="6063"/>
                  </a:lnTo>
                  <a:lnTo>
                    <a:pt x="2639" y="6083"/>
                  </a:lnTo>
                  <a:lnTo>
                    <a:pt x="2697" y="6098"/>
                  </a:lnTo>
                  <a:lnTo>
                    <a:pt x="2752" y="6112"/>
                  </a:lnTo>
                  <a:lnTo>
                    <a:pt x="2804" y="6124"/>
                  </a:lnTo>
                  <a:lnTo>
                    <a:pt x="2853" y="6132"/>
                  </a:lnTo>
                  <a:lnTo>
                    <a:pt x="2898" y="6139"/>
                  </a:lnTo>
                  <a:lnTo>
                    <a:pt x="2901" y="6140"/>
                  </a:lnTo>
                  <a:lnTo>
                    <a:pt x="2906" y="6141"/>
                  </a:lnTo>
                  <a:lnTo>
                    <a:pt x="2941" y="6145"/>
                  </a:lnTo>
                  <a:lnTo>
                    <a:pt x="2941" y="6146"/>
                  </a:lnTo>
                  <a:lnTo>
                    <a:pt x="2947" y="6147"/>
                  </a:lnTo>
                  <a:lnTo>
                    <a:pt x="2953" y="6148"/>
                  </a:lnTo>
                  <a:lnTo>
                    <a:pt x="2977" y="6154"/>
                  </a:lnTo>
                  <a:lnTo>
                    <a:pt x="3001" y="6159"/>
                  </a:lnTo>
                  <a:lnTo>
                    <a:pt x="3024" y="6165"/>
                  </a:lnTo>
                  <a:lnTo>
                    <a:pt x="3050" y="6172"/>
                  </a:lnTo>
                  <a:lnTo>
                    <a:pt x="3075" y="6179"/>
                  </a:lnTo>
                  <a:lnTo>
                    <a:pt x="3101" y="6187"/>
                  </a:lnTo>
                  <a:lnTo>
                    <a:pt x="3126" y="6196"/>
                  </a:lnTo>
                  <a:lnTo>
                    <a:pt x="3154" y="6204"/>
                  </a:lnTo>
                  <a:lnTo>
                    <a:pt x="3190" y="6218"/>
                  </a:lnTo>
                  <a:lnTo>
                    <a:pt x="3228" y="6232"/>
                  </a:lnTo>
                  <a:lnTo>
                    <a:pt x="3266" y="6248"/>
                  </a:lnTo>
                  <a:lnTo>
                    <a:pt x="3304" y="6264"/>
                  </a:lnTo>
                  <a:lnTo>
                    <a:pt x="3382" y="6298"/>
                  </a:lnTo>
                  <a:lnTo>
                    <a:pt x="3461" y="6334"/>
                  </a:lnTo>
                  <a:lnTo>
                    <a:pt x="3538" y="6372"/>
                  </a:lnTo>
                  <a:lnTo>
                    <a:pt x="3615" y="6412"/>
                  </a:lnTo>
                  <a:lnTo>
                    <a:pt x="3692" y="6452"/>
                  </a:lnTo>
                  <a:lnTo>
                    <a:pt x="3765" y="6494"/>
                  </a:lnTo>
                  <a:lnTo>
                    <a:pt x="3790" y="6508"/>
                  </a:lnTo>
                  <a:lnTo>
                    <a:pt x="3816" y="6523"/>
                  </a:lnTo>
                  <a:lnTo>
                    <a:pt x="3840" y="6538"/>
                  </a:lnTo>
                  <a:lnTo>
                    <a:pt x="3864" y="6553"/>
                  </a:lnTo>
                  <a:lnTo>
                    <a:pt x="3889" y="6567"/>
                  </a:lnTo>
                  <a:lnTo>
                    <a:pt x="3912" y="6582"/>
                  </a:lnTo>
                  <a:lnTo>
                    <a:pt x="3934" y="6595"/>
                  </a:lnTo>
                  <a:lnTo>
                    <a:pt x="3957" y="6610"/>
                  </a:lnTo>
                  <a:lnTo>
                    <a:pt x="3985" y="6628"/>
                  </a:lnTo>
                  <a:lnTo>
                    <a:pt x="4013" y="6646"/>
                  </a:lnTo>
                  <a:lnTo>
                    <a:pt x="4038" y="6664"/>
                  </a:lnTo>
                  <a:lnTo>
                    <a:pt x="4064" y="6681"/>
                  </a:lnTo>
                  <a:lnTo>
                    <a:pt x="4087" y="6698"/>
                  </a:lnTo>
                  <a:lnTo>
                    <a:pt x="4109" y="6714"/>
                  </a:lnTo>
                  <a:lnTo>
                    <a:pt x="4129" y="6730"/>
                  </a:lnTo>
                  <a:lnTo>
                    <a:pt x="4148" y="67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2" name="Freeform 131"/>
            <p:cNvSpPr>
              <a:spLocks/>
            </p:cNvSpPr>
            <p:nvPr/>
          </p:nvSpPr>
          <p:spPr bwMode="auto">
            <a:xfrm>
              <a:off x="8332592" y="1453462"/>
              <a:ext cx="5348" cy="2674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6"/>
                </a:cxn>
                <a:cxn ang="0">
                  <a:pos x="27" y="12"/>
                </a:cxn>
                <a:cxn ang="0">
                  <a:pos x="13" y="19"/>
                </a:cxn>
                <a:cxn ang="0">
                  <a:pos x="0" y="24"/>
                </a:cxn>
                <a:cxn ang="0">
                  <a:pos x="11" y="23"/>
                </a:cxn>
                <a:cxn ang="0">
                  <a:pos x="25" y="22"/>
                </a:cxn>
                <a:cxn ang="0">
                  <a:pos x="43" y="20"/>
                </a:cxn>
                <a:cxn ang="0">
                  <a:pos x="63" y="18"/>
                </a:cxn>
                <a:cxn ang="0">
                  <a:pos x="58" y="9"/>
                </a:cxn>
                <a:cxn ang="0">
                  <a:pos x="54" y="0"/>
                </a:cxn>
              </a:cxnLst>
              <a:rect l="0" t="0" r="r" b="b"/>
              <a:pathLst>
                <a:path w="63" h="24">
                  <a:moveTo>
                    <a:pt x="54" y="0"/>
                  </a:moveTo>
                  <a:lnTo>
                    <a:pt x="41" y="6"/>
                  </a:lnTo>
                  <a:lnTo>
                    <a:pt x="27" y="12"/>
                  </a:lnTo>
                  <a:lnTo>
                    <a:pt x="13" y="19"/>
                  </a:lnTo>
                  <a:lnTo>
                    <a:pt x="0" y="24"/>
                  </a:lnTo>
                  <a:lnTo>
                    <a:pt x="11" y="23"/>
                  </a:lnTo>
                  <a:lnTo>
                    <a:pt x="25" y="22"/>
                  </a:lnTo>
                  <a:lnTo>
                    <a:pt x="43" y="20"/>
                  </a:lnTo>
                  <a:lnTo>
                    <a:pt x="63" y="18"/>
                  </a:lnTo>
                  <a:lnTo>
                    <a:pt x="58" y="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3" name="Freeform 132"/>
            <p:cNvSpPr>
              <a:spLocks/>
            </p:cNvSpPr>
            <p:nvPr/>
          </p:nvSpPr>
          <p:spPr bwMode="auto">
            <a:xfrm>
              <a:off x="8284459" y="1153970"/>
              <a:ext cx="69525" cy="291470"/>
            </a:xfrm>
            <a:custGeom>
              <a:avLst/>
              <a:gdLst/>
              <a:ahLst/>
              <a:cxnLst>
                <a:cxn ang="0">
                  <a:pos x="712" y="1579"/>
                </a:cxn>
                <a:cxn ang="0">
                  <a:pos x="666" y="1319"/>
                </a:cxn>
                <a:cxn ang="0">
                  <a:pos x="604" y="1080"/>
                </a:cxn>
                <a:cxn ang="0">
                  <a:pos x="527" y="862"/>
                </a:cxn>
                <a:cxn ang="0">
                  <a:pos x="443" y="666"/>
                </a:cxn>
                <a:cxn ang="0">
                  <a:pos x="354" y="494"/>
                </a:cxn>
                <a:cxn ang="0">
                  <a:pos x="265" y="344"/>
                </a:cxn>
                <a:cxn ang="0">
                  <a:pos x="181" y="219"/>
                </a:cxn>
                <a:cxn ang="0">
                  <a:pos x="108" y="121"/>
                </a:cxn>
                <a:cxn ang="0">
                  <a:pos x="31" y="29"/>
                </a:cxn>
                <a:cxn ang="0">
                  <a:pos x="5" y="75"/>
                </a:cxn>
                <a:cxn ang="0">
                  <a:pos x="3" y="188"/>
                </a:cxn>
                <a:cxn ang="0">
                  <a:pos x="0" y="298"/>
                </a:cxn>
                <a:cxn ang="0">
                  <a:pos x="89" y="412"/>
                </a:cxn>
                <a:cxn ang="0">
                  <a:pos x="159" y="514"/>
                </a:cxn>
                <a:cxn ang="0">
                  <a:pos x="215" y="612"/>
                </a:cxn>
                <a:cxn ang="0">
                  <a:pos x="274" y="736"/>
                </a:cxn>
                <a:cxn ang="0">
                  <a:pos x="329" y="869"/>
                </a:cxn>
                <a:cxn ang="0">
                  <a:pos x="380" y="1008"/>
                </a:cxn>
                <a:cxn ang="0">
                  <a:pos x="425" y="1152"/>
                </a:cxn>
                <a:cxn ang="0">
                  <a:pos x="465" y="1301"/>
                </a:cxn>
                <a:cxn ang="0">
                  <a:pos x="499" y="1453"/>
                </a:cxn>
                <a:cxn ang="0">
                  <a:pos x="526" y="1605"/>
                </a:cxn>
                <a:cxn ang="0">
                  <a:pos x="548" y="1759"/>
                </a:cxn>
                <a:cxn ang="0">
                  <a:pos x="563" y="1911"/>
                </a:cxn>
                <a:cxn ang="0">
                  <a:pos x="572" y="2063"/>
                </a:cxn>
                <a:cxn ang="0">
                  <a:pos x="611" y="2188"/>
                </a:cxn>
                <a:cxn ang="0">
                  <a:pos x="657" y="2507"/>
                </a:cxn>
                <a:cxn ang="0">
                  <a:pos x="632" y="2459"/>
                </a:cxn>
                <a:cxn ang="0">
                  <a:pos x="597" y="2394"/>
                </a:cxn>
                <a:cxn ang="0">
                  <a:pos x="569" y="2357"/>
                </a:cxn>
                <a:cxn ang="0">
                  <a:pos x="568" y="2395"/>
                </a:cxn>
                <a:cxn ang="0">
                  <a:pos x="545" y="2571"/>
                </a:cxn>
                <a:cxn ang="0">
                  <a:pos x="517" y="2704"/>
                </a:cxn>
                <a:cxn ang="0">
                  <a:pos x="484" y="2801"/>
                </a:cxn>
                <a:cxn ang="0">
                  <a:pos x="452" y="2867"/>
                </a:cxn>
                <a:cxn ang="0">
                  <a:pos x="423" y="2907"/>
                </a:cxn>
                <a:cxn ang="0">
                  <a:pos x="436" y="2992"/>
                </a:cxn>
                <a:cxn ang="0">
                  <a:pos x="465" y="3099"/>
                </a:cxn>
                <a:cxn ang="0">
                  <a:pos x="493" y="3197"/>
                </a:cxn>
                <a:cxn ang="0">
                  <a:pos x="332" y="3199"/>
                </a:cxn>
                <a:cxn ang="0">
                  <a:pos x="322" y="3182"/>
                </a:cxn>
                <a:cxn ang="0">
                  <a:pos x="338" y="3274"/>
                </a:cxn>
                <a:cxn ang="0">
                  <a:pos x="387" y="3269"/>
                </a:cxn>
                <a:cxn ang="0">
                  <a:pos x="433" y="3260"/>
                </a:cxn>
                <a:cxn ang="0">
                  <a:pos x="480" y="3243"/>
                </a:cxn>
                <a:cxn ang="0">
                  <a:pos x="536" y="3216"/>
                </a:cxn>
                <a:cxn ang="0">
                  <a:pos x="525" y="3137"/>
                </a:cxn>
                <a:cxn ang="0">
                  <a:pos x="525" y="3096"/>
                </a:cxn>
                <a:cxn ang="0">
                  <a:pos x="573" y="3052"/>
                </a:cxn>
                <a:cxn ang="0">
                  <a:pos x="623" y="2984"/>
                </a:cxn>
                <a:cxn ang="0">
                  <a:pos x="667" y="2882"/>
                </a:cxn>
                <a:cxn ang="0">
                  <a:pos x="717" y="2686"/>
                </a:cxn>
                <a:cxn ang="0">
                  <a:pos x="758" y="2475"/>
                </a:cxn>
                <a:cxn ang="0">
                  <a:pos x="776" y="2341"/>
                </a:cxn>
                <a:cxn ang="0">
                  <a:pos x="779" y="2258"/>
                </a:cxn>
                <a:cxn ang="0">
                  <a:pos x="782" y="2199"/>
                </a:cxn>
                <a:cxn ang="0">
                  <a:pos x="783" y="2123"/>
                </a:cxn>
                <a:cxn ang="0">
                  <a:pos x="777" y="1983"/>
                </a:cxn>
                <a:cxn ang="0">
                  <a:pos x="766" y="1842"/>
                </a:cxn>
                <a:cxn ang="0">
                  <a:pos x="760" y="1786"/>
                </a:cxn>
              </a:cxnLst>
              <a:rect l="0" t="0" r="r" b="b"/>
              <a:pathLst>
                <a:path w="783" h="3274">
                  <a:moveTo>
                    <a:pt x="730" y="1763"/>
                  </a:moveTo>
                  <a:lnTo>
                    <a:pt x="722" y="1670"/>
                  </a:lnTo>
                  <a:lnTo>
                    <a:pt x="712" y="1579"/>
                  </a:lnTo>
                  <a:lnTo>
                    <a:pt x="699" y="1490"/>
                  </a:lnTo>
                  <a:lnTo>
                    <a:pt x="684" y="1404"/>
                  </a:lnTo>
                  <a:lnTo>
                    <a:pt x="666" y="1319"/>
                  </a:lnTo>
                  <a:lnTo>
                    <a:pt x="647" y="1237"/>
                  </a:lnTo>
                  <a:lnTo>
                    <a:pt x="626" y="1157"/>
                  </a:lnTo>
                  <a:lnTo>
                    <a:pt x="604" y="1080"/>
                  </a:lnTo>
                  <a:lnTo>
                    <a:pt x="579" y="1004"/>
                  </a:lnTo>
                  <a:lnTo>
                    <a:pt x="554" y="932"/>
                  </a:lnTo>
                  <a:lnTo>
                    <a:pt x="527" y="862"/>
                  </a:lnTo>
                  <a:lnTo>
                    <a:pt x="500" y="795"/>
                  </a:lnTo>
                  <a:lnTo>
                    <a:pt x="471" y="729"/>
                  </a:lnTo>
                  <a:lnTo>
                    <a:pt x="443" y="666"/>
                  </a:lnTo>
                  <a:lnTo>
                    <a:pt x="413" y="606"/>
                  </a:lnTo>
                  <a:lnTo>
                    <a:pt x="383" y="549"/>
                  </a:lnTo>
                  <a:lnTo>
                    <a:pt x="354" y="494"/>
                  </a:lnTo>
                  <a:lnTo>
                    <a:pt x="324" y="441"/>
                  </a:lnTo>
                  <a:lnTo>
                    <a:pt x="294" y="392"/>
                  </a:lnTo>
                  <a:lnTo>
                    <a:pt x="265" y="344"/>
                  </a:lnTo>
                  <a:lnTo>
                    <a:pt x="236" y="300"/>
                  </a:lnTo>
                  <a:lnTo>
                    <a:pt x="208" y="259"/>
                  </a:lnTo>
                  <a:lnTo>
                    <a:pt x="181" y="219"/>
                  </a:lnTo>
                  <a:lnTo>
                    <a:pt x="155" y="183"/>
                  </a:lnTo>
                  <a:lnTo>
                    <a:pt x="131" y="151"/>
                  </a:lnTo>
                  <a:lnTo>
                    <a:pt x="108" y="121"/>
                  </a:lnTo>
                  <a:lnTo>
                    <a:pt x="85" y="93"/>
                  </a:lnTo>
                  <a:lnTo>
                    <a:pt x="65" y="69"/>
                  </a:lnTo>
                  <a:lnTo>
                    <a:pt x="31" y="29"/>
                  </a:lnTo>
                  <a:lnTo>
                    <a:pt x="6" y="0"/>
                  </a:lnTo>
                  <a:lnTo>
                    <a:pt x="6" y="38"/>
                  </a:lnTo>
                  <a:lnTo>
                    <a:pt x="5" y="75"/>
                  </a:lnTo>
                  <a:lnTo>
                    <a:pt x="4" y="113"/>
                  </a:lnTo>
                  <a:lnTo>
                    <a:pt x="3" y="151"/>
                  </a:lnTo>
                  <a:lnTo>
                    <a:pt x="3" y="188"/>
                  </a:lnTo>
                  <a:lnTo>
                    <a:pt x="2" y="225"/>
                  </a:lnTo>
                  <a:lnTo>
                    <a:pt x="1" y="261"/>
                  </a:lnTo>
                  <a:lnTo>
                    <a:pt x="0" y="298"/>
                  </a:lnTo>
                  <a:lnTo>
                    <a:pt x="31" y="337"/>
                  </a:lnTo>
                  <a:lnTo>
                    <a:pt x="61" y="375"/>
                  </a:lnTo>
                  <a:lnTo>
                    <a:pt x="89" y="412"/>
                  </a:lnTo>
                  <a:lnTo>
                    <a:pt x="114" y="447"/>
                  </a:lnTo>
                  <a:lnTo>
                    <a:pt x="137" y="481"/>
                  </a:lnTo>
                  <a:lnTo>
                    <a:pt x="159" y="514"/>
                  </a:lnTo>
                  <a:lnTo>
                    <a:pt x="177" y="545"/>
                  </a:lnTo>
                  <a:lnTo>
                    <a:pt x="194" y="573"/>
                  </a:lnTo>
                  <a:lnTo>
                    <a:pt x="215" y="612"/>
                  </a:lnTo>
                  <a:lnTo>
                    <a:pt x="235" y="653"/>
                  </a:lnTo>
                  <a:lnTo>
                    <a:pt x="255" y="694"/>
                  </a:lnTo>
                  <a:lnTo>
                    <a:pt x="274" y="736"/>
                  </a:lnTo>
                  <a:lnTo>
                    <a:pt x="293" y="780"/>
                  </a:lnTo>
                  <a:lnTo>
                    <a:pt x="312" y="824"/>
                  </a:lnTo>
                  <a:lnTo>
                    <a:pt x="329" y="869"/>
                  </a:lnTo>
                  <a:lnTo>
                    <a:pt x="347" y="914"/>
                  </a:lnTo>
                  <a:lnTo>
                    <a:pt x="364" y="961"/>
                  </a:lnTo>
                  <a:lnTo>
                    <a:pt x="380" y="1008"/>
                  </a:lnTo>
                  <a:lnTo>
                    <a:pt x="396" y="1055"/>
                  </a:lnTo>
                  <a:lnTo>
                    <a:pt x="411" y="1103"/>
                  </a:lnTo>
                  <a:lnTo>
                    <a:pt x="425" y="1152"/>
                  </a:lnTo>
                  <a:lnTo>
                    <a:pt x="438" y="1201"/>
                  </a:lnTo>
                  <a:lnTo>
                    <a:pt x="452" y="1251"/>
                  </a:lnTo>
                  <a:lnTo>
                    <a:pt x="465" y="1301"/>
                  </a:lnTo>
                  <a:lnTo>
                    <a:pt x="476" y="1351"/>
                  </a:lnTo>
                  <a:lnTo>
                    <a:pt x="488" y="1402"/>
                  </a:lnTo>
                  <a:lnTo>
                    <a:pt x="499" y="1453"/>
                  </a:lnTo>
                  <a:lnTo>
                    <a:pt x="508" y="1503"/>
                  </a:lnTo>
                  <a:lnTo>
                    <a:pt x="518" y="1554"/>
                  </a:lnTo>
                  <a:lnTo>
                    <a:pt x="526" y="1605"/>
                  </a:lnTo>
                  <a:lnTo>
                    <a:pt x="535" y="1657"/>
                  </a:lnTo>
                  <a:lnTo>
                    <a:pt x="541" y="1708"/>
                  </a:lnTo>
                  <a:lnTo>
                    <a:pt x="548" y="1759"/>
                  </a:lnTo>
                  <a:lnTo>
                    <a:pt x="554" y="1810"/>
                  </a:lnTo>
                  <a:lnTo>
                    <a:pt x="559" y="1860"/>
                  </a:lnTo>
                  <a:lnTo>
                    <a:pt x="563" y="1911"/>
                  </a:lnTo>
                  <a:lnTo>
                    <a:pt x="568" y="1962"/>
                  </a:lnTo>
                  <a:lnTo>
                    <a:pt x="570" y="2012"/>
                  </a:lnTo>
                  <a:lnTo>
                    <a:pt x="572" y="2063"/>
                  </a:lnTo>
                  <a:lnTo>
                    <a:pt x="574" y="2111"/>
                  </a:lnTo>
                  <a:lnTo>
                    <a:pt x="595" y="2154"/>
                  </a:lnTo>
                  <a:lnTo>
                    <a:pt x="611" y="2188"/>
                  </a:lnTo>
                  <a:lnTo>
                    <a:pt x="622" y="2210"/>
                  </a:lnTo>
                  <a:lnTo>
                    <a:pt x="627" y="2222"/>
                  </a:lnTo>
                  <a:lnTo>
                    <a:pt x="657" y="2507"/>
                  </a:lnTo>
                  <a:lnTo>
                    <a:pt x="649" y="2493"/>
                  </a:lnTo>
                  <a:lnTo>
                    <a:pt x="642" y="2477"/>
                  </a:lnTo>
                  <a:lnTo>
                    <a:pt x="632" y="2459"/>
                  </a:lnTo>
                  <a:lnTo>
                    <a:pt x="622" y="2439"/>
                  </a:lnTo>
                  <a:lnTo>
                    <a:pt x="610" y="2418"/>
                  </a:lnTo>
                  <a:lnTo>
                    <a:pt x="597" y="2394"/>
                  </a:lnTo>
                  <a:lnTo>
                    <a:pt x="583" y="2370"/>
                  </a:lnTo>
                  <a:lnTo>
                    <a:pt x="570" y="2343"/>
                  </a:lnTo>
                  <a:lnTo>
                    <a:pt x="569" y="2357"/>
                  </a:lnTo>
                  <a:lnTo>
                    <a:pt x="569" y="2370"/>
                  </a:lnTo>
                  <a:lnTo>
                    <a:pt x="568" y="2383"/>
                  </a:lnTo>
                  <a:lnTo>
                    <a:pt x="568" y="2395"/>
                  </a:lnTo>
                  <a:lnTo>
                    <a:pt x="561" y="2459"/>
                  </a:lnTo>
                  <a:lnTo>
                    <a:pt x="554" y="2517"/>
                  </a:lnTo>
                  <a:lnTo>
                    <a:pt x="545" y="2571"/>
                  </a:lnTo>
                  <a:lnTo>
                    <a:pt x="537" y="2620"/>
                  </a:lnTo>
                  <a:lnTo>
                    <a:pt x="527" y="2664"/>
                  </a:lnTo>
                  <a:lnTo>
                    <a:pt x="517" y="2704"/>
                  </a:lnTo>
                  <a:lnTo>
                    <a:pt x="506" y="2740"/>
                  </a:lnTo>
                  <a:lnTo>
                    <a:pt x="495" y="2772"/>
                  </a:lnTo>
                  <a:lnTo>
                    <a:pt x="484" y="2801"/>
                  </a:lnTo>
                  <a:lnTo>
                    <a:pt x="473" y="2825"/>
                  </a:lnTo>
                  <a:lnTo>
                    <a:pt x="463" y="2848"/>
                  </a:lnTo>
                  <a:lnTo>
                    <a:pt x="452" y="2867"/>
                  </a:lnTo>
                  <a:lnTo>
                    <a:pt x="443" y="2883"/>
                  </a:lnTo>
                  <a:lnTo>
                    <a:pt x="433" y="2896"/>
                  </a:lnTo>
                  <a:lnTo>
                    <a:pt x="423" y="2907"/>
                  </a:lnTo>
                  <a:lnTo>
                    <a:pt x="416" y="2916"/>
                  </a:lnTo>
                  <a:lnTo>
                    <a:pt x="426" y="2954"/>
                  </a:lnTo>
                  <a:lnTo>
                    <a:pt x="436" y="2992"/>
                  </a:lnTo>
                  <a:lnTo>
                    <a:pt x="446" y="3028"/>
                  </a:lnTo>
                  <a:lnTo>
                    <a:pt x="455" y="3064"/>
                  </a:lnTo>
                  <a:lnTo>
                    <a:pt x="465" y="3099"/>
                  </a:lnTo>
                  <a:lnTo>
                    <a:pt x="474" y="3133"/>
                  </a:lnTo>
                  <a:lnTo>
                    <a:pt x="484" y="3166"/>
                  </a:lnTo>
                  <a:lnTo>
                    <a:pt x="493" y="3197"/>
                  </a:lnTo>
                  <a:lnTo>
                    <a:pt x="345" y="3242"/>
                  </a:lnTo>
                  <a:lnTo>
                    <a:pt x="339" y="3221"/>
                  </a:lnTo>
                  <a:lnTo>
                    <a:pt x="332" y="3199"/>
                  </a:lnTo>
                  <a:lnTo>
                    <a:pt x="326" y="3177"/>
                  </a:lnTo>
                  <a:lnTo>
                    <a:pt x="320" y="3155"/>
                  </a:lnTo>
                  <a:lnTo>
                    <a:pt x="322" y="3182"/>
                  </a:lnTo>
                  <a:lnTo>
                    <a:pt x="326" y="3211"/>
                  </a:lnTo>
                  <a:lnTo>
                    <a:pt x="331" y="3242"/>
                  </a:lnTo>
                  <a:lnTo>
                    <a:pt x="338" y="3274"/>
                  </a:lnTo>
                  <a:lnTo>
                    <a:pt x="355" y="3273"/>
                  </a:lnTo>
                  <a:lnTo>
                    <a:pt x="372" y="3271"/>
                  </a:lnTo>
                  <a:lnTo>
                    <a:pt x="387" y="3269"/>
                  </a:lnTo>
                  <a:lnTo>
                    <a:pt x="403" y="3266"/>
                  </a:lnTo>
                  <a:lnTo>
                    <a:pt x="418" y="3263"/>
                  </a:lnTo>
                  <a:lnTo>
                    <a:pt x="433" y="3260"/>
                  </a:lnTo>
                  <a:lnTo>
                    <a:pt x="447" y="3256"/>
                  </a:lnTo>
                  <a:lnTo>
                    <a:pt x="459" y="3250"/>
                  </a:lnTo>
                  <a:lnTo>
                    <a:pt x="480" y="3243"/>
                  </a:lnTo>
                  <a:lnTo>
                    <a:pt x="499" y="3234"/>
                  </a:lnTo>
                  <a:lnTo>
                    <a:pt x="518" y="3226"/>
                  </a:lnTo>
                  <a:lnTo>
                    <a:pt x="536" y="3216"/>
                  </a:lnTo>
                  <a:lnTo>
                    <a:pt x="530" y="3188"/>
                  </a:lnTo>
                  <a:lnTo>
                    <a:pt x="527" y="3161"/>
                  </a:lnTo>
                  <a:lnTo>
                    <a:pt x="525" y="3137"/>
                  </a:lnTo>
                  <a:lnTo>
                    <a:pt x="524" y="3116"/>
                  </a:lnTo>
                  <a:lnTo>
                    <a:pt x="525" y="3105"/>
                  </a:lnTo>
                  <a:lnTo>
                    <a:pt x="525" y="3096"/>
                  </a:lnTo>
                  <a:lnTo>
                    <a:pt x="541" y="3084"/>
                  </a:lnTo>
                  <a:lnTo>
                    <a:pt x="556" y="3069"/>
                  </a:lnTo>
                  <a:lnTo>
                    <a:pt x="573" y="3052"/>
                  </a:lnTo>
                  <a:lnTo>
                    <a:pt x="589" y="3033"/>
                  </a:lnTo>
                  <a:lnTo>
                    <a:pt x="606" y="3010"/>
                  </a:lnTo>
                  <a:lnTo>
                    <a:pt x="623" y="2984"/>
                  </a:lnTo>
                  <a:lnTo>
                    <a:pt x="639" y="2956"/>
                  </a:lnTo>
                  <a:lnTo>
                    <a:pt x="655" y="2924"/>
                  </a:lnTo>
                  <a:lnTo>
                    <a:pt x="667" y="2882"/>
                  </a:lnTo>
                  <a:lnTo>
                    <a:pt x="682" y="2827"/>
                  </a:lnTo>
                  <a:lnTo>
                    <a:pt x="699" y="2760"/>
                  </a:lnTo>
                  <a:lnTo>
                    <a:pt x="717" y="2686"/>
                  </a:lnTo>
                  <a:lnTo>
                    <a:pt x="734" y="2604"/>
                  </a:lnTo>
                  <a:lnTo>
                    <a:pt x="751" y="2518"/>
                  </a:lnTo>
                  <a:lnTo>
                    <a:pt x="758" y="2475"/>
                  </a:lnTo>
                  <a:lnTo>
                    <a:pt x="765" y="2430"/>
                  </a:lnTo>
                  <a:lnTo>
                    <a:pt x="771" y="2386"/>
                  </a:lnTo>
                  <a:lnTo>
                    <a:pt x="776" y="2341"/>
                  </a:lnTo>
                  <a:lnTo>
                    <a:pt x="777" y="2314"/>
                  </a:lnTo>
                  <a:lnTo>
                    <a:pt x="778" y="2285"/>
                  </a:lnTo>
                  <a:lnTo>
                    <a:pt x="779" y="2258"/>
                  </a:lnTo>
                  <a:lnTo>
                    <a:pt x="780" y="2229"/>
                  </a:lnTo>
                  <a:lnTo>
                    <a:pt x="782" y="2214"/>
                  </a:lnTo>
                  <a:lnTo>
                    <a:pt x="782" y="2199"/>
                  </a:lnTo>
                  <a:lnTo>
                    <a:pt x="783" y="2185"/>
                  </a:lnTo>
                  <a:lnTo>
                    <a:pt x="783" y="2169"/>
                  </a:lnTo>
                  <a:lnTo>
                    <a:pt x="783" y="2123"/>
                  </a:lnTo>
                  <a:lnTo>
                    <a:pt x="782" y="2076"/>
                  </a:lnTo>
                  <a:lnTo>
                    <a:pt x="779" y="2030"/>
                  </a:lnTo>
                  <a:lnTo>
                    <a:pt x="777" y="1983"/>
                  </a:lnTo>
                  <a:lnTo>
                    <a:pt x="774" y="1937"/>
                  </a:lnTo>
                  <a:lnTo>
                    <a:pt x="770" y="1889"/>
                  </a:lnTo>
                  <a:lnTo>
                    <a:pt x="766" y="1842"/>
                  </a:lnTo>
                  <a:lnTo>
                    <a:pt x="761" y="1795"/>
                  </a:lnTo>
                  <a:lnTo>
                    <a:pt x="761" y="1790"/>
                  </a:lnTo>
                  <a:lnTo>
                    <a:pt x="760" y="1786"/>
                  </a:lnTo>
                  <a:lnTo>
                    <a:pt x="730" y="17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4" name="Freeform 133"/>
            <p:cNvSpPr>
              <a:spLocks/>
            </p:cNvSpPr>
            <p:nvPr/>
          </p:nvSpPr>
          <p:spPr bwMode="auto">
            <a:xfrm>
              <a:off x="8264404" y="1456136"/>
              <a:ext cx="85569" cy="123006"/>
            </a:xfrm>
            <a:custGeom>
              <a:avLst/>
              <a:gdLst/>
              <a:ahLst/>
              <a:cxnLst>
                <a:cxn ang="0">
                  <a:pos x="885" y="241"/>
                </a:cxn>
                <a:cxn ang="0">
                  <a:pos x="926" y="259"/>
                </a:cxn>
                <a:cxn ang="0">
                  <a:pos x="902" y="166"/>
                </a:cxn>
                <a:cxn ang="0">
                  <a:pos x="796" y="146"/>
                </a:cxn>
                <a:cxn ang="0">
                  <a:pos x="744" y="0"/>
                </a:cxn>
                <a:cxn ang="0">
                  <a:pos x="725" y="8"/>
                </a:cxn>
                <a:cxn ang="0">
                  <a:pos x="678" y="19"/>
                </a:cxn>
                <a:cxn ang="0">
                  <a:pos x="621" y="53"/>
                </a:cxn>
                <a:cxn ang="0">
                  <a:pos x="660" y="126"/>
                </a:cxn>
                <a:cxn ang="0">
                  <a:pos x="691" y="188"/>
                </a:cxn>
                <a:cxn ang="0">
                  <a:pos x="713" y="255"/>
                </a:cxn>
                <a:cxn ang="0">
                  <a:pos x="730" y="323"/>
                </a:cxn>
                <a:cxn ang="0">
                  <a:pos x="741" y="393"/>
                </a:cxn>
                <a:cxn ang="0">
                  <a:pos x="749" y="525"/>
                </a:cxn>
                <a:cxn ang="0">
                  <a:pos x="747" y="627"/>
                </a:cxn>
                <a:cxn ang="0">
                  <a:pos x="742" y="692"/>
                </a:cxn>
                <a:cxn ang="0">
                  <a:pos x="741" y="711"/>
                </a:cxn>
                <a:cxn ang="0">
                  <a:pos x="734" y="770"/>
                </a:cxn>
                <a:cxn ang="0">
                  <a:pos x="723" y="853"/>
                </a:cxn>
                <a:cxn ang="0">
                  <a:pos x="697" y="937"/>
                </a:cxn>
                <a:cxn ang="0">
                  <a:pos x="668" y="995"/>
                </a:cxn>
                <a:cxn ang="0">
                  <a:pos x="636" y="1036"/>
                </a:cxn>
                <a:cxn ang="0">
                  <a:pos x="611" y="1081"/>
                </a:cxn>
                <a:cxn ang="0">
                  <a:pos x="600" y="1094"/>
                </a:cxn>
                <a:cxn ang="0">
                  <a:pos x="559" y="1118"/>
                </a:cxn>
                <a:cxn ang="0">
                  <a:pos x="472" y="1145"/>
                </a:cxn>
                <a:cxn ang="0">
                  <a:pos x="342" y="1167"/>
                </a:cxn>
                <a:cxn ang="0">
                  <a:pos x="195" y="1173"/>
                </a:cxn>
                <a:cxn ang="0">
                  <a:pos x="40" y="1169"/>
                </a:cxn>
                <a:cxn ang="0">
                  <a:pos x="26" y="1247"/>
                </a:cxn>
                <a:cxn ang="0">
                  <a:pos x="10" y="1323"/>
                </a:cxn>
                <a:cxn ang="0">
                  <a:pos x="64" y="1377"/>
                </a:cxn>
                <a:cxn ang="0">
                  <a:pos x="250" y="1379"/>
                </a:cxn>
                <a:cxn ang="0">
                  <a:pos x="392" y="1369"/>
                </a:cxn>
                <a:cxn ang="0">
                  <a:pos x="470" y="1357"/>
                </a:cxn>
                <a:cxn ang="0">
                  <a:pos x="528" y="1344"/>
                </a:cxn>
                <a:cxn ang="0">
                  <a:pos x="607" y="1320"/>
                </a:cxn>
                <a:cxn ang="0">
                  <a:pos x="684" y="1285"/>
                </a:cxn>
                <a:cxn ang="0">
                  <a:pos x="744" y="1241"/>
                </a:cxn>
                <a:cxn ang="0">
                  <a:pos x="765" y="1216"/>
                </a:cxn>
                <a:cxn ang="0">
                  <a:pos x="788" y="1187"/>
                </a:cxn>
                <a:cxn ang="0">
                  <a:pos x="858" y="1054"/>
                </a:cxn>
                <a:cxn ang="0">
                  <a:pos x="904" y="936"/>
                </a:cxn>
                <a:cxn ang="0">
                  <a:pos x="930" y="836"/>
                </a:cxn>
                <a:cxn ang="0">
                  <a:pos x="943" y="761"/>
                </a:cxn>
                <a:cxn ang="0">
                  <a:pos x="951" y="687"/>
                </a:cxn>
                <a:cxn ang="0">
                  <a:pos x="956" y="550"/>
                </a:cxn>
                <a:cxn ang="0">
                  <a:pos x="954" y="466"/>
                </a:cxn>
                <a:cxn ang="0">
                  <a:pos x="857" y="398"/>
                </a:cxn>
              </a:cxnLst>
              <a:rect l="0" t="0" r="r" b="b"/>
              <a:pathLst>
                <a:path w="956" h="1380">
                  <a:moveTo>
                    <a:pt x="816" y="380"/>
                  </a:moveTo>
                  <a:lnTo>
                    <a:pt x="882" y="239"/>
                  </a:lnTo>
                  <a:lnTo>
                    <a:pt x="885" y="241"/>
                  </a:lnTo>
                  <a:lnTo>
                    <a:pt x="894" y="244"/>
                  </a:lnTo>
                  <a:lnTo>
                    <a:pt x="908" y="250"/>
                  </a:lnTo>
                  <a:lnTo>
                    <a:pt x="926" y="259"/>
                  </a:lnTo>
                  <a:lnTo>
                    <a:pt x="919" y="227"/>
                  </a:lnTo>
                  <a:lnTo>
                    <a:pt x="911" y="196"/>
                  </a:lnTo>
                  <a:lnTo>
                    <a:pt x="902" y="166"/>
                  </a:lnTo>
                  <a:lnTo>
                    <a:pt x="891" y="136"/>
                  </a:lnTo>
                  <a:lnTo>
                    <a:pt x="838" y="142"/>
                  </a:lnTo>
                  <a:lnTo>
                    <a:pt x="796" y="146"/>
                  </a:lnTo>
                  <a:lnTo>
                    <a:pt x="767" y="149"/>
                  </a:lnTo>
                  <a:lnTo>
                    <a:pt x="753" y="150"/>
                  </a:lnTo>
                  <a:lnTo>
                    <a:pt x="744" y="0"/>
                  </a:lnTo>
                  <a:lnTo>
                    <a:pt x="741" y="1"/>
                  </a:lnTo>
                  <a:lnTo>
                    <a:pt x="740" y="2"/>
                  </a:lnTo>
                  <a:lnTo>
                    <a:pt x="725" y="8"/>
                  </a:lnTo>
                  <a:lnTo>
                    <a:pt x="710" y="12"/>
                  </a:lnTo>
                  <a:lnTo>
                    <a:pt x="694" y="16"/>
                  </a:lnTo>
                  <a:lnTo>
                    <a:pt x="678" y="19"/>
                  </a:lnTo>
                  <a:lnTo>
                    <a:pt x="644" y="26"/>
                  </a:lnTo>
                  <a:lnTo>
                    <a:pt x="609" y="29"/>
                  </a:lnTo>
                  <a:lnTo>
                    <a:pt x="621" y="53"/>
                  </a:lnTo>
                  <a:lnTo>
                    <a:pt x="633" y="77"/>
                  </a:lnTo>
                  <a:lnTo>
                    <a:pt x="645" y="101"/>
                  </a:lnTo>
                  <a:lnTo>
                    <a:pt x="660" y="126"/>
                  </a:lnTo>
                  <a:lnTo>
                    <a:pt x="671" y="145"/>
                  </a:lnTo>
                  <a:lnTo>
                    <a:pt x="681" y="167"/>
                  </a:lnTo>
                  <a:lnTo>
                    <a:pt x="691" y="188"/>
                  </a:lnTo>
                  <a:lnTo>
                    <a:pt x="699" y="209"/>
                  </a:lnTo>
                  <a:lnTo>
                    <a:pt x="707" y="231"/>
                  </a:lnTo>
                  <a:lnTo>
                    <a:pt x="713" y="255"/>
                  </a:lnTo>
                  <a:lnTo>
                    <a:pt x="720" y="277"/>
                  </a:lnTo>
                  <a:lnTo>
                    <a:pt x="725" y="300"/>
                  </a:lnTo>
                  <a:lnTo>
                    <a:pt x="730" y="323"/>
                  </a:lnTo>
                  <a:lnTo>
                    <a:pt x="734" y="347"/>
                  </a:lnTo>
                  <a:lnTo>
                    <a:pt x="738" y="370"/>
                  </a:lnTo>
                  <a:lnTo>
                    <a:pt x="741" y="393"/>
                  </a:lnTo>
                  <a:lnTo>
                    <a:pt x="745" y="439"/>
                  </a:lnTo>
                  <a:lnTo>
                    <a:pt x="748" y="482"/>
                  </a:lnTo>
                  <a:lnTo>
                    <a:pt x="749" y="525"/>
                  </a:lnTo>
                  <a:lnTo>
                    <a:pt x="749" y="563"/>
                  </a:lnTo>
                  <a:lnTo>
                    <a:pt x="748" y="597"/>
                  </a:lnTo>
                  <a:lnTo>
                    <a:pt x="747" y="627"/>
                  </a:lnTo>
                  <a:lnTo>
                    <a:pt x="744" y="671"/>
                  </a:lnTo>
                  <a:lnTo>
                    <a:pt x="742" y="687"/>
                  </a:lnTo>
                  <a:lnTo>
                    <a:pt x="742" y="692"/>
                  </a:lnTo>
                  <a:lnTo>
                    <a:pt x="742" y="699"/>
                  </a:lnTo>
                  <a:lnTo>
                    <a:pt x="741" y="703"/>
                  </a:lnTo>
                  <a:lnTo>
                    <a:pt x="741" y="711"/>
                  </a:lnTo>
                  <a:lnTo>
                    <a:pt x="739" y="726"/>
                  </a:lnTo>
                  <a:lnTo>
                    <a:pt x="737" y="744"/>
                  </a:lnTo>
                  <a:lnTo>
                    <a:pt x="734" y="770"/>
                  </a:lnTo>
                  <a:lnTo>
                    <a:pt x="732" y="798"/>
                  </a:lnTo>
                  <a:lnTo>
                    <a:pt x="728" y="826"/>
                  </a:lnTo>
                  <a:lnTo>
                    <a:pt x="723" y="853"/>
                  </a:lnTo>
                  <a:lnTo>
                    <a:pt x="715" y="881"/>
                  </a:lnTo>
                  <a:lnTo>
                    <a:pt x="708" y="909"/>
                  </a:lnTo>
                  <a:lnTo>
                    <a:pt x="697" y="937"/>
                  </a:lnTo>
                  <a:lnTo>
                    <a:pt x="686" y="964"/>
                  </a:lnTo>
                  <a:lnTo>
                    <a:pt x="677" y="980"/>
                  </a:lnTo>
                  <a:lnTo>
                    <a:pt x="668" y="995"/>
                  </a:lnTo>
                  <a:lnTo>
                    <a:pt x="656" y="1009"/>
                  </a:lnTo>
                  <a:lnTo>
                    <a:pt x="643" y="1022"/>
                  </a:lnTo>
                  <a:lnTo>
                    <a:pt x="636" y="1036"/>
                  </a:lnTo>
                  <a:lnTo>
                    <a:pt x="628" y="1051"/>
                  </a:lnTo>
                  <a:lnTo>
                    <a:pt x="620" y="1066"/>
                  </a:lnTo>
                  <a:lnTo>
                    <a:pt x="611" y="1081"/>
                  </a:lnTo>
                  <a:lnTo>
                    <a:pt x="608" y="1085"/>
                  </a:lnTo>
                  <a:lnTo>
                    <a:pt x="604" y="1089"/>
                  </a:lnTo>
                  <a:lnTo>
                    <a:pt x="600" y="1094"/>
                  </a:lnTo>
                  <a:lnTo>
                    <a:pt x="593" y="1099"/>
                  </a:lnTo>
                  <a:lnTo>
                    <a:pt x="579" y="1108"/>
                  </a:lnTo>
                  <a:lnTo>
                    <a:pt x="559" y="1118"/>
                  </a:lnTo>
                  <a:lnTo>
                    <a:pt x="535" y="1127"/>
                  </a:lnTo>
                  <a:lnTo>
                    <a:pt x="506" y="1137"/>
                  </a:lnTo>
                  <a:lnTo>
                    <a:pt x="472" y="1145"/>
                  </a:lnTo>
                  <a:lnTo>
                    <a:pt x="432" y="1154"/>
                  </a:lnTo>
                  <a:lnTo>
                    <a:pt x="389" y="1161"/>
                  </a:lnTo>
                  <a:lnTo>
                    <a:pt x="342" y="1167"/>
                  </a:lnTo>
                  <a:lnTo>
                    <a:pt x="295" y="1170"/>
                  </a:lnTo>
                  <a:lnTo>
                    <a:pt x="246" y="1172"/>
                  </a:lnTo>
                  <a:lnTo>
                    <a:pt x="195" y="1173"/>
                  </a:lnTo>
                  <a:lnTo>
                    <a:pt x="144" y="1173"/>
                  </a:lnTo>
                  <a:lnTo>
                    <a:pt x="92" y="1172"/>
                  </a:lnTo>
                  <a:lnTo>
                    <a:pt x="40" y="1169"/>
                  </a:lnTo>
                  <a:lnTo>
                    <a:pt x="35" y="1195"/>
                  </a:lnTo>
                  <a:lnTo>
                    <a:pt x="30" y="1221"/>
                  </a:lnTo>
                  <a:lnTo>
                    <a:pt x="26" y="1247"/>
                  </a:lnTo>
                  <a:lnTo>
                    <a:pt x="20" y="1273"/>
                  </a:lnTo>
                  <a:lnTo>
                    <a:pt x="15" y="1298"/>
                  </a:lnTo>
                  <a:lnTo>
                    <a:pt x="10" y="1323"/>
                  </a:lnTo>
                  <a:lnTo>
                    <a:pt x="5" y="1349"/>
                  </a:lnTo>
                  <a:lnTo>
                    <a:pt x="0" y="1373"/>
                  </a:lnTo>
                  <a:lnTo>
                    <a:pt x="64" y="1377"/>
                  </a:lnTo>
                  <a:lnTo>
                    <a:pt x="127" y="1380"/>
                  </a:lnTo>
                  <a:lnTo>
                    <a:pt x="190" y="1380"/>
                  </a:lnTo>
                  <a:lnTo>
                    <a:pt x="250" y="1379"/>
                  </a:lnTo>
                  <a:lnTo>
                    <a:pt x="310" y="1376"/>
                  </a:lnTo>
                  <a:lnTo>
                    <a:pt x="366" y="1371"/>
                  </a:lnTo>
                  <a:lnTo>
                    <a:pt x="392" y="1369"/>
                  </a:lnTo>
                  <a:lnTo>
                    <a:pt x="419" y="1366"/>
                  </a:lnTo>
                  <a:lnTo>
                    <a:pt x="444" y="1362"/>
                  </a:lnTo>
                  <a:lnTo>
                    <a:pt x="470" y="1357"/>
                  </a:lnTo>
                  <a:lnTo>
                    <a:pt x="490" y="1353"/>
                  </a:lnTo>
                  <a:lnTo>
                    <a:pt x="509" y="1349"/>
                  </a:lnTo>
                  <a:lnTo>
                    <a:pt x="528" y="1344"/>
                  </a:lnTo>
                  <a:lnTo>
                    <a:pt x="546" y="1339"/>
                  </a:lnTo>
                  <a:lnTo>
                    <a:pt x="578" y="1330"/>
                  </a:lnTo>
                  <a:lnTo>
                    <a:pt x="607" y="1320"/>
                  </a:lnTo>
                  <a:lnTo>
                    <a:pt x="635" y="1310"/>
                  </a:lnTo>
                  <a:lnTo>
                    <a:pt x="660" y="1298"/>
                  </a:lnTo>
                  <a:lnTo>
                    <a:pt x="684" y="1285"/>
                  </a:lnTo>
                  <a:lnTo>
                    <a:pt x="706" y="1272"/>
                  </a:lnTo>
                  <a:lnTo>
                    <a:pt x="726" y="1257"/>
                  </a:lnTo>
                  <a:lnTo>
                    <a:pt x="744" y="1241"/>
                  </a:lnTo>
                  <a:lnTo>
                    <a:pt x="751" y="1233"/>
                  </a:lnTo>
                  <a:lnTo>
                    <a:pt x="759" y="1225"/>
                  </a:lnTo>
                  <a:lnTo>
                    <a:pt x="765" y="1216"/>
                  </a:lnTo>
                  <a:lnTo>
                    <a:pt x="771" y="1208"/>
                  </a:lnTo>
                  <a:lnTo>
                    <a:pt x="780" y="1197"/>
                  </a:lnTo>
                  <a:lnTo>
                    <a:pt x="788" y="1187"/>
                  </a:lnTo>
                  <a:lnTo>
                    <a:pt x="815" y="1141"/>
                  </a:lnTo>
                  <a:lnTo>
                    <a:pt x="838" y="1097"/>
                  </a:lnTo>
                  <a:lnTo>
                    <a:pt x="858" y="1054"/>
                  </a:lnTo>
                  <a:lnTo>
                    <a:pt x="875" y="1013"/>
                  </a:lnTo>
                  <a:lnTo>
                    <a:pt x="891" y="973"/>
                  </a:lnTo>
                  <a:lnTo>
                    <a:pt x="904" y="936"/>
                  </a:lnTo>
                  <a:lnTo>
                    <a:pt x="914" y="900"/>
                  </a:lnTo>
                  <a:lnTo>
                    <a:pt x="923" y="867"/>
                  </a:lnTo>
                  <a:lnTo>
                    <a:pt x="930" y="836"/>
                  </a:lnTo>
                  <a:lnTo>
                    <a:pt x="936" y="808"/>
                  </a:lnTo>
                  <a:lnTo>
                    <a:pt x="941" y="783"/>
                  </a:lnTo>
                  <a:lnTo>
                    <a:pt x="943" y="761"/>
                  </a:lnTo>
                  <a:lnTo>
                    <a:pt x="947" y="726"/>
                  </a:lnTo>
                  <a:lnTo>
                    <a:pt x="948" y="706"/>
                  </a:lnTo>
                  <a:lnTo>
                    <a:pt x="951" y="687"/>
                  </a:lnTo>
                  <a:lnTo>
                    <a:pt x="953" y="653"/>
                  </a:lnTo>
                  <a:lnTo>
                    <a:pt x="955" y="606"/>
                  </a:lnTo>
                  <a:lnTo>
                    <a:pt x="956" y="550"/>
                  </a:lnTo>
                  <a:lnTo>
                    <a:pt x="956" y="524"/>
                  </a:lnTo>
                  <a:lnTo>
                    <a:pt x="955" y="495"/>
                  </a:lnTo>
                  <a:lnTo>
                    <a:pt x="954" y="466"/>
                  </a:lnTo>
                  <a:lnTo>
                    <a:pt x="952" y="436"/>
                  </a:lnTo>
                  <a:lnTo>
                    <a:pt x="899" y="415"/>
                  </a:lnTo>
                  <a:lnTo>
                    <a:pt x="857" y="398"/>
                  </a:lnTo>
                  <a:lnTo>
                    <a:pt x="829" y="385"/>
                  </a:lnTo>
                  <a:lnTo>
                    <a:pt x="816" y="3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5" name="Freeform 134"/>
            <p:cNvSpPr>
              <a:spLocks/>
            </p:cNvSpPr>
            <p:nvPr/>
          </p:nvSpPr>
          <p:spPr bwMode="auto">
            <a:xfrm>
              <a:off x="7934160" y="993528"/>
              <a:ext cx="315537" cy="270078"/>
            </a:xfrm>
            <a:custGeom>
              <a:avLst/>
              <a:gdLst/>
              <a:ahLst/>
              <a:cxnLst>
                <a:cxn ang="0">
                  <a:pos x="2023" y="1879"/>
                </a:cxn>
                <a:cxn ang="0">
                  <a:pos x="1976" y="1795"/>
                </a:cxn>
                <a:cxn ang="0">
                  <a:pos x="1851" y="1713"/>
                </a:cxn>
                <a:cxn ang="0">
                  <a:pos x="1729" y="1634"/>
                </a:cxn>
                <a:cxn ang="0">
                  <a:pos x="1543" y="1664"/>
                </a:cxn>
                <a:cxn ang="0">
                  <a:pos x="1381" y="1409"/>
                </a:cxn>
                <a:cxn ang="0">
                  <a:pos x="1239" y="1318"/>
                </a:cxn>
                <a:cxn ang="0">
                  <a:pos x="1108" y="1236"/>
                </a:cxn>
                <a:cxn ang="0">
                  <a:pos x="886" y="1109"/>
                </a:cxn>
                <a:cxn ang="0">
                  <a:pos x="719" y="1004"/>
                </a:cxn>
                <a:cxn ang="0">
                  <a:pos x="605" y="923"/>
                </a:cxn>
                <a:cxn ang="0">
                  <a:pos x="512" y="847"/>
                </a:cxn>
                <a:cxn ang="0">
                  <a:pos x="436" y="777"/>
                </a:cxn>
                <a:cxn ang="0">
                  <a:pos x="375" y="710"/>
                </a:cxn>
                <a:cxn ang="0">
                  <a:pos x="324" y="647"/>
                </a:cxn>
                <a:cxn ang="0">
                  <a:pos x="286" y="588"/>
                </a:cxn>
                <a:cxn ang="0">
                  <a:pos x="256" y="534"/>
                </a:cxn>
                <a:cxn ang="0">
                  <a:pos x="224" y="458"/>
                </a:cxn>
                <a:cxn ang="0">
                  <a:pos x="206" y="380"/>
                </a:cxn>
                <a:cxn ang="0">
                  <a:pos x="1" y="13"/>
                </a:cxn>
                <a:cxn ang="0">
                  <a:pos x="20" y="139"/>
                </a:cxn>
                <a:cxn ang="0">
                  <a:pos x="43" y="241"/>
                </a:cxn>
                <a:cxn ang="0">
                  <a:pos x="78" y="362"/>
                </a:cxn>
                <a:cxn ang="0">
                  <a:pos x="128" y="495"/>
                </a:cxn>
                <a:cxn ang="0">
                  <a:pos x="195" y="636"/>
                </a:cxn>
                <a:cxn ang="0">
                  <a:pos x="281" y="778"/>
                </a:cxn>
                <a:cxn ang="0">
                  <a:pos x="390" y="916"/>
                </a:cxn>
                <a:cxn ang="0">
                  <a:pos x="523" y="1043"/>
                </a:cxn>
                <a:cxn ang="0">
                  <a:pos x="682" y="1154"/>
                </a:cxn>
                <a:cxn ang="0">
                  <a:pos x="1041" y="1377"/>
                </a:cxn>
                <a:cxn ang="0">
                  <a:pos x="1566" y="1713"/>
                </a:cxn>
                <a:cxn ang="0">
                  <a:pos x="2179" y="2116"/>
                </a:cxn>
                <a:cxn ang="0">
                  <a:pos x="2805" y="2531"/>
                </a:cxn>
                <a:cxn ang="0">
                  <a:pos x="3364" y="2909"/>
                </a:cxn>
                <a:cxn ang="0">
                  <a:pos x="3524" y="2973"/>
                </a:cxn>
                <a:cxn ang="0">
                  <a:pos x="3526" y="2904"/>
                </a:cxn>
                <a:cxn ang="0">
                  <a:pos x="3528" y="2834"/>
                </a:cxn>
                <a:cxn ang="0">
                  <a:pos x="3285" y="2669"/>
                </a:cxn>
                <a:cxn ang="0">
                  <a:pos x="3018" y="2488"/>
                </a:cxn>
                <a:cxn ang="0">
                  <a:pos x="2733" y="2297"/>
                </a:cxn>
                <a:cxn ang="0">
                  <a:pos x="2439" y="2101"/>
                </a:cxn>
                <a:cxn ang="0">
                  <a:pos x="2142" y="1905"/>
                </a:cxn>
              </a:cxnLst>
              <a:rect l="0" t="0" r="r" b="b"/>
              <a:pathLst>
                <a:path w="3528" h="3019">
                  <a:moveTo>
                    <a:pt x="2027" y="1936"/>
                  </a:moveTo>
                  <a:lnTo>
                    <a:pt x="2025" y="1907"/>
                  </a:lnTo>
                  <a:lnTo>
                    <a:pt x="2023" y="1879"/>
                  </a:lnTo>
                  <a:lnTo>
                    <a:pt x="2020" y="1851"/>
                  </a:lnTo>
                  <a:lnTo>
                    <a:pt x="2017" y="1823"/>
                  </a:lnTo>
                  <a:lnTo>
                    <a:pt x="1976" y="1795"/>
                  </a:lnTo>
                  <a:lnTo>
                    <a:pt x="1933" y="1769"/>
                  </a:lnTo>
                  <a:lnTo>
                    <a:pt x="1892" y="1741"/>
                  </a:lnTo>
                  <a:lnTo>
                    <a:pt x="1851" y="1713"/>
                  </a:lnTo>
                  <a:lnTo>
                    <a:pt x="1810" y="1687"/>
                  </a:lnTo>
                  <a:lnTo>
                    <a:pt x="1769" y="1660"/>
                  </a:lnTo>
                  <a:lnTo>
                    <a:pt x="1729" y="1634"/>
                  </a:lnTo>
                  <a:lnTo>
                    <a:pt x="1688" y="1609"/>
                  </a:lnTo>
                  <a:lnTo>
                    <a:pt x="1691" y="1615"/>
                  </a:lnTo>
                  <a:lnTo>
                    <a:pt x="1543" y="1664"/>
                  </a:lnTo>
                  <a:lnTo>
                    <a:pt x="1481" y="1474"/>
                  </a:lnTo>
                  <a:lnTo>
                    <a:pt x="1431" y="1441"/>
                  </a:lnTo>
                  <a:lnTo>
                    <a:pt x="1381" y="1409"/>
                  </a:lnTo>
                  <a:lnTo>
                    <a:pt x="1332" y="1379"/>
                  </a:lnTo>
                  <a:lnTo>
                    <a:pt x="1285" y="1348"/>
                  </a:lnTo>
                  <a:lnTo>
                    <a:pt x="1239" y="1318"/>
                  </a:lnTo>
                  <a:lnTo>
                    <a:pt x="1194" y="1290"/>
                  </a:lnTo>
                  <a:lnTo>
                    <a:pt x="1150" y="1262"/>
                  </a:lnTo>
                  <a:lnTo>
                    <a:pt x="1108" y="1236"/>
                  </a:lnTo>
                  <a:lnTo>
                    <a:pt x="1042" y="1199"/>
                  </a:lnTo>
                  <a:lnTo>
                    <a:pt x="967" y="1156"/>
                  </a:lnTo>
                  <a:lnTo>
                    <a:pt x="886" y="1109"/>
                  </a:lnTo>
                  <a:lnTo>
                    <a:pt x="803" y="1057"/>
                  </a:lnTo>
                  <a:lnTo>
                    <a:pt x="760" y="1031"/>
                  </a:lnTo>
                  <a:lnTo>
                    <a:pt x="719" y="1004"/>
                  </a:lnTo>
                  <a:lnTo>
                    <a:pt x="680" y="977"/>
                  </a:lnTo>
                  <a:lnTo>
                    <a:pt x="642" y="950"/>
                  </a:lnTo>
                  <a:lnTo>
                    <a:pt x="605" y="923"/>
                  </a:lnTo>
                  <a:lnTo>
                    <a:pt x="571" y="897"/>
                  </a:lnTo>
                  <a:lnTo>
                    <a:pt x="540" y="871"/>
                  </a:lnTo>
                  <a:lnTo>
                    <a:pt x="512" y="847"/>
                  </a:lnTo>
                  <a:lnTo>
                    <a:pt x="485" y="824"/>
                  </a:lnTo>
                  <a:lnTo>
                    <a:pt x="461" y="800"/>
                  </a:lnTo>
                  <a:lnTo>
                    <a:pt x="436" y="777"/>
                  </a:lnTo>
                  <a:lnTo>
                    <a:pt x="414" y="755"/>
                  </a:lnTo>
                  <a:lnTo>
                    <a:pt x="394" y="732"/>
                  </a:lnTo>
                  <a:lnTo>
                    <a:pt x="375" y="710"/>
                  </a:lnTo>
                  <a:lnTo>
                    <a:pt x="357" y="689"/>
                  </a:lnTo>
                  <a:lnTo>
                    <a:pt x="340" y="668"/>
                  </a:lnTo>
                  <a:lnTo>
                    <a:pt x="324" y="647"/>
                  </a:lnTo>
                  <a:lnTo>
                    <a:pt x="310" y="627"/>
                  </a:lnTo>
                  <a:lnTo>
                    <a:pt x="297" y="607"/>
                  </a:lnTo>
                  <a:lnTo>
                    <a:pt x="286" y="588"/>
                  </a:lnTo>
                  <a:lnTo>
                    <a:pt x="274" y="569"/>
                  </a:lnTo>
                  <a:lnTo>
                    <a:pt x="265" y="551"/>
                  </a:lnTo>
                  <a:lnTo>
                    <a:pt x="256" y="534"/>
                  </a:lnTo>
                  <a:lnTo>
                    <a:pt x="248" y="517"/>
                  </a:lnTo>
                  <a:lnTo>
                    <a:pt x="235" y="487"/>
                  </a:lnTo>
                  <a:lnTo>
                    <a:pt x="224" y="458"/>
                  </a:lnTo>
                  <a:lnTo>
                    <a:pt x="217" y="433"/>
                  </a:lnTo>
                  <a:lnTo>
                    <a:pt x="212" y="411"/>
                  </a:lnTo>
                  <a:lnTo>
                    <a:pt x="206" y="380"/>
                  </a:lnTo>
                  <a:lnTo>
                    <a:pt x="205" y="364"/>
                  </a:lnTo>
                  <a:lnTo>
                    <a:pt x="0" y="0"/>
                  </a:lnTo>
                  <a:lnTo>
                    <a:pt x="1" y="13"/>
                  </a:lnTo>
                  <a:lnTo>
                    <a:pt x="4" y="42"/>
                  </a:lnTo>
                  <a:lnTo>
                    <a:pt x="10" y="84"/>
                  </a:lnTo>
                  <a:lnTo>
                    <a:pt x="20" y="139"/>
                  </a:lnTo>
                  <a:lnTo>
                    <a:pt x="26" y="171"/>
                  </a:lnTo>
                  <a:lnTo>
                    <a:pt x="34" y="205"/>
                  </a:lnTo>
                  <a:lnTo>
                    <a:pt x="43" y="241"/>
                  </a:lnTo>
                  <a:lnTo>
                    <a:pt x="53" y="280"/>
                  </a:lnTo>
                  <a:lnTo>
                    <a:pt x="65" y="320"/>
                  </a:lnTo>
                  <a:lnTo>
                    <a:pt x="78" y="362"/>
                  </a:lnTo>
                  <a:lnTo>
                    <a:pt x="93" y="405"/>
                  </a:lnTo>
                  <a:lnTo>
                    <a:pt x="110" y="450"/>
                  </a:lnTo>
                  <a:lnTo>
                    <a:pt x="128" y="495"/>
                  </a:lnTo>
                  <a:lnTo>
                    <a:pt x="148" y="542"/>
                  </a:lnTo>
                  <a:lnTo>
                    <a:pt x="170" y="588"/>
                  </a:lnTo>
                  <a:lnTo>
                    <a:pt x="195" y="636"/>
                  </a:lnTo>
                  <a:lnTo>
                    <a:pt x="221" y="684"/>
                  </a:lnTo>
                  <a:lnTo>
                    <a:pt x="251" y="730"/>
                  </a:lnTo>
                  <a:lnTo>
                    <a:pt x="281" y="778"/>
                  </a:lnTo>
                  <a:lnTo>
                    <a:pt x="315" y="825"/>
                  </a:lnTo>
                  <a:lnTo>
                    <a:pt x="351" y="870"/>
                  </a:lnTo>
                  <a:lnTo>
                    <a:pt x="390" y="916"/>
                  </a:lnTo>
                  <a:lnTo>
                    <a:pt x="431" y="959"/>
                  </a:lnTo>
                  <a:lnTo>
                    <a:pt x="475" y="1002"/>
                  </a:lnTo>
                  <a:lnTo>
                    <a:pt x="523" y="1043"/>
                  </a:lnTo>
                  <a:lnTo>
                    <a:pt x="573" y="1082"/>
                  </a:lnTo>
                  <a:lnTo>
                    <a:pt x="626" y="1119"/>
                  </a:lnTo>
                  <a:lnTo>
                    <a:pt x="682" y="1154"/>
                  </a:lnTo>
                  <a:lnTo>
                    <a:pt x="778" y="1212"/>
                  </a:lnTo>
                  <a:lnTo>
                    <a:pt x="899" y="1288"/>
                  </a:lnTo>
                  <a:lnTo>
                    <a:pt x="1041" y="1377"/>
                  </a:lnTo>
                  <a:lnTo>
                    <a:pt x="1201" y="1478"/>
                  </a:lnTo>
                  <a:lnTo>
                    <a:pt x="1377" y="1592"/>
                  </a:lnTo>
                  <a:lnTo>
                    <a:pt x="1566" y="1713"/>
                  </a:lnTo>
                  <a:lnTo>
                    <a:pt x="1764" y="1843"/>
                  </a:lnTo>
                  <a:lnTo>
                    <a:pt x="1970" y="1977"/>
                  </a:lnTo>
                  <a:lnTo>
                    <a:pt x="2179" y="2116"/>
                  </a:lnTo>
                  <a:lnTo>
                    <a:pt x="2391" y="2255"/>
                  </a:lnTo>
                  <a:lnTo>
                    <a:pt x="2600" y="2395"/>
                  </a:lnTo>
                  <a:lnTo>
                    <a:pt x="2805" y="2531"/>
                  </a:lnTo>
                  <a:lnTo>
                    <a:pt x="3002" y="2664"/>
                  </a:lnTo>
                  <a:lnTo>
                    <a:pt x="3190" y="2791"/>
                  </a:lnTo>
                  <a:lnTo>
                    <a:pt x="3364" y="2909"/>
                  </a:lnTo>
                  <a:lnTo>
                    <a:pt x="3523" y="3019"/>
                  </a:lnTo>
                  <a:lnTo>
                    <a:pt x="3523" y="2995"/>
                  </a:lnTo>
                  <a:lnTo>
                    <a:pt x="3524" y="2973"/>
                  </a:lnTo>
                  <a:lnTo>
                    <a:pt x="3524" y="2950"/>
                  </a:lnTo>
                  <a:lnTo>
                    <a:pt x="3526" y="2926"/>
                  </a:lnTo>
                  <a:lnTo>
                    <a:pt x="3526" y="2904"/>
                  </a:lnTo>
                  <a:lnTo>
                    <a:pt x="3527" y="2881"/>
                  </a:lnTo>
                  <a:lnTo>
                    <a:pt x="3527" y="2858"/>
                  </a:lnTo>
                  <a:lnTo>
                    <a:pt x="3528" y="2834"/>
                  </a:lnTo>
                  <a:lnTo>
                    <a:pt x="3450" y="2781"/>
                  </a:lnTo>
                  <a:lnTo>
                    <a:pt x="3369" y="2725"/>
                  </a:lnTo>
                  <a:lnTo>
                    <a:pt x="3285" y="2669"/>
                  </a:lnTo>
                  <a:lnTo>
                    <a:pt x="3198" y="2610"/>
                  </a:lnTo>
                  <a:lnTo>
                    <a:pt x="3109" y="2549"/>
                  </a:lnTo>
                  <a:lnTo>
                    <a:pt x="3018" y="2488"/>
                  </a:lnTo>
                  <a:lnTo>
                    <a:pt x="2925" y="2425"/>
                  </a:lnTo>
                  <a:lnTo>
                    <a:pt x="2829" y="2361"/>
                  </a:lnTo>
                  <a:lnTo>
                    <a:pt x="2733" y="2297"/>
                  </a:lnTo>
                  <a:lnTo>
                    <a:pt x="2636" y="2231"/>
                  </a:lnTo>
                  <a:lnTo>
                    <a:pt x="2537" y="2167"/>
                  </a:lnTo>
                  <a:lnTo>
                    <a:pt x="2439" y="2101"/>
                  </a:lnTo>
                  <a:lnTo>
                    <a:pt x="2339" y="2035"/>
                  </a:lnTo>
                  <a:lnTo>
                    <a:pt x="2240" y="1970"/>
                  </a:lnTo>
                  <a:lnTo>
                    <a:pt x="2142" y="1905"/>
                  </a:lnTo>
                  <a:lnTo>
                    <a:pt x="2043" y="1841"/>
                  </a:lnTo>
                  <a:lnTo>
                    <a:pt x="2027" y="19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6" name="Freeform 135"/>
            <p:cNvSpPr>
              <a:spLocks/>
            </p:cNvSpPr>
            <p:nvPr/>
          </p:nvSpPr>
          <p:spPr bwMode="auto">
            <a:xfrm>
              <a:off x="8281785" y="1270291"/>
              <a:ext cx="61503" cy="106962"/>
            </a:xfrm>
            <a:custGeom>
              <a:avLst/>
              <a:gdLst/>
              <a:ahLst/>
              <a:cxnLst>
                <a:cxn ang="0">
                  <a:pos x="179" y="133"/>
                </a:cxn>
                <a:cxn ang="0">
                  <a:pos x="146" y="106"/>
                </a:cxn>
                <a:cxn ang="0">
                  <a:pos x="99" y="70"/>
                </a:cxn>
                <a:cxn ang="0">
                  <a:pos x="38" y="25"/>
                </a:cxn>
                <a:cxn ang="0">
                  <a:pos x="4" y="7"/>
                </a:cxn>
                <a:cxn ang="0">
                  <a:pos x="3" y="36"/>
                </a:cxn>
                <a:cxn ang="0">
                  <a:pos x="2" y="80"/>
                </a:cxn>
                <a:cxn ang="0">
                  <a:pos x="1" y="124"/>
                </a:cxn>
                <a:cxn ang="0">
                  <a:pos x="0" y="166"/>
                </a:cxn>
                <a:cxn ang="0">
                  <a:pos x="16" y="201"/>
                </a:cxn>
                <a:cxn ang="0">
                  <a:pos x="46" y="223"/>
                </a:cxn>
                <a:cxn ang="0">
                  <a:pos x="72" y="244"/>
                </a:cxn>
                <a:cxn ang="0">
                  <a:pos x="110" y="276"/>
                </a:cxn>
                <a:cxn ang="0">
                  <a:pos x="158" y="328"/>
                </a:cxn>
                <a:cxn ang="0">
                  <a:pos x="214" y="401"/>
                </a:cxn>
                <a:cxn ang="0">
                  <a:pos x="275" y="494"/>
                </a:cxn>
                <a:cxn ang="0">
                  <a:pos x="335" y="593"/>
                </a:cxn>
                <a:cxn ang="0">
                  <a:pos x="398" y="700"/>
                </a:cxn>
                <a:cxn ang="0">
                  <a:pos x="456" y="804"/>
                </a:cxn>
                <a:cxn ang="0">
                  <a:pos x="498" y="879"/>
                </a:cxn>
                <a:cxn ang="0">
                  <a:pos x="528" y="930"/>
                </a:cxn>
                <a:cxn ang="0">
                  <a:pos x="556" y="978"/>
                </a:cxn>
                <a:cxn ang="0">
                  <a:pos x="583" y="1024"/>
                </a:cxn>
                <a:cxn ang="0">
                  <a:pos x="609" y="1072"/>
                </a:cxn>
                <a:cxn ang="0">
                  <a:pos x="636" y="1120"/>
                </a:cxn>
                <a:cxn ang="0">
                  <a:pos x="658" y="1161"/>
                </a:cxn>
                <a:cxn ang="0">
                  <a:pos x="675" y="1195"/>
                </a:cxn>
                <a:cxn ang="0">
                  <a:pos x="653" y="924"/>
                </a:cxn>
                <a:cxn ang="0">
                  <a:pos x="637" y="890"/>
                </a:cxn>
                <a:cxn ang="0">
                  <a:pos x="600" y="813"/>
                </a:cxn>
                <a:cxn ang="0">
                  <a:pos x="516" y="651"/>
                </a:cxn>
                <a:cxn ang="0">
                  <a:pos x="411" y="461"/>
                </a:cxn>
                <a:cxn ang="0">
                  <a:pos x="354" y="366"/>
                </a:cxn>
                <a:cxn ang="0">
                  <a:pos x="298" y="280"/>
                </a:cxn>
                <a:cxn ang="0">
                  <a:pos x="242" y="203"/>
                </a:cxn>
                <a:cxn ang="0">
                  <a:pos x="215" y="171"/>
                </a:cxn>
                <a:cxn ang="0">
                  <a:pos x="190" y="144"/>
                </a:cxn>
              </a:cxnLst>
              <a:rect l="0" t="0" r="r" b="b"/>
              <a:pathLst>
                <a:path w="683" h="1209">
                  <a:moveTo>
                    <a:pt x="190" y="144"/>
                  </a:moveTo>
                  <a:lnTo>
                    <a:pt x="179" y="133"/>
                  </a:lnTo>
                  <a:lnTo>
                    <a:pt x="164" y="121"/>
                  </a:lnTo>
                  <a:lnTo>
                    <a:pt x="146" y="106"/>
                  </a:lnTo>
                  <a:lnTo>
                    <a:pt x="124" y="89"/>
                  </a:lnTo>
                  <a:lnTo>
                    <a:pt x="99" y="70"/>
                  </a:lnTo>
                  <a:lnTo>
                    <a:pt x="70" y="49"/>
                  </a:lnTo>
                  <a:lnTo>
                    <a:pt x="38" y="25"/>
                  </a:lnTo>
                  <a:lnTo>
                    <a:pt x="4" y="0"/>
                  </a:lnTo>
                  <a:lnTo>
                    <a:pt x="4" y="7"/>
                  </a:lnTo>
                  <a:lnTo>
                    <a:pt x="3" y="14"/>
                  </a:lnTo>
                  <a:lnTo>
                    <a:pt x="3" y="36"/>
                  </a:lnTo>
                  <a:lnTo>
                    <a:pt x="2" y="58"/>
                  </a:lnTo>
                  <a:lnTo>
                    <a:pt x="2" y="80"/>
                  </a:lnTo>
                  <a:lnTo>
                    <a:pt x="1" y="102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0" y="166"/>
                  </a:lnTo>
                  <a:lnTo>
                    <a:pt x="0" y="188"/>
                  </a:lnTo>
                  <a:lnTo>
                    <a:pt x="16" y="201"/>
                  </a:lnTo>
                  <a:lnTo>
                    <a:pt x="32" y="213"/>
                  </a:lnTo>
                  <a:lnTo>
                    <a:pt x="46" y="223"/>
                  </a:lnTo>
                  <a:lnTo>
                    <a:pt x="57" y="233"/>
                  </a:lnTo>
                  <a:lnTo>
                    <a:pt x="72" y="244"/>
                  </a:lnTo>
                  <a:lnTo>
                    <a:pt x="90" y="258"/>
                  </a:lnTo>
                  <a:lnTo>
                    <a:pt x="110" y="276"/>
                  </a:lnTo>
                  <a:lnTo>
                    <a:pt x="133" y="300"/>
                  </a:lnTo>
                  <a:lnTo>
                    <a:pt x="158" y="328"/>
                  </a:lnTo>
                  <a:lnTo>
                    <a:pt x="185" y="361"/>
                  </a:lnTo>
                  <a:lnTo>
                    <a:pt x="214" y="401"/>
                  </a:lnTo>
                  <a:lnTo>
                    <a:pt x="246" y="448"/>
                  </a:lnTo>
                  <a:lnTo>
                    <a:pt x="275" y="494"/>
                  </a:lnTo>
                  <a:lnTo>
                    <a:pt x="304" y="542"/>
                  </a:lnTo>
                  <a:lnTo>
                    <a:pt x="335" y="593"/>
                  </a:lnTo>
                  <a:lnTo>
                    <a:pt x="366" y="646"/>
                  </a:lnTo>
                  <a:lnTo>
                    <a:pt x="398" y="700"/>
                  </a:lnTo>
                  <a:lnTo>
                    <a:pt x="427" y="753"/>
                  </a:lnTo>
                  <a:lnTo>
                    <a:pt x="456" y="804"/>
                  </a:lnTo>
                  <a:lnTo>
                    <a:pt x="483" y="854"/>
                  </a:lnTo>
                  <a:lnTo>
                    <a:pt x="498" y="879"/>
                  </a:lnTo>
                  <a:lnTo>
                    <a:pt x="513" y="905"/>
                  </a:lnTo>
                  <a:lnTo>
                    <a:pt x="528" y="930"/>
                  </a:lnTo>
                  <a:lnTo>
                    <a:pt x="543" y="954"/>
                  </a:lnTo>
                  <a:lnTo>
                    <a:pt x="556" y="978"/>
                  </a:lnTo>
                  <a:lnTo>
                    <a:pt x="570" y="1001"/>
                  </a:lnTo>
                  <a:lnTo>
                    <a:pt x="583" y="1024"/>
                  </a:lnTo>
                  <a:lnTo>
                    <a:pt x="596" y="1045"/>
                  </a:lnTo>
                  <a:lnTo>
                    <a:pt x="609" y="1072"/>
                  </a:lnTo>
                  <a:lnTo>
                    <a:pt x="623" y="1096"/>
                  </a:lnTo>
                  <a:lnTo>
                    <a:pt x="636" y="1120"/>
                  </a:lnTo>
                  <a:lnTo>
                    <a:pt x="648" y="1141"/>
                  </a:lnTo>
                  <a:lnTo>
                    <a:pt x="658" y="1161"/>
                  </a:lnTo>
                  <a:lnTo>
                    <a:pt x="668" y="1179"/>
                  </a:lnTo>
                  <a:lnTo>
                    <a:pt x="675" y="1195"/>
                  </a:lnTo>
                  <a:lnTo>
                    <a:pt x="683" y="1209"/>
                  </a:lnTo>
                  <a:lnTo>
                    <a:pt x="653" y="924"/>
                  </a:lnTo>
                  <a:lnTo>
                    <a:pt x="648" y="912"/>
                  </a:lnTo>
                  <a:lnTo>
                    <a:pt x="637" y="890"/>
                  </a:lnTo>
                  <a:lnTo>
                    <a:pt x="621" y="856"/>
                  </a:lnTo>
                  <a:lnTo>
                    <a:pt x="600" y="813"/>
                  </a:lnTo>
                  <a:lnTo>
                    <a:pt x="562" y="738"/>
                  </a:lnTo>
                  <a:lnTo>
                    <a:pt x="516" y="651"/>
                  </a:lnTo>
                  <a:lnTo>
                    <a:pt x="465" y="557"/>
                  </a:lnTo>
                  <a:lnTo>
                    <a:pt x="411" y="461"/>
                  </a:lnTo>
                  <a:lnTo>
                    <a:pt x="383" y="413"/>
                  </a:lnTo>
                  <a:lnTo>
                    <a:pt x="354" y="366"/>
                  </a:lnTo>
                  <a:lnTo>
                    <a:pt x="326" y="322"/>
                  </a:lnTo>
                  <a:lnTo>
                    <a:pt x="298" y="280"/>
                  </a:lnTo>
                  <a:lnTo>
                    <a:pt x="269" y="239"/>
                  </a:lnTo>
                  <a:lnTo>
                    <a:pt x="242" y="203"/>
                  </a:lnTo>
                  <a:lnTo>
                    <a:pt x="229" y="187"/>
                  </a:lnTo>
                  <a:lnTo>
                    <a:pt x="215" y="171"/>
                  </a:lnTo>
                  <a:lnTo>
                    <a:pt x="203" y="157"/>
                  </a:lnTo>
                  <a:lnTo>
                    <a:pt x="190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7" name="Freeform 136"/>
            <p:cNvSpPr>
              <a:spLocks/>
            </p:cNvSpPr>
            <p:nvPr/>
          </p:nvSpPr>
          <p:spPr bwMode="auto">
            <a:xfrm>
              <a:off x="7966249" y="1000213"/>
              <a:ext cx="118995" cy="141724"/>
            </a:xfrm>
            <a:custGeom>
              <a:avLst/>
              <a:gdLst/>
              <a:ahLst/>
              <a:cxnLst>
                <a:cxn ang="0">
                  <a:pos x="1332" y="1538"/>
                </a:cxn>
                <a:cxn ang="0">
                  <a:pos x="1329" y="1532"/>
                </a:cxn>
                <a:cxn ang="0">
                  <a:pos x="1263" y="1331"/>
                </a:cxn>
                <a:cxn ang="0">
                  <a:pos x="1232" y="1269"/>
                </a:cxn>
                <a:cxn ang="0">
                  <a:pos x="1200" y="1207"/>
                </a:cxn>
                <a:cxn ang="0">
                  <a:pos x="1166" y="1147"/>
                </a:cxn>
                <a:cxn ang="0">
                  <a:pos x="1132" y="1089"/>
                </a:cxn>
                <a:cxn ang="0">
                  <a:pos x="1096" y="1030"/>
                </a:cxn>
                <a:cxn ang="0">
                  <a:pos x="1059" y="974"/>
                </a:cxn>
                <a:cxn ang="0">
                  <a:pos x="1022" y="919"/>
                </a:cxn>
                <a:cxn ang="0">
                  <a:pos x="984" y="865"/>
                </a:cxn>
                <a:cxn ang="0">
                  <a:pos x="945" y="812"/>
                </a:cxn>
                <a:cxn ang="0">
                  <a:pos x="907" y="761"/>
                </a:cxn>
                <a:cxn ang="0">
                  <a:pos x="868" y="713"/>
                </a:cxn>
                <a:cxn ang="0">
                  <a:pos x="828" y="664"/>
                </a:cxn>
                <a:cxn ang="0">
                  <a:pos x="790" y="618"/>
                </a:cxn>
                <a:cxn ang="0">
                  <a:pos x="751" y="574"/>
                </a:cxn>
                <a:cxn ang="0">
                  <a:pos x="714" y="531"/>
                </a:cxn>
                <a:cxn ang="0">
                  <a:pos x="677" y="490"/>
                </a:cxn>
                <a:cxn ang="0">
                  <a:pos x="640" y="451"/>
                </a:cxn>
                <a:cxn ang="0">
                  <a:pos x="605" y="414"/>
                </a:cxn>
                <a:cxn ang="0">
                  <a:pos x="570" y="379"/>
                </a:cxn>
                <a:cxn ang="0">
                  <a:pos x="537" y="346"/>
                </a:cxn>
                <a:cxn ang="0">
                  <a:pos x="476" y="286"/>
                </a:cxn>
                <a:cxn ang="0">
                  <a:pos x="421" y="235"/>
                </a:cxn>
                <a:cxn ang="0">
                  <a:pos x="376" y="194"/>
                </a:cxn>
                <a:cxn ang="0">
                  <a:pos x="340" y="161"/>
                </a:cxn>
                <a:cxn ang="0">
                  <a:pos x="314" y="140"/>
                </a:cxn>
                <a:cxn ang="0">
                  <a:pos x="302" y="128"/>
                </a:cxn>
                <a:cxn ang="0">
                  <a:pos x="0" y="0"/>
                </a:cxn>
                <a:cxn ang="0">
                  <a:pos x="10" y="9"/>
                </a:cxn>
                <a:cxn ang="0">
                  <a:pos x="38" y="36"/>
                </a:cxn>
                <a:cxn ang="0">
                  <a:pos x="80" y="76"/>
                </a:cxn>
                <a:cxn ang="0">
                  <a:pos x="135" y="131"/>
                </a:cxn>
                <a:cxn ang="0">
                  <a:pos x="202" y="198"/>
                </a:cxn>
                <a:cxn ang="0">
                  <a:pos x="278" y="275"/>
                </a:cxn>
                <a:cxn ang="0">
                  <a:pos x="361" y="363"/>
                </a:cxn>
                <a:cxn ang="0">
                  <a:pos x="450" y="459"/>
                </a:cxn>
                <a:cxn ang="0">
                  <a:pos x="496" y="510"/>
                </a:cxn>
                <a:cxn ang="0">
                  <a:pos x="542" y="563"/>
                </a:cxn>
                <a:cxn ang="0">
                  <a:pos x="589" y="617"/>
                </a:cxn>
                <a:cxn ang="0">
                  <a:pos x="636" y="672"/>
                </a:cxn>
                <a:cxn ang="0">
                  <a:pos x="682" y="730"/>
                </a:cxn>
                <a:cxn ang="0">
                  <a:pos x="729" y="787"/>
                </a:cxn>
                <a:cxn ang="0">
                  <a:pos x="774" y="846"/>
                </a:cxn>
                <a:cxn ang="0">
                  <a:pos x="819" y="905"/>
                </a:cxn>
                <a:cxn ang="0">
                  <a:pos x="863" y="966"/>
                </a:cxn>
                <a:cxn ang="0">
                  <a:pos x="906" y="1026"/>
                </a:cxn>
                <a:cxn ang="0">
                  <a:pos x="946" y="1087"/>
                </a:cxn>
                <a:cxn ang="0">
                  <a:pos x="985" y="1147"/>
                </a:cxn>
                <a:cxn ang="0">
                  <a:pos x="1022" y="1208"/>
                </a:cxn>
                <a:cxn ang="0">
                  <a:pos x="1057" y="1269"/>
                </a:cxn>
                <a:cxn ang="0">
                  <a:pos x="1090" y="1329"/>
                </a:cxn>
                <a:cxn ang="0">
                  <a:pos x="1120" y="1389"/>
                </a:cxn>
                <a:cxn ang="0">
                  <a:pos x="1122" y="1397"/>
                </a:cxn>
                <a:cxn ang="0">
                  <a:pos x="1184" y="1587"/>
                </a:cxn>
                <a:cxn ang="0">
                  <a:pos x="1332" y="1538"/>
                </a:cxn>
              </a:cxnLst>
              <a:rect l="0" t="0" r="r" b="b"/>
              <a:pathLst>
                <a:path w="1332" h="1587">
                  <a:moveTo>
                    <a:pt x="1332" y="1538"/>
                  </a:moveTo>
                  <a:lnTo>
                    <a:pt x="1329" y="1532"/>
                  </a:lnTo>
                  <a:lnTo>
                    <a:pt x="1263" y="1331"/>
                  </a:lnTo>
                  <a:lnTo>
                    <a:pt x="1232" y="1269"/>
                  </a:lnTo>
                  <a:lnTo>
                    <a:pt x="1200" y="1207"/>
                  </a:lnTo>
                  <a:lnTo>
                    <a:pt x="1166" y="1147"/>
                  </a:lnTo>
                  <a:lnTo>
                    <a:pt x="1132" y="1089"/>
                  </a:lnTo>
                  <a:lnTo>
                    <a:pt x="1096" y="1030"/>
                  </a:lnTo>
                  <a:lnTo>
                    <a:pt x="1059" y="974"/>
                  </a:lnTo>
                  <a:lnTo>
                    <a:pt x="1022" y="919"/>
                  </a:lnTo>
                  <a:lnTo>
                    <a:pt x="984" y="865"/>
                  </a:lnTo>
                  <a:lnTo>
                    <a:pt x="945" y="812"/>
                  </a:lnTo>
                  <a:lnTo>
                    <a:pt x="907" y="761"/>
                  </a:lnTo>
                  <a:lnTo>
                    <a:pt x="868" y="713"/>
                  </a:lnTo>
                  <a:lnTo>
                    <a:pt x="828" y="664"/>
                  </a:lnTo>
                  <a:lnTo>
                    <a:pt x="790" y="618"/>
                  </a:lnTo>
                  <a:lnTo>
                    <a:pt x="751" y="574"/>
                  </a:lnTo>
                  <a:lnTo>
                    <a:pt x="714" y="531"/>
                  </a:lnTo>
                  <a:lnTo>
                    <a:pt x="677" y="490"/>
                  </a:lnTo>
                  <a:lnTo>
                    <a:pt x="640" y="451"/>
                  </a:lnTo>
                  <a:lnTo>
                    <a:pt x="605" y="414"/>
                  </a:lnTo>
                  <a:lnTo>
                    <a:pt x="570" y="379"/>
                  </a:lnTo>
                  <a:lnTo>
                    <a:pt x="537" y="346"/>
                  </a:lnTo>
                  <a:lnTo>
                    <a:pt x="476" y="286"/>
                  </a:lnTo>
                  <a:lnTo>
                    <a:pt x="421" y="235"/>
                  </a:lnTo>
                  <a:lnTo>
                    <a:pt x="376" y="194"/>
                  </a:lnTo>
                  <a:lnTo>
                    <a:pt x="340" y="161"/>
                  </a:lnTo>
                  <a:lnTo>
                    <a:pt x="314" y="140"/>
                  </a:lnTo>
                  <a:lnTo>
                    <a:pt x="302" y="128"/>
                  </a:lnTo>
                  <a:lnTo>
                    <a:pt x="0" y="0"/>
                  </a:lnTo>
                  <a:lnTo>
                    <a:pt x="10" y="9"/>
                  </a:lnTo>
                  <a:lnTo>
                    <a:pt x="38" y="36"/>
                  </a:lnTo>
                  <a:lnTo>
                    <a:pt x="80" y="76"/>
                  </a:lnTo>
                  <a:lnTo>
                    <a:pt x="135" y="131"/>
                  </a:lnTo>
                  <a:lnTo>
                    <a:pt x="202" y="198"/>
                  </a:lnTo>
                  <a:lnTo>
                    <a:pt x="278" y="275"/>
                  </a:lnTo>
                  <a:lnTo>
                    <a:pt x="361" y="363"/>
                  </a:lnTo>
                  <a:lnTo>
                    <a:pt x="450" y="459"/>
                  </a:lnTo>
                  <a:lnTo>
                    <a:pt x="496" y="510"/>
                  </a:lnTo>
                  <a:lnTo>
                    <a:pt x="542" y="563"/>
                  </a:lnTo>
                  <a:lnTo>
                    <a:pt x="589" y="617"/>
                  </a:lnTo>
                  <a:lnTo>
                    <a:pt x="636" y="672"/>
                  </a:lnTo>
                  <a:lnTo>
                    <a:pt x="682" y="730"/>
                  </a:lnTo>
                  <a:lnTo>
                    <a:pt x="729" y="787"/>
                  </a:lnTo>
                  <a:lnTo>
                    <a:pt x="774" y="846"/>
                  </a:lnTo>
                  <a:lnTo>
                    <a:pt x="819" y="905"/>
                  </a:lnTo>
                  <a:lnTo>
                    <a:pt x="863" y="966"/>
                  </a:lnTo>
                  <a:lnTo>
                    <a:pt x="906" y="1026"/>
                  </a:lnTo>
                  <a:lnTo>
                    <a:pt x="946" y="1087"/>
                  </a:lnTo>
                  <a:lnTo>
                    <a:pt x="985" y="1147"/>
                  </a:lnTo>
                  <a:lnTo>
                    <a:pt x="1022" y="1208"/>
                  </a:lnTo>
                  <a:lnTo>
                    <a:pt x="1057" y="1269"/>
                  </a:lnTo>
                  <a:lnTo>
                    <a:pt x="1090" y="1329"/>
                  </a:lnTo>
                  <a:lnTo>
                    <a:pt x="1120" y="1389"/>
                  </a:lnTo>
                  <a:lnTo>
                    <a:pt x="1122" y="1397"/>
                  </a:lnTo>
                  <a:lnTo>
                    <a:pt x="1184" y="1587"/>
                  </a:lnTo>
                  <a:lnTo>
                    <a:pt x="1332" y="15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8" name="Freeform 137"/>
            <p:cNvSpPr>
              <a:spLocks/>
            </p:cNvSpPr>
            <p:nvPr/>
          </p:nvSpPr>
          <p:spPr bwMode="auto">
            <a:xfrm>
              <a:off x="8049144" y="1022942"/>
              <a:ext cx="70862" cy="143061"/>
            </a:xfrm>
            <a:custGeom>
              <a:avLst/>
              <a:gdLst/>
              <a:ahLst/>
              <a:cxnLst>
                <a:cxn ang="0">
                  <a:pos x="798" y="1340"/>
                </a:cxn>
                <a:cxn ang="0">
                  <a:pos x="783" y="1177"/>
                </a:cxn>
                <a:cxn ang="0">
                  <a:pos x="755" y="1026"/>
                </a:cxn>
                <a:cxn ang="0">
                  <a:pos x="713" y="886"/>
                </a:cxn>
                <a:cxn ang="0">
                  <a:pos x="662" y="755"/>
                </a:cxn>
                <a:cxn ang="0">
                  <a:pos x="603" y="637"/>
                </a:cxn>
                <a:cxn ang="0">
                  <a:pos x="539" y="528"/>
                </a:cxn>
                <a:cxn ang="0">
                  <a:pos x="469" y="429"/>
                </a:cxn>
                <a:cxn ang="0">
                  <a:pos x="398" y="341"/>
                </a:cxn>
                <a:cxn ang="0">
                  <a:pos x="327" y="264"/>
                </a:cxn>
                <a:cxn ang="0">
                  <a:pos x="257" y="196"/>
                </a:cxn>
                <a:cxn ang="0">
                  <a:pos x="192" y="139"/>
                </a:cxn>
                <a:cxn ang="0">
                  <a:pos x="134" y="91"/>
                </a:cxn>
                <a:cxn ang="0">
                  <a:pos x="43" y="26"/>
                </a:cxn>
                <a:cxn ang="0">
                  <a:pos x="0" y="0"/>
                </a:cxn>
                <a:cxn ang="0">
                  <a:pos x="98" y="245"/>
                </a:cxn>
                <a:cxn ang="0">
                  <a:pos x="145" y="291"/>
                </a:cxn>
                <a:cxn ang="0">
                  <a:pos x="205" y="355"/>
                </a:cxn>
                <a:cxn ang="0">
                  <a:pos x="252" y="409"/>
                </a:cxn>
                <a:cxn ang="0">
                  <a:pos x="304" y="473"/>
                </a:cxn>
                <a:cxn ang="0">
                  <a:pos x="359" y="547"/>
                </a:cxn>
                <a:cxn ang="0">
                  <a:pos x="417" y="629"/>
                </a:cxn>
                <a:cxn ang="0">
                  <a:pos x="473" y="720"/>
                </a:cxn>
                <a:cxn ang="0">
                  <a:pos x="529" y="820"/>
                </a:cxn>
                <a:cxn ang="0">
                  <a:pos x="581" y="926"/>
                </a:cxn>
                <a:cxn ang="0">
                  <a:pos x="630" y="1040"/>
                </a:cxn>
                <a:cxn ang="0">
                  <a:pos x="672" y="1161"/>
                </a:cxn>
                <a:cxn ang="0">
                  <a:pos x="707" y="1289"/>
                </a:cxn>
                <a:cxn ang="0">
                  <a:pos x="732" y="1423"/>
                </a:cxn>
                <a:cxn ang="0">
                  <a:pos x="744" y="1520"/>
                </a:cxn>
                <a:cxn ang="0">
                  <a:pos x="749" y="1576"/>
                </a:cxn>
                <a:cxn ang="0">
                  <a:pos x="767" y="1510"/>
                </a:cxn>
              </a:cxnLst>
              <a:rect l="0" t="0" r="r" b="b"/>
              <a:pathLst>
                <a:path w="798" h="1605">
                  <a:moveTo>
                    <a:pt x="767" y="1510"/>
                  </a:moveTo>
                  <a:lnTo>
                    <a:pt x="798" y="1340"/>
                  </a:lnTo>
                  <a:lnTo>
                    <a:pt x="793" y="1257"/>
                  </a:lnTo>
                  <a:lnTo>
                    <a:pt x="783" y="1177"/>
                  </a:lnTo>
                  <a:lnTo>
                    <a:pt x="771" y="1101"/>
                  </a:lnTo>
                  <a:lnTo>
                    <a:pt x="755" y="1026"/>
                  </a:lnTo>
                  <a:lnTo>
                    <a:pt x="736" y="954"/>
                  </a:lnTo>
                  <a:lnTo>
                    <a:pt x="713" y="886"/>
                  </a:lnTo>
                  <a:lnTo>
                    <a:pt x="689" y="819"/>
                  </a:lnTo>
                  <a:lnTo>
                    <a:pt x="662" y="755"/>
                  </a:lnTo>
                  <a:lnTo>
                    <a:pt x="634" y="695"/>
                  </a:lnTo>
                  <a:lnTo>
                    <a:pt x="603" y="637"/>
                  </a:lnTo>
                  <a:lnTo>
                    <a:pt x="571" y="580"/>
                  </a:lnTo>
                  <a:lnTo>
                    <a:pt x="539" y="528"/>
                  </a:lnTo>
                  <a:lnTo>
                    <a:pt x="504" y="477"/>
                  </a:lnTo>
                  <a:lnTo>
                    <a:pt x="469" y="429"/>
                  </a:lnTo>
                  <a:lnTo>
                    <a:pt x="434" y="383"/>
                  </a:lnTo>
                  <a:lnTo>
                    <a:pt x="398" y="341"/>
                  </a:lnTo>
                  <a:lnTo>
                    <a:pt x="362" y="301"/>
                  </a:lnTo>
                  <a:lnTo>
                    <a:pt x="327" y="264"/>
                  </a:lnTo>
                  <a:lnTo>
                    <a:pt x="292" y="229"/>
                  </a:lnTo>
                  <a:lnTo>
                    <a:pt x="257" y="196"/>
                  </a:lnTo>
                  <a:lnTo>
                    <a:pt x="224" y="166"/>
                  </a:lnTo>
                  <a:lnTo>
                    <a:pt x="192" y="139"/>
                  </a:lnTo>
                  <a:lnTo>
                    <a:pt x="161" y="113"/>
                  </a:lnTo>
                  <a:lnTo>
                    <a:pt x="134" y="91"/>
                  </a:lnTo>
                  <a:lnTo>
                    <a:pt x="83" y="54"/>
                  </a:lnTo>
                  <a:lnTo>
                    <a:pt x="43" y="26"/>
                  </a:lnTo>
                  <a:lnTo>
                    <a:pt x="14" y="8"/>
                  </a:lnTo>
                  <a:lnTo>
                    <a:pt x="0" y="0"/>
                  </a:lnTo>
                  <a:lnTo>
                    <a:pt x="90" y="238"/>
                  </a:lnTo>
                  <a:lnTo>
                    <a:pt x="98" y="245"/>
                  </a:lnTo>
                  <a:lnTo>
                    <a:pt x="117" y="263"/>
                  </a:lnTo>
                  <a:lnTo>
                    <a:pt x="145" y="291"/>
                  </a:lnTo>
                  <a:lnTo>
                    <a:pt x="184" y="330"/>
                  </a:lnTo>
                  <a:lnTo>
                    <a:pt x="205" y="355"/>
                  </a:lnTo>
                  <a:lnTo>
                    <a:pt x="228" y="380"/>
                  </a:lnTo>
                  <a:lnTo>
                    <a:pt x="252" y="409"/>
                  </a:lnTo>
                  <a:lnTo>
                    <a:pt x="278" y="441"/>
                  </a:lnTo>
                  <a:lnTo>
                    <a:pt x="304" y="473"/>
                  </a:lnTo>
                  <a:lnTo>
                    <a:pt x="332" y="509"/>
                  </a:lnTo>
                  <a:lnTo>
                    <a:pt x="359" y="547"/>
                  </a:lnTo>
                  <a:lnTo>
                    <a:pt x="388" y="587"/>
                  </a:lnTo>
                  <a:lnTo>
                    <a:pt x="417" y="629"/>
                  </a:lnTo>
                  <a:lnTo>
                    <a:pt x="444" y="674"/>
                  </a:lnTo>
                  <a:lnTo>
                    <a:pt x="473" y="720"/>
                  </a:lnTo>
                  <a:lnTo>
                    <a:pt x="501" y="769"/>
                  </a:lnTo>
                  <a:lnTo>
                    <a:pt x="529" y="820"/>
                  </a:lnTo>
                  <a:lnTo>
                    <a:pt x="555" y="872"/>
                  </a:lnTo>
                  <a:lnTo>
                    <a:pt x="581" y="926"/>
                  </a:lnTo>
                  <a:lnTo>
                    <a:pt x="606" y="982"/>
                  </a:lnTo>
                  <a:lnTo>
                    <a:pt x="630" y="1040"/>
                  </a:lnTo>
                  <a:lnTo>
                    <a:pt x="652" y="1100"/>
                  </a:lnTo>
                  <a:lnTo>
                    <a:pt x="672" y="1161"/>
                  </a:lnTo>
                  <a:lnTo>
                    <a:pt x="690" y="1225"/>
                  </a:lnTo>
                  <a:lnTo>
                    <a:pt x="707" y="1289"/>
                  </a:lnTo>
                  <a:lnTo>
                    <a:pt x="721" y="1355"/>
                  </a:lnTo>
                  <a:lnTo>
                    <a:pt x="732" y="1423"/>
                  </a:lnTo>
                  <a:lnTo>
                    <a:pt x="741" y="1492"/>
                  </a:lnTo>
                  <a:lnTo>
                    <a:pt x="744" y="1520"/>
                  </a:lnTo>
                  <a:lnTo>
                    <a:pt x="747" y="1548"/>
                  </a:lnTo>
                  <a:lnTo>
                    <a:pt x="749" y="1576"/>
                  </a:lnTo>
                  <a:lnTo>
                    <a:pt x="751" y="1605"/>
                  </a:lnTo>
                  <a:lnTo>
                    <a:pt x="767" y="15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9" name="Freeform 138"/>
            <p:cNvSpPr>
              <a:spLocks/>
            </p:cNvSpPr>
            <p:nvPr/>
          </p:nvSpPr>
          <p:spPr bwMode="auto">
            <a:xfrm>
              <a:off x="8280448" y="1343827"/>
              <a:ext cx="48133" cy="98939"/>
            </a:xfrm>
            <a:custGeom>
              <a:avLst/>
              <a:gdLst/>
              <a:ahLst/>
              <a:cxnLst>
                <a:cxn ang="0">
                  <a:pos x="286" y="61"/>
                </a:cxn>
                <a:cxn ang="0">
                  <a:pos x="236" y="51"/>
                </a:cxn>
                <a:cxn ang="0">
                  <a:pos x="231" y="50"/>
                </a:cxn>
                <a:cxn ang="0">
                  <a:pos x="218" y="48"/>
                </a:cxn>
                <a:cxn ang="0">
                  <a:pos x="198" y="44"/>
                </a:cxn>
                <a:cxn ang="0">
                  <a:pos x="172" y="38"/>
                </a:cxn>
                <a:cxn ang="0">
                  <a:pos x="138" y="31"/>
                </a:cxn>
                <a:cxn ang="0">
                  <a:pos x="99" y="23"/>
                </a:cxn>
                <a:cxn ang="0">
                  <a:pos x="54" y="12"/>
                </a:cxn>
                <a:cxn ang="0">
                  <a:pos x="3" y="0"/>
                </a:cxn>
                <a:cxn ang="0">
                  <a:pos x="3" y="20"/>
                </a:cxn>
                <a:cxn ang="0">
                  <a:pos x="2" y="41"/>
                </a:cxn>
                <a:cxn ang="0">
                  <a:pos x="2" y="61"/>
                </a:cxn>
                <a:cxn ang="0">
                  <a:pos x="2" y="81"/>
                </a:cxn>
                <a:cxn ang="0">
                  <a:pos x="1" y="101"/>
                </a:cxn>
                <a:cxn ang="0">
                  <a:pos x="1" y="120"/>
                </a:cxn>
                <a:cxn ang="0">
                  <a:pos x="1" y="140"/>
                </a:cxn>
                <a:cxn ang="0">
                  <a:pos x="0" y="159"/>
                </a:cxn>
                <a:cxn ang="0">
                  <a:pos x="49" y="170"/>
                </a:cxn>
                <a:cxn ang="0">
                  <a:pos x="91" y="179"/>
                </a:cxn>
                <a:cxn ang="0">
                  <a:pos x="127" y="188"/>
                </a:cxn>
                <a:cxn ang="0">
                  <a:pos x="157" y="193"/>
                </a:cxn>
                <a:cxn ang="0">
                  <a:pos x="163" y="222"/>
                </a:cxn>
                <a:cxn ang="0">
                  <a:pos x="172" y="257"/>
                </a:cxn>
                <a:cxn ang="0">
                  <a:pos x="180" y="296"/>
                </a:cxn>
                <a:cxn ang="0">
                  <a:pos x="191" y="340"/>
                </a:cxn>
                <a:cxn ang="0">
                  <a:pos x="203" y="388"/>
                </a:cxn>
                <a:cxn ang="0">
                  <a:pos x="214" y="440"/>
                </a:cxn>
                <a:cxn ang="0">
                  <a:pos x="227" y="495"/>
                </a:cxn>
                <a:cxn ang="0">
                  <a:pos x="241" y="552"/>
                </a:cxn>
                <a:cxn ang="0">
                  <a:pos x="256" y="612"/>
                </a:cxn>
                <a:cxn ang="0">
                  <a:pos x="270" y="672"/>
                </a:cxn>
                <a:cxn ang="0">
                  <a:pos x="285" y="732"/>
                </a:cxn>
                <a:cxn ang="0">
                  <a:pos x="301" y="794"/>
                </a:cxn>
                <a:cxn ang="0">
                  <a:pos x="317" y="854"/>
                </a:cxn>
                <a:cxn ang="0">
                  <a:pos x="333" y="915"/>
                </a:cxn>
                <a:cxn ang="0">
                  <a:pos x="348" y="972"/>
                </a:cxn>
                <a:cxn ang="0">
                  <a:pos x="364" y="1028"/>
                </a:cxn>
                <a:cxn ang="0">
                  <a:pos x="370" y="1050"/>
                </a:cxn>
                <a:cxn ang="0">
                  <a:pos x="376" y="1072"/>
                </a:cxn>
                <a:cxn ang="0">
                  <a:pos x="383" y="1094"/>
                </a:cxn>
                <a:cxn ang="0">
                  <a:pos x="389" y="1115"/>
                </a:cxn>
                <a:cxn ang="0">
                  <a:pos x="537" y="1070"/>
                </a:cxn>
                <a:cxn ang="0">
                  <a:pos x="528" y="1039"/>
                </a:cxn>
                <a:cxn ang="0">
                  <a:pos x="518" y="1006"/>
                </a:cxn>
                <a:cxn ang="0">
                  <a:pos x="509" y="972"/>
                </a:cxn>
                <a:cxn ang="0">
                  <a:pos x="499" y="937"/>
                </a:cxn>
                <a:cxn ang="0">
                  <a:pos x="490" y="901"/>
                </a:cxn>
                <a:cxn ang="0">
                  <a:pos x="480" y="865"/>
                </a:cxn>
                <a:cxn ang="0">
                  <a:pos x="470" y="827"/>
                </a:cxn>
                <a:cxn ang="0">
                  <a:pos x="460" y="789"/>
                </a:cxn>
                <a:cxn ang="0">
                  <a:pos x="429" y="669"/>
                </a:cxn>
                <a:cxn ang="0">
                  <a:pos x="400" y="549"/>
                </a:cxn>
                <a:cxn ang="0">
                  <a:pos x="373" y="436"/>
                </a:cxn>
                <a:cxn ang="0">
                  <a:pos x="349" y="332"/>
                </a:cxn>
                <a:cxn ang="0">
                  <a:pos x="328" y="243"/>
                </a:cxn>
                <a:cxn ang="0">
                  <a:pos x="312" y="174"/>
                </a:cxn>
                <a:cxn ang="0">
                  <a:pos x="301" y="129"/>
                </a:cxn>
                <a:cxn ang="0">
                  <a:pos x="298" y="111"/>
                </a:cxn>
                <a:cxn ang="0">
                  <a:pos x="286" y="61"/>
                </a:cxn>
              </a:cxnLst>
              <a:rect l="0" t="0" r="r" b="b"/>
              <a:pathLst>
                <a:path w="537" h="1115">
                  <a:moveTo>
                    <a:pt x="286" y="61"/>
                  </a:moveTo>
                  <a:lnTo>
                    <a:pt x="236" y="51"/>
                  </a:lnTo>
                  <a:lnTo>
                    <a:pt x="231" y="50"/>
                  </a:lnTo>
                  <a:lnTo>
                    <a:pt x="218" y="48"/>
                  </a:lnTo>
                  <a:lnTo>
                    <a:pt x="198" y="44"/>
                  </a:lnTo>
                  <a:lnTo>
                    <a:pt x="172" y="38"/>
                  </a:lnTo>
                  <a:lnTo>
                    <a:pt x="138" y="31"/>
                  </a:lnTo>
                  <a:lnTo>
                    <a:pt x="99" y="23"/>
                  </a:lnTo>
                  <a:lnTo>
                    <a:pt x="54" y="12"/>
                  </a:lnTo>
                  <a:lnTo>
                    <a:pt x="3" y="0"/>
                  </a:lnTo>
                  <a:lnTo>
                    <a:pt x="3" y="20"/>
                  </a:lnTo>
                  <a:lnTo>
                    <a:pt x="2" y="41"/>
                  </a:lnTo>
                  <a:lnTo>
                    <a:pt x="2" y="61"/>
                  </a:lnTo>
                  <a:lnTo>
                    <a:pt x="2" y="81"/>
                  </a:lnTo>
                  <a:lnTo>
                    <a:pt x="1" y="101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0" y="159"/>
                  </a:lnTo>
                  <a:lnTo>
                    <a:pt x="49" y="170"/>
                  </a:lnTo>
                  <a:lnTo>
                    <a:pt x="91" y="179"/>
                  </a:lnTo>
                  <a:lnTo>
                    <a:pt x="127" y="188"/>
                  </a:lnTo>
                  <a:lnTo>
                    <a:pt x="157" y="193"/>
                  </a:lnTo>
                  <a:lnTo>
                    <a:pt x="163" y="222"/>
                  </a:lnTo>
                  <a:lnTo>
                    <a:pt x="172" y="257"/>
                  </a:lnTo>
                  <a:lnTo>
                    <a:pt x="180" y="296"/>
                  </a:lnTo>
                  <a:lnTo>
                    <a:pt x="191" y="340"/>
                  </a:lnTo>
                  <a:lnTo>
                    <a:pt x="203" y="388"/>
                  </a:lnTo>
                  <a:lnTo>
                    <a:pt x="214" y="440"/>
                  </a:lnTo>
                  <a:lnTo>
                    <a:pt x="227" y="495"/>
                  </a:lnTo>
                  <a:lnTo>
                    <a:pt x="241" y="552"/>
                  </a:lnTo>
                  <a:lnTo>
                    <a:pt x="256" y="612"/>
                  </a:lnTo>
                  <a:lnTo>
                    <a:pt x="270" y="672"/>
                  </a:lnTo>
                  <a:lnTo>
                    <a:pt x="285" y="732"/>
                  </a:lnTo>
                  <a:lnTo>
                    <a:pt x="301" y="794"/>
                  </a:lnTo>
                  <a:lnTo>
                    <a:pt x="317" y="854"/>
                  </a:lnTo>
                  <a:lnTo>
                    <a:pt x="333" y="915"/>
                  </a:lnTo>
                  <a:lnTo>
                    <a:pt x="348" y="972"/>
                  </a:lnTo>
                  <a:lnTo>
                    <a:pt x="364" y="1028"/>
                  </a:lnTo>
                  <a:lnTo>
                    <a:pt x="370" y="1050"/>
                  </a:lnTo>
                  <a:lnTo>
                    <a:pt x="376" y="1072"/>
                  </a:lnTo>
                  <a:lnTo>
                    <a:pt x="383" y="1094"/>
                  </a:lnTo>
                  <a:lnTo>
                    <a:pt x="389" y="1115"/>
                  </a:lnTo>
                  <a:lnTo>
                    <a:pt x="537" y="1070"/>
                  </a:lnTo>
                  <a:lnTo>
                    <a:pt x="528" y="1039"/>
                  </a:lnTo>
                  <a:lnTo>
                    <a:pt x="518" y="1006"/>
                  </a:lnTo>
                  <a:lnTo>
                    <a:pt x="509" y="972"/>
                  </a:lnTo>
                  <a:lnTo>
                    <a:pt x="499" y="937"/>
                  </a:lnTo>
                  <a:lnTo>
                    <a:pt x="490" y="901"/>
                  </a:lnTo>
                  <a:lnTo>
                    <a:pt x="480" y="865"/>
                  </a:lnTo>
                  <a:lnTo>
                    <a:pt x="470" y="827"/>
                  </a:lnTo>
                  <a:lnTo>
                    <a:pt x="460" y="789"/>
                  </a:lnTo>
                  <a:lnTo>
                    <a:pt x="429" y="669"/>
                  </a:lnTo>
                  <a:lnTo>
                    <a:pt x="400" y="549"/>
                  </a:lnTo>
                  <a:lnTo>
                    <a:pt x="373" y="436"/>
                  </a:lnTo>
                  <a:lnTo>
                    <a:pt x="349" y="332"/>
                  </a:lnTo>
                  <a:lnTo>
                    <a:pt x="328" y="243"/>
                  </a:lnTo>
                  <a:lnTo>
                    <a:pt x="312" y="174"/>
                  </a:lnTo>
                  <a:lnTo>
                    <a:pt x="301" y="129"/>
                  </a:lnTo>
                  <a:lnTo>
                    <a:pt x="298" y="111"/>
                  </a:lnTo>
                  <a:lnTo>
                    <a:pt x="28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0" name="Freeform 139"/>
            <p:cNvSpPr>
              <a:spLocks/>
            </p:cNvSpPr>
            <p:nvPr/>
          </p:nvSpPr>
          <p:spPr bwMode="auto">
            <a:xfrm>
              <a:off x="8074547" y="1216810"/>
              <a:ext cx="172476" cy="132365"/>
            </a:xfrm>
            <a:custGeom>
              <a:avLst/>
              <a:gdLst/>
              <a:ahLst/>
              <a:cxnLst>
                <a:cxn ang="0">
                  <a:pos x="1403" y="1144"/>
                </a:cxn>
                <a:cxn ang="0">
                  <a:pos x="1305" y="1097"/>
                </a:cxn>
                <a:cxn ang="0">
                  <a:pos x="1208" y="1041"/>
                </a:cxn>
                <a:cxn ang="0">
                  <a:pos x="1111" y="979"/>
                </a:cxn>
                <a:cxn ang="0">
                  <a:pos x="1018" y="911"/>
                </a:cxn>
                <a:cxn ang="0">
                  <a:pos x="928" y="840"/>
                </a:cxn>
                <a:cxn ang="0">
                  <a:pos x="842" y="767"/>
                </a:cxn>
                <a:cxn ang="0">
                  <a:pos x="762" y="693"/>
                </a:cxn>
                <a:cxn ang="0">
                  <a:pos x="685" y="621"/>
                </a:cxn>
                <a:cxn ang="0">
                  <a:pos x="616" y="552"/>
                </a:cxn>
                <a:cxn ang="0">
                  <a:pos x="527" y="457"/>
                </a:cxn>
                <a:cxn ang="0">
                  <a:pos x="438" y="358"/>
                </a:cxn>
                <a:cxn ang="0">
                  <a:pos x="390" y="301"/>
                </a:cxn>
                <a:cxn ang="0">
                  <a:pos x="0" y="0"/>
                </a:cxn>
                <a:cxn ang="0">
                  <a:pos x="44" y="56"/>
                </a:cxn>
                <a:cxn ang="0">
                  <a:pos x="149" y="186"/>
                </a:cxn>
                <a:cxn ang="0">
                  <a:pos x="304" y="371"/>
                </a:cxn>
                <a:cxn ang="0">
                  <a:pos x="396" y="475"/>
                </a:cxn>
                <a:cxn ang="0">
                  <a:pos x="496" y="586"/>
                </a:cxn>
                <a:cxn ang="0">
                  <a:pos x="603" y="698"/>
                </a:cxn>
                <a:cxn ang="0">
                  <a:pos x="714" y="809"/>
                </a:cxn>
                <a:cxn ang="0">
                  <a:pos x="828" y="917"/>
                </a:cxn>
                <a:cxn ang="0">
                  <a:pos x="944" y="1019"/>
                </a:cxn>
                <a:cxn ang="0">
                  <a:pos x="1061" y="1112"/>
                </a:cxn>
                <a:cxn ang="0">
                  <a:pos x="1177" y="1193"/>
                </a:cxn>
                <a:cxn ang="0">
                  <a:pos x="1289" y="1259"/>
                </a:cxn>
                <a:cxn ang="0">
                  <a:pos x="1397" y="1309"/>
                </a:cxn>
                <a:cxn ang="0">
                  <a:pos x="1536" y="1359"/>
                </a:cxn>
                <a:cxn ang="0">
                  <a:pos x="1672" y="1403"/>
                </a:cxn>
                <a:cxn ang="0">
                  <a:pos x="1804" y="1445"/>
                </a:cxn>
                <a:cxn ang="0">
                  <a:pos x="1931" y="1482"/>
                </a:cxn>
                <a:cxn ang="0">
                  <a:pos x="1931" y="1443"/>
                </a:cxn>
                <a:cxn ang="0">
                  <a:pos x="1932" y="1402"/>
                </a:cxn>
                <a:cxn ang="0">
                  <a:pos x="1933" y="1362"/>
                </a:cxn>
                <a:cxn ang="0">
                  <a:pos x="1934" y="1322"/>
                </a:cxn>
                <a:cxn ang="0">
                  <a:pos x="1819" y="1287"/>
                </a:cxn>
                <a:cxn ang="0">
                  <a:pos x="1698" y="1250"/>
                </a:cxn>
                <a:cxn ang="0">
                  <a:pos x="1576" y="1209"/>
                </a:cxn>
                <a:cxn ang="0">
                  <a:pos x="1452" y="1164"/>
                </a:cxn>
              </a:cxnLst>
              <a:rect l="0" t="0" r="r" b="b"/>
              <a:pathLst>
                <a:path w="1934" h="1482">
                  <a:moveTo>
                    <a:pt x="1452" y="1164"/>
                  </a:moveTo>
                  <a:lnTo>
                    <a:pt x="1403" y="1144"/>
                  </a:lnTo>
                  <a:lnTo>
                    <a:pt x="1354" y="1122"/>
                  </a:lnTo>
                  <a:lnTo>
                    <a:pt x="1305" y="1097"/>
                  </a:lnTo>
                  <a:lnTo>
                    <a:pt x="1256" y="1070"/>
                  </a:lnTo>
                  <a:lnTo>
                    <a:pt x="1208" y="1041"/>
                  </a:lnTo>
                  <a:lnTo>
                    <a:pt x="1159" y="1010"/>
                  </a:lnTo>
                  <a:lnTo>
                    <a:pt x="1111" y="979"/>
                  </a:lnTo>
                  <a:lnTo>
                    <a:pt x="1065" y="946"/>
                  </a:lnTo>
                  <a:lnTo>
                    <a:pt x="1018" y="911"/>
                  </a:lnTo>
                  <a:lnTo>
                    <a:pt x="972" y="876"/>
                  </a:lnTo>
                  <a:lnTo>
                    <a:pt x="928" y="840"/>
                  </a:lnTo>
                  <a:lnTo>
                    <a:pt x="884" y="803"/>
                  </a:lnTo>
                  <a:lnTo>
                    <a:pt x="842" y="767"/>
                  </a:lnTo>
                  <a:lnTo>
                    <a:pt x="801" y="730"/>
                  </a:lnTo>
                  <a:lnTo>
                    <a:pt x="762" y="693"/>
                  </a:lnTo>
                  <a:lnTo>
                    <a:pt x="722" y="657"/>
                  </a:lnTo>
                  <a:lnTo>
                    <a:pt x="685" y="621"/>
                  </a:lnTo>
                  <a:lnTo>
                    <a:pt x="650" y="586"/>
                  </a:lnTo>
                  <a:lnTo>
                    <a:pt x="616" y="552"/>
                  </a:lnTo>
                  <a:lnTo>
                    <a:pt x="585" y="519"/>
                  </a:lnTo>
                  <a:lnTo>
                    <a:pt x="527" y="457"/>
                  </a:lnTo>
                  <a:lnTo>
                    <a:pt x="479" y="403"/>
                  </a:lnTo>
                  <a:lnTo>
                    <a:pt x="438" y="358"/>
                  </a:lnTo>
                  <a:lnTo>
                    <a:pt x="409" y="323"/>
                  </a:lnTo>
                  <a:lnTo>
                    <a:pt x="390" y="301"/>
                  </a:lnTo>
                  <a:lnTo>
                    <a:pt x="382" y="292"/>
                  </a:lnTo>
                  <a:lnTo>
                    <a:pt x="0" y="0"/>
                  </a:lnTo>
                  <a:lnTo>
                    <a:pt x="14" y="17"/>
                  </a:lnTo>
                  <a:lnTo>
                    <a:pt x="44" y="56"/>
                  </a:lnTo>
                  <a:lnTo>
                    <a:pt x="90" y="113"/>
                  </a:lnTo>
                  <a:lnTo>
                    <a:pt x="149" y="186"/>
                  </a:lnTo>
                  <a:lnTo>
                    <a:pt x="221" y="273"/>
                  </a:lnTo>
                  <a:lnTo>
                    <a:pt x="304" y="371"/>
                  </a:lnTo>
                  <a:lnTo>
                    <a:pt x="348" y="422"/>
                  </a:lnTo>
                  <a:lnTo>
                    <a:pt x="396" y="475"/>
                  </a:lnTo>
                  <a:lnTo>
                    <a:pt x="445" y="531"/>
                  </a:lnTo>
                  <a:lnTo>
                    <a:pt x="496" y="586"/>
                  </a:lnTo>
                  <a:lnTo>
                    <a:pt x="549" y="642"/>
                  </a:lnTo>
                  <a:lnTo>
                    <a:pt x="603" y="698"/>
                  </a:lnTo>
                  <a:lnTo>
                    <a:pt x="658" y="754"/>
                  </a:lnTo>
                  <a:lnTo>
                    <a:pt x="714" y="809"/>
                  </a:lnTo>
                  <a:lnTo>
                    <a:pt x="770" y="864"/>
                  </a:lnTo>
                  <a:lnTo>
                    <a:pt x="828" y="917"/>
                  </a:lnTo>
                  <a:lnTo>
                    <a:pt x="886" y="969"/>
                  </a:lnTo>
                  <a:lnTo>
                    <a:pt x="944" y="1019"/>
                  </a:lnTo>
                  <a:lnTo>
                    <a:pt x="1003" y="1067"/>
                  </a:lnTo>
                  <a:lnTo>
                    <a:pt x="1061" y="1112"/>
                  </a:lnTo>
                  <a:lnTo>
                    <a:pt x="1119" y="1154"/>
                  </a:lnTo>
                  <a:lnTo>
                    <a:pt x="1177" y="1193"/>
                  </a:lnTo>
                  <a:lnTo>
                    <a:pt x="1233" y="1229"/>
                  </a:lnTo>
                  <a:lnTo>
                    <a:pt x="1289" y="1259"/>
                  </a:lnTo>
                  <a:lnTo>
                    <a:pt x="1344" y="1287"/>
                  </a:lnTo>
                  <a:lnTo>
                    <a:pt x="1397" y="1309"/>
                  </a:lnTo>
                  <a:lnTo>
                    <a:pt x="1467" y="1335"/>
                  </a:lnTo>
                  <a:lnTo>
                    <a:pt x="1536" y="1359"/>
                  </a:lnTo>
                  <a:lnTo>
                    <a:pt x="1604" y="1382"/>
                  </a:lnTo>
                  <a:lnTo>
                    <a:pt x="1672" y="1403"/>
                  </a:lnTo>
                  <a:lnTo>
                    <a:pt x="1738" y="1425"/>
                  </a:lnTo>
                  <a:lnTo>
                    <a:pt x="1804" y="1445"/>
                  </a:lnTo>
                  <a:lnTo>
                    <a:pt x="1869" y="1464"/>
                  </a:lnTo>
                  <a:lnTo>
                    <a:pt x="1931" y="1482"/>
                  </a:lnTo>
                  <a:lnTo>
                    <a:pt x="1931" y="1463"/>
                  </a:lnTo>
                  <a:lnTo>
                    <a:pt x="1931" y="1443"/>
                  </a:lnTo>
                  <a:lnTo>
                    <a:pt x="1932" y="1423"/>
                  </a:lnTo>
                  <a:lnTo>
                    <a:pt x="1932" y="1402"/>
                  </a:lnTo>
                  <a:lnTo>
                    <a:pt x="1933" y="1382"/>
                  </a:lnTo>
                  <a:lnTo>
                    <a:pt x="1933" y="1362"/>
                  </a:lnTo>
                  <a:lnTo>
                    <a:pt x="1933" y="1342"/>
                  </a:lnTo>
                  <a:lnTo>
                    <a:pt x="1934" y="1322"/>
                  </a:lnTo>
                  <a:lnTo>
                    <a:pt x="1877" y="1305"/>
                  </a:lnTo>
                  <a:lnTo>
                    <a:pt x="1819" y="1287"/>
                  </a:lnTo>
                  <a:lnTo>
                    <a:pt x="1759" y="1269"/>
                  </a:lnTo>
                  <a:lnTo>
                    <a:pt x="1698" y="1250"/>
                  </a:lnTo>
                  <a:lnTo>
                    <a:pt x="1638" y="1230"/>
                  </a:lnTo>
                  <a:lnTo>
                    <a:pt x="1576" y="1209"/>
                  </a:lnTo>
                  <a:lnTo>
                    <a:pt x="1514" y="1186"/>
                  </a:lnTo>
                  <a:lnTo>
                    <a:pt x="1452" y="11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1" name="Freeform 140"/>
            <p:cNvSpPr>
              <a:spLocks/>
            </p:cNvSpPr>
            <p:nvPr/>
          </p:nvSpPr>
          <p:spPr bwMode="auto">
            <a:xfrm>
              <a:off x="8280448" y="1363882"/>
              <a:ext cx="1337" cy="13370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13" y="1"/>
                </a:cxn>
                <a:cxn ang="0">
                  <a:pos x="3" y="0"/>
                </a:cxn>
                <a:cxn ang="0">
                  <a:pos x="2" y="40"/>
                </a:cxn>
                <a:cxn ang="0">
                  <a:pos x="2" y="79"/>
                </a:cxn>
                <a:cxn ang="0">
                  <a:pos x="1" y="117"/>
                </a:cxn>
                <a:cxn ang="0">
                  <a:pos x="0" y="155"/>
                </a:cxn>
                <a:cxn ang="0">
                  <a:pos x="7" y="155"/>
                </a:cxn>
                <a:cxn ang="0">
                  <a:pos x="15" y="156"/>
                </a:cxn>
                <a:cxn ang="0">
                  <a:pos x="23" y="1"/>
                </a:cxn>
              </a:cxnLst>
              <a:rect l="0" t="0" r="r" b="b"/>
              <a:pathLst>
                <a:path w="23" h="156">
                  <a:moveTo>
                    <a:pt x="23" y="1"/>
                  </a:moveTo>
                  <a:lnTo>
                    <a:pt x="13" y="1"/>
                  </a:lnTo>
                  <a:lnTo>
                    <a:pt x="3" y="0"/>
                  </a:lnTo>
                  <a:lnTo>
                    <a:pt x="2" y="40"/>
                  </a:lnTo>
                  <a:lnTo>
                    <a:pt x="2" y="79"/>
                  </a:lnTo>
                  <a:lnTo>
                    <a:pt x="1" y="117"/>
                  </a:lnTo>
                  <a:lnTo>
                    <a:pt x="0" y="155"/>
                  </a:lnTo>
                  <a:lnTo>
                    <a:pt x="7" y="155"/>
                  </a:lnTo>
                  <a:lnTo>
                    <a:pt x="15" y="15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2" name="Freeform 141"/>
            <p:cNvSpPr>
              <a:spLocks/>
            </p:cNvSpPr>
            <p:nvPr/>
          </p:nvSpPr>
          <p:spPr bwMode="auto">
            <a:xfrm>
              <a:off x="8077221" y="1307727"/>
              <a:ext cx="169801" cy="65514"/>
            </a:xfrm>
            <a:custGeom>
              <a:avLst/>
              <a:gdLst/>
              <a:ahLst/>
              <a:cxnLst>
                <a:cxn ang="0">
                  <a:pos x="467" y="117"/>
                </a:cxn>
                <a:cxn ang="0">
                  <a:pos x="0" y="0"/>
                </a:cxn>
                <a:cxn ang="0">
                  <a:pos x="14" y="11"/>
                </a:cxn>
                <a:cxn ang="0">
                  <a:pos x="44" y="33"/>
                </a:cxn>
                <a:cxn ang="0">
                  <a:pos x="90" y="64"/>
                </a:cxn>
                <a:cxn ang="0">
                  <a:pos x="150" y="103"/>
                </a:cxn>
                <a:cxn ang="0">
                  <a:pos x="186" y="126"/>
                </a:cxn>
                <a:cxn ang="0">
                  <a:pos x="225" y="149"/>
                </a:cxn>
                <a:cxn ang="0">
                  <a:pos x="269" y="175"/>
                </a:cxn>
                <a:cxn ang="0">
                  <a:pos x="314" y="201"/>
                </a:cxn>
                <a:cxn ang="0">
                  <a:pos x="364" y="229"/>
                </a:cxn>
                <a:cxn ang="0">
                  <a:pos x="418" y="257"/>
                </a:cxn>
                <a:cxn ang="0">
                  <a:pos x="474" y="287"/>
                </a:cxn>
                <a:cxn ang="0">
                  <a:pos x="534" y="317"/>
                </a:cxn>
                <a:cxn ang="0">
                  <a:pos x="597" y="348"/>
                </a:cxn>
                <a:cxn ang="0">
                  <a:pos x="663" y="378"/>
                </a:cxn>
                <a:cxn ang="0">
                  <a:pos x="733" y="408"/>
                </a:cxn>
                <a:cxn ang="0">
                  <a:pos x="805" y="439"/>
                </a:cxn>
                <a:cxn ang="0">
                  <a:pos x="880" y="469"/>
                </a:cxn>
                <a:cxn ang="0">
                  <a:pos x="959" y="499"/>
                </a:cxn>
                <a:cxn ang="0">
                  <a:pos x="1039" y="528"/>
                </a:cxn>
                <a:cxn ang="0">
                  <a:pos x="1124" y="556"/>
                </a:cxn>
                <a:cxn ang="0">
                  <a:pos x="1211" y="584"/>
                </a:cxn>
                <a:cxn ang="0">
                  <a:pos x="1300" y="610"/>
                </a:cxn>
                <a:cxn ang="0">
                  <a:pos x="1392" y="635"/>
                </a:cxn>
                <a:cxn ang="0">
                  <a:pos x="1487" y="658"/>
                </a:cxn>
                <a:cxn ang="0">
                  <a:pos x="1584" y="680"/>
                </a:cxn>
                <a:cxn ang="0">
                  <a:pos x="1684" y="700"/>
                </a:cxn>
                <a:cxn ang="0">
                  <a:pos x="1786" y="719"/>
                </a:cxn>
                <a:cxn ang="0">
                  <a:pos x="1891" y="735"/>
                </a:cxn>
                <a:cxn ang="0">
                  <a:pos x="1892" y="698"/>
                </a:cxn>
                <a:cxn ang="0">
                  <a:pos x="1893" y="661"/>
                </a:cxn>
                <a:cxn ang="0">
                  <a:pos x="1893" y="624"/>
                </a:cxn>
                <a:cxn ang="0">
                  <a:pos x="1894" y="585"/>
                </a:cxn>
                <a:cxn ang="0">
                  <a:pos x="1811" y="573"/>
                </a:cxn>
                <a:cxn ang="0">
                  <a:pos x="1730" y="560"/>
                </a:cxn>
                <a:cxn ang="0">
                  <a:pos x="1651" y="547"/>
                </a:cxn>
                <a:cxn ang="0">
                  <a:pos x="1575" y="532"/>
                </a:cxn>
                <a:cxn ang="0">
                  <a:pos x="1501" y="516"/>
                </a:cxn>
                <a:cxn ang="0">
                  <a:pos x="1429" y="499"/>
                </a:cxn>
                <a:cxn ang="0">
                  <a:pos x="1360" y="482"/>
                </a:cxn>
                <a:cxn ang="0">
                  <a:pos x="1293" y="463"/>
                </a:cxn>
                <a:cxn ang="0">
                  <a:pos x="1229" y="445"/>
                </a:cxn>
                <a:cxn ang="0">
                  <a:pos x="1166" y="426"/>
                </a:cxn>
                <a:cxn ang="0">
                  <a:pos x="1107" y="407"/>
                </a:cxn>
                <a:cxn ang="0">
                  <a:pos x="1050" y="387"/>
                </a:cxn>
                <a:cxn ang="0">
                  <a:pos x="996" y="368"/>
                </a:cxn>
                <a:cxn ang="0">
                  <a:pos x="943" y="348"/>
                </a:cxn>
                <a:cxn ang="0">
                  <a:pos x="894" y="328"/>
                </a:cxn>
                <a:cxn ang="0">
                  <a:pos x="846" y="309"/>
                </a:cxn>
                <a:cxn ang="0">
                  <a:pos x="803" y="290"/>
                </a:cxn>
                <a:cxn ang="0">
                  <a:pos x="760" y="271"/>
                </a:cxn>
                <a:cxn ang="0">
                  <a:pos x="721" y="253"/>
                </a:cxn>
                <a:cxn ang="0">
                  <a:pos x="685" y="236"/>
                </a:cxn>
                <a:cxn ang="0">
                  <a:pos x="621" y="205"/>
                </a:cxn>
                <a:cxn ang="0">
                  <a:pos x="568" y="176"/>
                </a:cxn>
                <a:cxn ang="0">
                  <a:pos x="525" y="152"/>
                </a:cxn>
                <a:cxn ang="0">
                  <a:pos x="493" y="134"/>
                </a:cxn>
                <a:cxn ang="0">
                  <a:pos x="474" y="121"/>
                </a:cxn>
                <a:cxn ang="0">
                  <a:pos x="467" y="117"/>
                </a:cxn>
              </a:cxnLst>
              <a:rect l="0" t="0" r="r" b="b"/>
              <a:pathLst>
                <a:path w="1894" h="735">
                  <a:moveTo>
                    <a:pt x="467" y="117"/>
                  </a:moveTo>
                  <a:lnTo>
                    <a:pt x="0" y="0"/>
                  </a:lnTo>
                  <a:lnTo>
                    <a:pt x="14" y="11"/>
                  </a:lnTo>
                  <a:lnTo>
                    <a:pt x="44" y="33"/>
                  </a:lnTo>
                  <a:lnTo>
                    <a:pt x="90" y="64"/>
                  </a:lnTo>
                  <a:lnTo>
                    <a:pt x="150" y="103"/>
                  </a:lnTo>
                  <a:lnTo>
                    <a:pt x="186" y="126"/>
                  </a:lnTo>
                  <a:lnTo>
                    <a:pt x="225" y="149"/>
                  </a:lnTo>
                  <a:lnTo>
                    <a:pt x="269" y="175"/>
                  </a:lnTo>
                  <a:lnTo>
                    <a:pt x="314" y="201"/>
                  </a:lnTo>
                  <a:lnTo>
                    <a:pt x="364" y="229"/>
                  </a:lnTo>
                  <a:lnTo>
                    <a:pt x="418" y="257"/>
                  </a:lnTo>
                  <a:lnTo>
                    <a:pt x="474" y="287"/>
                  </a:lnTo>
                  <a:lnTo>
                    <a:pt x="534" y="317"/>
                  </a:lnTo>
                  <a:lnTo>
                    <a:pt x="597" y="348"/>
                  </a:lnTo>
                  <a:lnTo>
                    <a:pt x="663" y="378"/>
                  </a:lnTo>
                  <a:lnTo>
                    <a:pt x="733" y="408"/>
                  </a:lnTo>
                  <a:lnTo>
                    <a:pt x="805" y="439"/>
                  </a:lnTo>
                  <a:lnTo>
                    <a:pt x="880" y="469"/>
                  </a:lnTo>
                  <a:lnTo>
                    <a:pt x="959" y="499"/>
                  </a:lnTo>
                  <a:lnTo>
                    <a:pt x="1039" y="528"/>
                  </a:lnTo>
                  <a:lnTo>
                    <a:pt x="1124" y="556"/>
                  </a:lnTo>
                  <a:lnTo>
                    <a:pt x="1211" y="584"/>
                  </a:lnTo>
                  <a:lnTo>
                    <a:pt x="1300" y="610"/>
                  </a:lnTo>
                  <a:lnTo>
                    <a:pt x="1392" y="635"/>
                  </a:lnTo>
                  <a:lnTo>
                    <a:pt x="1487" y="658"/>
                  </a:lnTo>
                  <a:lnTo>
                    <a:pt x="1584" y="680"/>
                  </a:lnTo>
                  <a:lnTo>
                    <a:pt x="1684" y="700"/>
                  </a:lnTo>
                  <a:lnTo>
                    <a:pt x="1786" y="719"/>
                  </a:lnTo>
                  <a:lnTo>
                    <a:pt x="1891" y="735"/>
                  </a:lnTo>
                  <a:lnTo>
                    <a:pt x="1892" y="698"/>
                  </a:lnTo>
                  <a:lnTo>
                    <a:pt x="1893" y="661"/>
                  </a:lnTo>
                  <a:lnTo>
                    <a:pt x="1893" y="624"/>
                  </a:lnTo>
                  <a:lnTo>
                    <a:pt x="1894" y="585"/>
                  </a:lnTo>
                  <a:lnTo>
                    <a:pt x="1811" y="573"/>
                  </a:lnTo>
                  <a:lnTo>
                    <a:pt x="1730" y="560"/>
                  </a:lnTo>
                  <a:lnTo>
                    <a:pt x="1651" y="547"/>
                  </a:lnTo>
                  <a:lnTo>
                    <a:pt x="1575" y="532"/>
                  </a:lnTo>
                  <a:lnTo>
                    <a:pt x="1501" y="516"/>
                  </a:lnTo>
                  <a:lnTo>
                    <a:pt x="1429" y="499"/>
                  </a:lnTo>
                  <a:lnTo>
                    <a:pt x="1360" y="482"/>
                  </a:lnTo>
                  <a:lnTo>
                    <a:pt x="1293" y="463"/>
                  </a:lnTo>
                  <a:lnTo>
                    <a:pt x="1229" y="445"/>
                  </a:lnTo>
                  <a:lnTo>
                    <a:pt x="1166" y="426"/>
                  </a:lnTo>
                  <a:lnTo>
                    <a:pt x="1107" y="407"/>
                  </a:lnTo>
                  <a:lnTo>
                    <a:pt x="1050" y="387"/>
                  </a:lnTo>
                  <a:lnTo>
                    <a:pt x="996" y="368"/>
                  </a:lnTo>
                  <a:lnTo>
                    <a:pt x="943" y="348"/>
                  </a:lnTo>
                  <a:lnTo>
                    <a:pt x="894" y="328"/>
                  </a:lnTo>
                  <a:lnTo>
                    <a:pt x="846" y="309"/>
                  </a:lnTo>
                  <a:lnTo>
                    <a:pt x="803" y="290"/>
                  </a:lnTo>
                  <a:lnTo>
                    <a:pt x="760" y="271"/>
                  </a:lnTo>
                  <a:lnTo>
                    <a:pt x="721" y="253"/>
                  </a:lnTo>
                  <a:lnTo>
                    <a:pt x="685" y="236"/>
                  </a:lnTo>
                  <a:lnTo>
                    <a:pt x="621" y="205"/>
                  </a:lnTo>
                  <a:lnTo>
                    <a:pt x="568" y="176"/>
                  </a:lnTo>
                  <a:lnTo>
                    <a:pt x="525" y="152"/>
                  </a:lnTo>
                  <a:lnTo>
                    <a:pt x="493" y="134"/>
                  </a:lnTo>
                  <a:lnTo>
                    <a:pt x="474" y="121"/>
                  </a:lnTo>
                  <a:lnTo>
                    <a:pt x="46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3" name="Freeform 142"/>
            <p:cNvSpPr>
              <a:spLocks/>
            </p:cNvSpPr>
            <p:nvPr/>
          </p:nvSpPr>
          <p:spPr bwMode="auto">
            <a:xfrm>
              <a:off x="8078558" y="1418700"/>
              <a:ext cx="164453" cy="37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45" y="23"/>
                </a:cxn>
                <a:cxn ang="0">
                  <a:pos x="93" y="49"/>
                </a:cxn>
                <a:cxn ang="0">
                  <a:pos x="157" y="81"/>
                </a:cxn>
                <a:cxn ang="0">
                  <a:pos x="194" y="99"/>
                </a:cxn>
                <a:cxn ang="0">
                  <a:pos x="236" y="118"/>
                </a:cxn>
                <a:cxn ang="0">
                  <a:pos x="281" y="137"/>
                </a:cxn>
                <a:cxn ang="0">
                  <a:pos x="329" y="157"/>
                </a:cxn>
                <a:cxn ang="0">
                  <a:pos x="381" y="178"/>
                </a:cxn>
                <a:cxn ang="0">
                  <a:pos x="436" y="199"/>
                </a:cxn>
                <a:cxn ang="0">
                  <a:pos x="494" y="222"/>
                </a:cxn>
                <a:cxn ang="0">
                  <a:pos x="556" y="243"/>
                </a:cxn>
                <a:cxn ang="0">
                  <a:pos x="619" y="263"/>
                </a:cxn>
                <a:cxn ang="0">
                  <a:pos x="686" y="284"/>
                </a:cxn>
                <a:cxn ang="0">
                  <a:pos x="755" y="303"/>
                </a:cxn>
                <a:cxn ang="0">
                  <a:pos x="827" y="322"/>
                </a:cxn>
                <a:cxn ang="0">
                  <a:pos x="901" y="340"/>
                </a:cxn>
                <a:cxn ang="0">
                  <a:pos x="978" y="357"/>
                </a:cxn>
                <a:cxn ang="0">
                  <a:pos x="1057" y="372"/>
                </a:cxn>
                <a:cxn ang="0">
                  <a:pos x="1137" y="386"/>
                </a:cxn>
                <a:cxn ang="0">
                  <a:pos x="1220" y="397"/>
                </a:cxn>
                <a:cxn ang="0">
                  <a:pos x="1305" y="407"/>
                </a:cxn>
                <a:cxn ang="0">
                  <a:pos x="1391" y="413"/>
                </a:cxn>
                <a:cxn ang="0">
                  <a:pos x="1479" y="419"/>
                </a:cxn>
                <a:cxn ang="0">
                  <a:pos x="1569" y="421"/>
                </a:cxn>
                <a:cxn ang="0">
                  <a:pos x="1659" y="421"/>
                </a:cxn>
                <a:cxn ang="0">
                  <a:pos x="1752" y="416"/>
                </a:cxn>
                <a:cxn ang="0">
                  <a:pos x="1846" y="410"/>
                </a:cxn>
                <a:cxn ang="0">
                  <a:pos x="1621" y="283"/>
                </a:cxn>
                <a:cxn ang="0">
                  <a:pos x="1568" y="283"/>
                </a:cxn>
                <a:cxn ang="0">
                  <a:pos x="1518" y="281"/>
                </a:cxn>
                <a:cxn ang="0">
                  <a:pos x="1466" y="279"/>
                </a:cxn>
                <a:cxn ang="0">
                  <a:pos x="1416" y="275"/>
                </a:cxn>
                <a:cxn ang="0">
                  <a:pos x="1366" y="270"/>
                </a:cxn>
                <a:cxn ang="0">
                  <a:pos x="1317" y="265"/>
                </a:cxn>
                <a:cxn ang="0">
                  <a:pos x="1270" y="259"/>
                </a:cxn>
                <a:cxn ang="0">
                  <a:pos x="1223" y="252"/>
                </a:cxn>
                <a:cxn ang="0">
                  <a:pos x="1177" y="245"/>
                </a:cxn>
                <a:cxn ang="0">
                  <a:pos x="1133" y="237"/>
                </a:cxn>
                <a:cxn ang="0">
                  <a:pos x="1089" y="229"/>
                </a:cxn>
                <a:cxn ang="0">
                  <a:pos x="1047" y="220"/>
                </a:cxn>
                <a:cxn ang="0">
                  <a:pos x="968" y="202"/>
                </a:cxn>
                <a:cxn ang="0">
                  <a:pos x="894" y="183"/>
                </a:cxn>
                <a:cxn ang="0">
                  <a:pos x="826" y="165"/>
                </a:cxn>
                <a:cxn ang="0">
                  <a:pos x="765" y="147"/>
                </a:cxn>
                <a:cxn ang="0">
                  <a:pos x="713" y="130"/>
                </a:cxn>
                <a:cxn ang="0">
                  <a:pos x="669" y="115"/>
                </a:cxn>
                <a:cxn ang="0">
                  <a:pos x="633" y="102"/>
                </a:cxn>
                <a:cxn ang="0">
                  <a:pos x="606" y="92"/>
                </a:cxn>
                <a:cxn ang="0">
                  <a:pos x="589" y="86"/>
                </a:cxn>
                <a:cxn ang="0">
                  <a:pos x="583" y="83"/>
                </a:cxn>
                <a:cxn ang="0">
                  <a:pos x="0" y="0"/>
                </a:cxn>
              </a:cxnLst>
              <a:rect l="0" t="0" r="r" b="b"/>
              <a:pathLst>
                <a:path w="1846" h="421">
                  <a:moveTo>
                    <a:pt x="0" y="0"/>
                  </a:moveTo>
                  <a:lnTo>
                    <a:pt x="14" y="8"/>
                  </a:lnTo>
                  <a:lnTo>
                    <a:pt x="45" y="23"/>
                  </a:lnTo>
                  <a:lnTo>
                    <a:pt x="93" y="49"/>
                  </a:lnTo>
                  <a:lnTo>
                    <a:pt x="157" y="81"/>
                  </a:lnTo>
                  <a:lnTo>
                    <a:pt x="194" y="99"/>
                  </a:lnTo>
                  <a:lnTo>
                    <a:pt x="236" y="118"/>
                  </a:lnTo>
                  <a:lnTo>
                    <a:pt x="281" y="137"/>
                  </a:lnTo>
                  <a:lnTo>
                    <a:pt x="329" y="157"/>
                  </a:lnTo>
                  <a:lnTo>
                    <a:pt x="381" y="178"/>
                  </a:lnTo>
                  <a:lnTo>
                    <a:pt x="436" y="199"/>
                  </a:lnTo>
                  <a:lnTo>
                    <a:pt x="494" y="222"/>
                  </a:lnTo>
                  <a:lnTo>
                    <a:pt x="556" y="243"/>
                  </a:lnTo>
                  <a:lnTo>
                    <a:pt x="619" y="263"/>
                  </a:lnTo>
                  <a:lnTo>
                    <a:pt x="686" y="284"/>
                  </a:lnTo>
                  <a:lnTo>
                    <a:pt x="755" y="303"/>
                  </a:lnTo>
                  <a:lnTo>
                    <a:pt x="827" y="322"/>
                  </a:lnTo>
                  <a:lnTo>
                    <a:pt x="901" y="340"/>
                  </a:lnTo>
                  <a:lnTo>
                    <a:pt x="978" y="357"/>
                  </a:lnTo>
                  <a:lnTo>
                    <a:pt x="1057" y="372"/>
                  </a:lnTo>
                  <a:lnTo>
                    <a:pt x="1137" y="386"/>
                  </a:lnTo>
                  <a:lnTo>
                    <a:pt x="1220" y="397"/>
                  </a:lnTo>
                  <a:lnTo>
                    <a:pt x="1305" y="407"/>
                  </a:lnTo>
                  <a:lnTo>
                    <a:pt x="1391" y="413"/>
                  </a:lnTo>
                  <a:lnTo>
                    <a:pt x="1479" y="419"/>
                  </a:lnTo>
                  <a:lnTo>
                    <a:pt x="1569" y="421"/>
                  </a:lnTo>
                  <a:lnTo>
                    <a:pt x="1659" y="421"/>
                  </a:lnTo>
                  <a:lnTo>
                    <a:pt x="1752" y="416"/>
                  </a:lnTo>
                  <a:lnTo>
                    <a:pt x="1846" y="410"/>
                  </a:lnTo>
                  <a:lnTo>
                    <a:pt x="1621" y="283"/>
                  </a:lnTo>
                  <a:lnTo>
                    <a:pt x="1568" y="283"/>
                  </a:lnTo>
                  <a:lnTo>
                    <a:pt x="1518" y="281"/>
                  </a:lnTo>
                  <a:lnTo>
                    <a:pt x="1466" y="279"/>
                  </a:lnTo>
                  <a:lnTo>
                    <a:pt x="1416" y="275"/>
                  </a:lnTo>
                  <a:lnTo>
                    <a:pt x="1366" y="270"/>
                  </a:lnTo>
                  <a:lnTo>
                    <a:pt x="1317" y="265"/>
                  </a:lnTo>
                  <a:lnTo>
                    <a:pt x="1270" y="259"/>
                  </a:lnTo>
                  <a:lnTo>
                    <a:pt x="1223" y="252"/>
                  </a:lnTo>
                  <a:lnTo>
                    <a:pt x="1177" y="245"/>
                  </a:lnTo>
                  <a:lnTo>
                    <a:pt x="1133" y="237"/>
                  </a:lnTo>
                  <a:lnTo>
                    <a:pt x="1089" y="229"/>
                  </a:lnTo>
                  <a:lnTo>
                    <a:pt x="1047" y="220"/>
                  </a:lnTo>
                  <a:lnTo>
                    <a:pt x="968" y="202"/>
                  </a:lnTo>
                  <a:lnTo>
                    <a:pt x="894" y="183"/>
                  </a:lnTo>
                  <a:lnTo>
                    <a:pt x="826" y="165"/>
                  </a:lnTo>
                  <a:lnTo>
                    <a:pt x="765" y="147"/>
                  </a:lnTo>
                  <a:lnTo>
                    <a:pt x="713" y="130"/>
                  </a:lnTo>
                  <a:lnTo>
                    <a:pt x="669" y="115"/>
                  </a:lnTo>
                  <a:lnTo>
                    <a:pt x="633" y="102"/>
                  </a:lnTo>
                  <a:lnTo>
                    <a:pt x="606" y="92"/>
                  </a:lnTo>
                  <a:lnTo>
                    <a:pt x="589" y="86"/>
                  </a:lnTo>
                  <a:lnTo>
                    <a:pt x="583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4" name="Freeform 143"/>
            <p:cNvSpPr>
              <a:spLocks/>
            </p:cNvSpPr>
            <p:nvPr/>
          </p:nvSpPr>
          <p:spPr bwMode="auto">
            <a:xfrm>
              <a:off x="8277774" y="1470844"/>
              <a:ext cx="46796" cy="17381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13" y="4"/>
                </a:cxn>
                <a:cxn ang="0">
                  <a:pos x="184" y="8"/>
                </a:cxn>
                <a:cxn ang="0">
                  <a:pos x="153" y="11"/>
                </a:cxn>
                <a:cxn ang="0">
                  <a:pos x="124" y="15"/>
                </a:cxn>
                <a:cxn ang="0">
                  <a:pos x="95" y="18"/>
                </a:cxn>
                <a:cxn ang="0">
                  <a:pos x="66" y="22"/>
                </a:cxn>
                <a:cxn ang="0">
                  <a:pos x="39" y="24"/>
                </a:cxn>
                <a:cxn ang="0">
                  <a:pos x="10" y="27"/>
                </a:cxn>
                <a:cxn ang="0">
                  <a:pos x="9" y="47"/>
                </a:cxn>
                <a:cxn ang="0">
                  <a:pos x="8" y="67"/>
                </a:cxn>
                <a:cxn ang="0">
                  <a:pos x="7" y="87"/>
                </a:cxn>
                <a:cxn ang="0">
                  <a:pos x="6" y="107"/>
                </a:cxn>
                <a:cxn ang="0">
                  <a:pos x="5" y="128"/>
                </a:cxn>
                <a:cxn ang="0">
                  <a:pos x="3" y="148"/>
                </a:cxn>
                <a:cxn ang="0">
                  <a:pos x="1" y="167"/>
                </a:cxn>
                <a:cxn ang="0">
                  <a:pos x="0" y="187"/>
                </a:cxn>
                <a:cxn ang="0">
                  <a:pos x="71" y="184"/>
                </a:cxn>
                <a:cxn ang="0">
                  <a:pos x="142" y="178"/>
                </a:cxn>
                <a:cxn ang="0">
                  <a:pos x="211" y="172"/>
                </a:cxn>
                <a:cxn ang="0">
                  <a:pos x="279" y="164"/>
                </a:cxn>
                <a:cxn ang="0">
                  <a:pos x="312" y="158"/>
                </a:cxn>
                <a:cxn ang="0">
                  <a:pos x="345" y="153"/>
                </a:cxn>
                <a:cxn ang="0">
                  <a:pos x="377" y="148"/>
                </a:cxn>
                <a:cxn ang="0">
                  <a:pos x="408" y="141"/>
                </a:cxn>
                <a:cxn ang="0">
                  <a:pos x="439" y="135"/>
                </a:cxn>
                <a:cxn ang="0">
                  <a:pos x="470" y="128"/>
                </a:cxn>
                <a:cxn ang="0">
                  <a:pos x="499" y="120"/>
                </a:cxn>
                <a:cxn ang="0">
                  <a:pos x="528" y="112"/>
                </a:cxn>
                <a:cxn ang="0">
                  <a:pos x="244" y="0"/>
                </a:cxn>
              </a:cxnLst>
              <a:rect l="0" t="0" r="r" b="b"/>
              <a:pathLst>
                <a:path w="528" h="187">
                  <a:moveTo>
                    <a:pt x="244" y="0"/>
                  </a:moveTo>
                  <a:lnTo>
                    <a:pt x="213" y="4"/>
                  </a:lnTo>
                  <a:lnTo>
                    <a:pt x="184" y="8"/>
                  </a:lnTo>
                  <a:lnTo>
                    <a:pt x="153" y="11"/>
                  </a:lnTo>
                  <a:lnTo>
                    <a:pt x="124" y="15"/>
                  </a:lnTo>
                  <a:lnTo>
                    <a:pt x="95" y="18"/>
                  </a:lnTo>
                  <a:lnTo>
                    <a:pt x="66" y="22"/>
                  </a:lnTo>
                  <a:lnTo>
                    <a:pt x="39" y="24"/>
                  </a:lnTo>
                  <a:lnTo>
                    <a:pt x="10" y="27"/>
                  </a:lnTo>
                  <a:lnTo>
                    <a:pt x="9" y="47"/>
                  </a:lnTo>
                  <a:lnTo>
                    <a:pt x="8" y="67"/>
                  </a:lnTo>
                  <a:lnTo>
                    <a:pt x="7" y="87"/>
                  </a:lnTo>
                  <a:lnTo>
                    <a:pt x="6" y="107"/>
                  </a:lnTo>
                  <a:lnTo>
                    <a:pt x="5" y="128"/>
                  </a:lnTo>
                  <a:lnTo>
                    <a:pt x="3" y="148"/>
                  </a:lnTo>
                  <a:lnTo>
                    <a:pt x="1" y="167"/>
                  </a:lnTo>
                  <a:lnTo>
                    <a:pt x="0" y="187"/>
                  </a:lnTo>
                  <a:lnTo>
                    <a:pt x="71" y="184"/>
                  </a:lnTo>
                  <a:lnTo>
                    <a:pt x="142" y="178"/>
                  </a:lnTo>
                  <a:lnTo>
                    <a:pt x="211" y="172"/>
                  </a:lnTo>
                  <a:lnTo>
                    <a:pt x="279" y="164"/>
                  </a:lnTo>
                  <a:lnTo>
                    <a:pt x="312" y="158"/>
                  </a:lnTo>
                  <a:lnTo>
                    <a:pt x="345" y="153"/>
                  </a:lnTo>
                  <a:lnTo>
                    <a:pt x="377" y="148"/>
                  </a:lnTo>
                  <a:lnTo>
                    <a:pt x="408" y="141"/>
                  </a:lnTo>
                  <a:lnTo>
                    <a:pt x="439" y="135"/>
                  </a:lnTo>
                  <a:lnTo>
                    <a:pt x="470" y="128"/>
                  </a:lnTo>
                  <a:lnTo>
                    <a:pt x="499" y="120"/>
                  </a:lnTo>
                  <a:lnTo>
                    <a:pt x="528" y="11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5" name="Freeform 144"/>
            <p:cNvSpPr>
              <a:spLocks/>
            </p:cNvSpPr>
            <p:nvPr/>
          </p:nvSpPr>
          <p:spPr bwMode="auto">
            <a:xfrm>
              <a:off x="8141398" y="1469507"/>
              <a:ext cx="102950" cy="18718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72"/>
                </a:cxn>
                <a:cxn ang="0">
                  <a:pos x="9" y="74"/>
                </a:cxn>
                <a:cxn ang="0">
                  <a:pos x="30" y="79"/>
                </a:cxn>
                <a:cxn ang="0">
                  <a:pos x="63" y="86"/>
                </a:cxn>
                <a:cxn ang="0">
                  <a:pos x="106" y="93"/>
                </a:cxn>
                <a:cxn ang="0">
                  <a:pos x="158" y="103"/>
                </a:cxn>
                <a:cxn ang="0">
                  <a:pos x="219" y="113"/>
                </a:cxn>
                <a:cxn ang="0">
                  <a:pos x="288" y="124"/>
                </a:cxn>
                <a:cxn ang="0">
                  <a:pos x="364" y="136"/>
                </a:cxn>
                <a:cxn ang="0">
                  <a:pos x="447" y="147"/>
                </a:cxn>
                <a:cxn ang="0">
                  <a:pos x="536" y="159"/>
                </a:cxn>
                <a:cxn ang="0">
                  <a:pos x="629" y="170"/>
                </a:cxn>
                <a:cxn ang="0">
                  <a:pos x="728" y="180"/>
                </a:cxn>
                <a:cxn ang="0">
                  <a:pos x="829" y="191"/>
                </a:cxn>
                <a:cxn ang="0">
                  <a:pos x="934" y="199"/>
                </a:cxn>
                <a:cxn ang="0">
                  <a:pos x="1040" y="206"/>
                </a:cxn>
                <a:cxn ang="0">
                  <a:pos x="1148" y="211"/>
                </a:cxn>
                <a:cxn ang="0">
                  <a:pos x="1151" y="178"/>
                </a:cxn>
                <a:cxn ang="0">
                  <a:pos x="1153" y="144"/>
                </a:cxn>
                <a:cxn ang="0">
                  <a:pos x="1156" y="111"/>
                </a:cxn>
                <a:cxn ang="0">
                  <a:pos x="1158" y="77"/>
                </a:cxn>
                <a:cxn ang="0">
                  <a:pos x="1109" y="78"/>
                </a:cxn>
                <a:cxn ang="0">
                  <a:pos x="1061" y="78"/>
                </a:cxn>
                <a:cxn ang="0">
                  <a:pos x="1016" y="78"/>
                </a:cxn>
                <a:cxn ang="0">
                  <a:pos x="972" y="78"/>
                </a:cxn>
                <a:cxn ang="0">
                  <a:pos x="891" y="76"/>
                </a:cxn>
                <a:cxn ang="0">
                  <a:pos x="817" y="72"/>
                </a:cxn>
                <a:cxn ang="0">
                  <a:pos x="750" y="67"/>
                </a:cxn>
                <a:cxn ang="0">
                  <a:pos x="689" y="60"/>
                </a:cxn>
                <a:cxn ang="0">
                  <a:pos x="635" y="53"/>
                </a:cxn>
                <a:cxn ang="0">
                  <a:pos x="588" y="45"/>
                </a:cxn>
                <a:cxn ang="0">
                  <a:pos x="547" y="37"/>
                </a:cxn>
                <a:cxn ang="0">
                  <a:pos x="511" y="30"/>
                </a:cxn>
                <a:cxn ang="0">
                  <a:pos x="483" y="22"/>
                </a:cxn>
                <a:cxn ang="0">
                  <a:pos x="458" y="15"/>
                </a:cxn>
                <a:cxn ang="0">
                  <a:pos x="440" y="10"/>
                </a:cxn>
                <a:cxn ang="0">
                  <a:pos x="427" y="4"/>
                </a:cxn>
                <a:cxn ang="0">
                  <a:pos x="419" y="1"/>
                </a:cxn>
                <a:cxn ang="0">
                  <a:pos x="416" y="0"/>
                </a:cxn>
              </a:cxnLst>
              <a:rect l="0" t="0" r="r" b="b"/>
              <a:pathLst>
                <a:path w="1158" h="211">
                  <a:moveTo>
                    <a:pt x="416" y="0"/>
                  </a:moveTo>
                  <a:lnTo>
                    <a:pt x="0" y="72"/>
                  </a:lnTo>
                  <a:lnTo>
                    <a:pt x="9" y="74"/>
                  </a:lnTo>
                  <a:lnTo>
                    <a:pt x="30" y="79"/>
                  </a:lnTo>
                  <a:lnTo>
                    <a:pt x="63" y="86"/>
                  </a:lnTo>
                  <a:lnTo>
                    <a:pt x="106" y="93"/>
                  </a:lnTo>
                  <a:lnTo>
                    <a:pt x="158" y="103"/>
                  </a:lnTo>
                  <a:lnTo>
                    <a:pt x="219" y="113"/>
                  </a:lnTo>
                  <a:lnTo>
                    <a:pt x="288" y="124"/>
                  </a:lnTo>
                  <a:lnTo>
                    <a:pt x="364" y="136"/>
                  </a:lnTo>
                  <a:lnTo>
                    <a:pt x="447" y="147"/>
                  </a:lnTo>
                  <a:lnTo>
                    <a:pt x="536" y="159"/>
                  </a:lnTo>
                  <a:lnTo>
                    <a:pt x="629" y="170"/>
                  </a:lnTo>
                  <a:lnTo>
                    <a:pt x="728" y="180"/>
                  </a:lnTo>
                  <a:lnTo>
                    <a:pt x="829" y="191"/>
                  </a:lnTo>
                  <a:lnTo>
                    <a:pt x="934" y="199"/>
                  </a:lnTo>
                  <a:lnTo>
                    <a:pt x="1040" y="206"/>
                  </a:lnTo>
                  <a:lnTo>
                    <a:pt x="1148" y="211"/>
                  </a:lnTo>
                  <a:lnTo>
                    <a:pt x="1151" y="178"/>
                  </a:lnTo>
                  <a:lnTo>
                    <a:pt x="1153" y="144"/>
                  </a:lnTo>
                  <a:lnTo>
                    <a:pt x="1156" y="111"/>
                  </a:lnTo>
                  <a:lnTo>
                    <a:pt x="1158" y="77"/>
                  </a:lnTo>
                  <a:lnTo>
                    <a:pt x="1109" y="78"/>
                  </a:lnTo>
                  <a:lnTo>
                    <a:pt x="1061" y="78"/>
                  </a:lnTo>
                  <a:lnTo>
                    <a:pt x="1016" y="78"/>
                  </a:lnTo>
                  <a:lnTo>
                    <a:pt x="972" y="78"/>
                  </a:lnTo>
                  <a:lnTo>
                    <a:pt x="891" y="76"/>
                  </a:lnTo>
                  <a:lnTo>
                    <a:pt x="817" y="72"/>
                  </a:lnTo>
                  <a:lnTo>
                    <a:pt x="750" y="67"/>
                  </a:lnTo>
                  <a:lnTo>
                    <a:pt x="689" y="60"/>
                  </a:lnTo>
                  <a:lnTo>
                    <a:pt x="635" y="53"/>
                  </a:lnTo>
                  <a:lnTo>
                    <a:pt x="588" y="45"/>
                  </a:lnTo>
                  <a:lnTo>
                    <a:pt x="547" y="37"/>
                  </a:lnTo>
                  <a:lnTo>
                    <a:pt x="511" y="30"/>
                  </a:lnTo>
                  <a:lnTo>
                    <a:pt x="483" y="22"/>
                  </a:lnTo>
                  <a:lnTo>
                    <a:pt x="458" y="15"/>
                  </a:lnTo>
                  <a:lnTo>
                    <a:pt x="440" y="10"/>
                  </a:lnTo>
                  <a:lnTo>
                    <a:pt x="427" y="4"/>
                  </a:lnTo>
                  <a:lnTo>
                    <a:pt x="419" y="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6" name="Freeform 145"/>
            <p:cNvSpPr>
              <a:spLocks/>
            </p:cNvSpPr>
            <p:nvPr/>
          </p:nvSpPr>
          <p:spPr bwMode="auto">
            <a:xfrm>
              <a:off x="8481001" y="783616"/>
              <a:ext cx="41448" cy="24066"/>
            </a:xfrm>
            <a:custGeom>
              <a:avLst/>
              <a:gdLst/>
              <a:ahLst/>
              <a:cxnLst>
                <a:cxn ang="0">
                  <a:pos x="139" y="74"/>
                </a:cxn>
                <a:cxn ang="0">
                  <a:pos x="124" y="81"/>
                </a:cxn>
                <a:cxn ang="0">
                  <a:pos x="95" y="97"/>
                </a:cxn>
                <a:cxn ang="0">
                  <a:pos x="53" y="122"/>
                </a:cxn>
                <a:cxn ang="0">
                  <a:pos x="0" y="151"/>
                </a:cxn>
                <a:cxn ang="0">
                  <a:pos x="10" y="182"/>
                </a:cxn>
                <a:cxn ang="0">
                  <a:pos x="19" y="213"/>
                </a:cxn>
                <a:cxn ang="0">
                  <a:pos x="29" y="243"/>
                </a:cxn>
                <a:cxn ang="0">
                  <a:pos x="38" y="274"/>
                </a:cxn>
                <a:cxn ang="0">
                  <a:pos x="122" y="220"/>
                </a:cxn>
                <a:cxn ang="0">
                  <a:pos x="200" y="170"/>
                </a:cxn>
                <a:cxn ang="0">
                  <a:pos x="270" y="126"/>
                </a:cxn>
                <a:cxn ang="0">
                  <a:pos x="333" y="88"/>
                </a:cxn>
                <a:cxn ang="0">
                  <a:pos x="385" y="56"/>
                </a:cxn>
                <a:cxn ang="0">
                  <a:pos x="427" y="29"/>
                </a:cxn>
                <a:cxn ang="0">
                  <a:pos x="459" y="11"/>
                </a:cxn>
                <a:cxn ang="0">
                  <a:pos x="478" y="0"/>
                </a:cxn>
                <a:cxn ang="0">
                  <a:pos x="472" y="0"/>
                </a:cxn>
                <a:cxn ang="0">
                  <a:pos x="139" y="74"/>
                </a:cxn>
              </a:cxnLst>
              <a:rect l="0" t="0" r="r" b="b"/>
              <a:pathLst>
                <a:path w="478" h="274">
                  <a:moveTo>
                    <a:pt x="139" y="74"/>
                  </a:moveTo>
                  <a:lnTo>
                    <a:pt x="124" y="81"/>
                  </a:lnTo>
                  <a:lnTo>
                    <a:pt x="95" y="97"/>
                  </a:lnTo>
                  <a:lnTo>
                    <a:pt x="53" y="122"/>
                  </a:lnTo>
                  <a:lnTo>
                    <a:pt x="0" y="151"/>
                  </a:lnTo>
                  <a:lnTo>
                    <a:pt x="10" y="182"/>
                  </a:lnTo>
                  <a:lnTo>
                    <a:pt x="19" y="213"/>
                  </a:lnTo>
                  <a:lnTo>
                    <a:pt x="29" y="243"/>
                  </a:lnTo>
                  <a:lnTo>
                    <a:pt x="38" y="274"/>
                  </a:lnTo>
                  <a:lnTo>
                    <a:pt x="122" y="220"/>
                  </a:lnTo>
                  <a:lnTo>
                    <a:pt x="200" y="170"/>
                  </a:lnTo>
                  <a:lnTo>
                    <a:pt x="270" y="126"/>
                  </a:lnTo>
                  <a:lnTo>
                    <a:pt x="333" y="88"/>
                  </a:lnTo>
                  <a:lnTo>
                    <a:pt x="385" y="56"/>
                  </a:lnTo>
                  <a:lnTo>
                    <a:pt x="427" y="29"/>
                  </a:lnTo>
                  <a:lnTo>
                    <a:pt x="459" y="11"/>
                  </a:lnTo>
                  <a:lnTo>
                    <a:pt x="478" y="0"/>
                  </a:lnTo>
                  <a:lnTo>
                    <a:pt x="472" y="0"/>
                  </a:lnTo>
                  <a:lnTo>
                    <a:pt x="13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7" name="Freeform 146"/>
            <p:cNvSpPr>
              <a:spLocks/>
            </p:cNvSpPr>
            <p:nvPr/>
          </p:nvSpPr>
          <p:spPr bwMode="auto">
            <a:xfrm>
              <a:off x="8617377" y="918655"/>
              <a:ext cx="76210" cy="165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65"/>
                </a:cxn>
                <a:cxn ang="0">
                  <a:pos x="41" y="132"/>
                </a:cxn>
                <a:cxn ang="0">
                  <a:pos x="69" y="216"/>
                </a:cxn>
                <a:cxn ang="0">
                  <a:pos x="102" y="318"/>
                </a:cxn>
                <a:cxn ang="0">
                  <a:pos x="140" y="434"/>
                </a:cxn>
                <a:cxn ang="0">
                  <a:pos x="183" y="561"/>
                </a:cxn>
                <a:cxn ang="0">
                  <a:pos x="230" y="696"/>
                </a:cxn>
                <a:cxn ang="0">
                  <a:pos x="281" y="838"/>
                </a:cxn>
                <a:cxn ang="0">
                  <a:pos x="335" y="983"/>
                </a:cxn>
                <a:cxn ang="0">
                  <a:pos x="362" y="1056"/>
                </a:cxn>
                <a:cxn ang="0">
                  <a:pos x="391" y="1129"/>
                </a:cxn>
                <a:cxn ang="0">
                  <a:pos x="420" y="1201"/>
                </a:cxn>
                <a:cxn ang="0">
                  <a:pos x="449" y="1272"/>
                </a:cxn>
                <a:cxn ang="0">
                  <a:pos x="479" y="1343"/>
                </a:cxn>
                <a:cxn ang="0">
                  <a:pos x="509" y="1412"/>
                </a:cxn>
                <a:cxn ang="0">
                  <a:pos x="538" y="1480"/>
                </a:cxn>
                <a:cxn ang="0">
                  <a:pos x="569" y="1545"/>
                </a:cxn>
                <a:cxn ang="0">
                  <a:pos x="599" y="1607"/>
                </a:cxn>
                <a:cxn ang="0">
                  <a:pos x="628" y="1668"/>
                </a:cxn>
                <a:cxn ang="0">
                  <a:pos x="658" y="1724"/>
                </a:cxn>
                <a:cxn ang="0">
                  <a:pos x="689" y="1778"/>
                </a:cxn>
                <a:cxn ang="0">
                  <a:pos x="699" y="1798"/>
                </a:cxn>
                <a:cxn ang="0">
                  <a:pos x="711" y="1817"/>
                </a:cxn>
                <a:cxn ang="0">
                  <a:pos x="723" y="1836"/>
                </a:cxn>
                <a:cxn ang="0">
                  <a:pos x="734" y="1854"/>
                </a:cxn>
                <a:cxn ang="0">
                  <a:pos x="864" y="1770"/>
                </a:cxn>
                <a:cxn ang="0">
                  <a:pos x="837" y="1727"/>
                </a:cxn>
                <a:cxn ang="0">
                  <a:pos x="810" y="1680"/>
                </a:cxn>
                <a:cxn ang="0">
                  <a:pos x="783" y="1633"/>
                </a:cxn>
                <a:cxn ang="0">
                  <a:pos x="756" y="1583"/>
                </a:cxn>
                <a:cxn ang="0">
                  <a:pos x="730" y="1532"/>
                </a:cxn>
                <a:cxn ang="0">
                  <a:pos x="703" y="1479"/>
                </a:cxn>
                <a:cxn ang="0">
                  <a:pos x="678" y="1426"/>
                </a:cxn>
                <a:cxn ang="0">
                  <a:pos x="653" y="1372"/>
                </a:cxn>
                <a:cxn ang="0">
                  <a:pos x="611" y="1281"/>
                </a:cxn>
                <a:cxn ang="0">
                  <a:pos x="571" y="1190"/>
                </a:cxn>
                <a:cxn ang="0">
                  <a:pos x="533" y="1098"/>
                </a:cxn>
                <a:cxn ang="0">
                  <a:pos x="496" y="1008"/>
                </a:cxn>
                <a:cxn ang="0">
                  <a:pos x="461" y="919"/>
                </a:cxn>
                <a:cxn ang="0">
                  <a:pos x="429" y="833"/>
                </a:cxn>
                <a:cxn ang="0">
                  <a:pos x="398" y="750"/>
                </a:cxn>
                <a:cxn ang="0">
                  <a:pos x="370" y="673"/>
                </a:cxn>
                <a:cxn ang="0">
                  <a:pos x="344" y="601"/>
                </a:cxn>
                <a:cxn ang="0">
                  <a:pos x="322" y="535"/>
                </a:cxn>
                <a:cxn ang="0">
                  <a:pos x="302" y="477"/>
                </a:cxn>
                <a:cxn ang="0">
                  <a:pos x="285" y="426"/>
                </a:cxn>
                <a:cxn ang="0">
                  <a:pos x="271" y="386"/>
                </a:cxn>
                <a:cxn ang="0">
                  <a:pos x="262" y="355"/>
                </a:cxn>
                <a:cxn ang="0">
                  <a:pos x="255" y="335"/>
                </a:cxn>
                <a:cxn ang="0">
                  <a:pos x="253" y="327"/>
                </a:cxn>
                <a:cxn ang="0">
                  <a:pos x="0" y="0"/>
                </a:cxn>
              </a:cxnLst>
              <a:rect l="0" t="0" r="r" b="b"/>
              <a:pathLst>
                <a:path w="864" h="1854">
                  <a:moveTo>
                    <a:pt x="0" y="0"/>
                  </a:moveTo>
                  <a:lnTo>
                    <a:pt x="6" y="20"/>
                  </a:lnTo>
                  <a:lnTo>
                    <a:pt x="20" y="65"/>
                  </a:lnTo>
                  <a:lnTo>
                    <a:pt x="41" y="132"/>
                  </a:lnTo>
                  <a:lnTo>
                    <a:pt x="69" y="216"/>
                  </a:lnTo>
                  <a:lnTo>
                    <a:pt x="102" y="318"/>
                  </a:lnTo>
                  <a:lnTo>
                    <a:pt x="140" y="434"/>
                  </a:lnTo>
                  <a:lnTo>
                    <a:pt x="183" y="561"/>
                  </a:lnTo>
                  <a:lnTo>
                    <a:pt x="230" y="696"/>
                  </a:lnTo>
                  <a:lnTo>
                    <a:pt x="281" y="838"/>
                  </a:lnTo>
                  <a:lnTo>
                    <a:pt x="335" y="983"/>
                  </a:lnTo>
                  <a:lnTo>
                    <a:pt x="362" y="1056"/>
                  </a:lnTo>
                  <a:lnTo>
                    <a:pt x="391" y="1129"/>
                  </a:lnTo>
                  <a:lnTo>
                    <a:pt x="420" y="1201"/>
                  </a:lnTo>
                  <a:lnTo>
                    <a:pt x="449" y="1272"/>
                  </a:lnTo>
                  <a:lnTo>
                    <a:pt x="479" y="1343"/>
                  </a:lnTo>
                  <a:lnTo>
                    <a:pt x="509" y="1412"/>
                  </a:lnTo>
                  <a:lnTo>
                    <a:pt x="538" y="1480"/>
                  </a:lnTo>
                  <a:lnTo>
                    <a:pt x="569" y="1545"/>
                  </a:lnTo>
                  <a:lnTo>
                    <a:pt x="599" y="1607"/>
                  </a:lnTo>
                  <a:lnTo>
                    <a:pt x="628" y="1668"/>
                  </a:lnTo>
                  <a:lnTo>
                    <a:pt x="658" y="1724"/>
                  </a:lnTo>
                  <a:lnTo>
                    <a:pt x="689" y="1778"/>
                  </a:lnTo>
                  <a:lnTo>
                    <a:pt x="699" y="1798"/>
                  </a:lnTo>
                  <a:lnTo>
                    <a:pt x="711" y="1817"/>
                  </a:lnTo>
                  <a:lnTo>
                    <a:pt x="723" y="1836"/>
                  </a:lnTo>
                  <a:lnTo>
                    <a:pt x="734" y="1854"/>
                  </a:lnTo>
                  <a:lnTo>
                    <a:pt x="864" y="1770"/>
                  </a:lnTo>
                  <a:lnTo>
                    <a:pt x="837" y="1727"/>
                  </a:lnTo>
                  <a:lnTo>
                    <a:pt x="810" y="1680"/>
                  </a:lnTo>
                  <a:lnTo>
                    <a:pt x="783" y="1633"/>
                  </a:lnTo>
                  <a:lnTo>
                    <a:pt x="756" y="1583"/>
                  </a:lnTo>
                  <a:lnTo>
                    <a:pt x="730" y="1532"/>
                  </a:lnTo>
                  <a:lnTo>
                    <a:pt x="703" y="1479"/>
                  </a:lnTo>
                  <a:lnTo>
                    <a:pt x="678" y="1426"/>
                  </a:lnTo>
                  <a:lnTo>
                    <a:pt x="653" y="1372"/>
                  </a:lnTo>
                  <a:lnTo>
                    <a:pt x="611" y="1281"/>
                  </a:lnTo>
                  <a:lnTo>
                    <a:pt x="571" y="1190"/>
                  </a:lnTo>
                  <a:lnTo>
                    <a:pt x="533" y="1098"/>
                  </a:lnTo>
                  <a:lnTo>
                    <a:pt x="496" y="1008"/>
                  </a:lnTo>
                  <a:lnTo>
                    <a:pt x="461" y="919"/>
                  </a:lnTo>
                  <a:lnTo>
                    <a:pt x="429" y="833"/>
                  </a:lnTo>
                  <a:lnTo>
                    <a:pt x="398" y="750"/>
                  </a:lnTo>
                  <a:lnTo>
                    <a:pt x="370" y="673"/>
                  </a:lnTo>
                  <a:lnTo>
                    <a:pt x="344" y="601"/>
                  </a:lnTo>
                  <a:lnTo>
                    <a:pt x="322" y="535"/>
                  </a:lnTo>
                  <a:lnTo>
                    <a:pt x="302" y="477"/>
                  </a:lnTo>
                  <a:lnTo>
                    <a:pt x="285" y="426"/>
                  </a:lnTo>
                  <a:lnTo>
                    <a:pt x="271" y="386"/>
                  </a:lnTo>
                  <a:lnTo>
                    <a:pt x="262" y="355"/>
                  </a:lnTo>
                  <a:lnTo>
                    <a:pt x="255" y="335"/>
                  </a:lnTo>
                  <a:lnTo>
                    <a:pt x="253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8" name="Freeform 147"/>
            <p:cNvSpPr>
              <a:spLocks/>
            </p:cNvSpPr>
            <p:nvPr/>
          </p:nvSpPr>
          <p:spPr bwMode="auto">
            <a:xfrm>
              <a:off x="8495708" y="855815"/>
              <a:ext cx="141724" cy="50807"/>
            </a:xfrm>
            <a:custGeom>
              <a:avLst/>
              <a:gdLst/>
              <a:ahLst/>
              <a:cxnLst>
                <a:cxn ang="0">
                  <a:pos x="113" y="160"/>
                </a:cxn>
                <a:cxn ang="0">
                  <a:pos x="148" y="159"/>
                </a:cxn>
                <a:cxn ang="0">
                  <a:pos x="207" y="162"/>
                </a:cxn>
                <a:cxn ang="0">
                  <a:pos x="297" y="173"/>
                </a:cxn>
                <a:cxn ang="0">
                  <a:pos x="392" y="189"/>
                </a:cxn>
                <a:cxn ang="0">
                  <a:pos x="525" y="215"/>
                </a:cxn>
                <a:cxn ang="0">
                  <a:pos x="645" y="244"/>
                </a:cxn>
                <a:cxn ang="0">
                  <a:pos x="654" y="250"/>
                </a:cxn>
                <a:cxn ang="0">
                  <a:pos x="801" y="291"/>
                </a:cxn>
                <a:cxn ang="0">
                  <a:pos x="945" y="334"/>
                </a:cxn>
                <a:cxn ang="0">
                  <a:pos x="1083" y="380"/>
                </a:cxn>
                <a:cxn ang="0">
                  <a:pos x="1215" y="425"/>
                </a:cxn>
                <a:cxn ang="0">
                  <a:pos x="1335" y="468"/>
                </a:cxn>
                <a:cxn ang="0">
                  <a:pos x="1438" y="510"/>
                </a:cxn>
                <a:cxn ang="0">
                  <a:pos x="1524" y="546"/>
                </a:cxn>
                <a:cxn ang="0">
                  <a:pos x="1588" y="575"/>
                </a:cxn>
                <a:cxn ang="0">
                  <a:pos x="1244" y="318"/>
                </a:cxn>
                <a:cxn ang="0">
                  <a:pos x="1170" y="283"/>
                </a:cxn>
                <a:cxn ang="0">
                  <a:pos x="1046" y="229"/>
                </a:cxn>
                <a:cxn ang="0">
                  <a:pos x="885" y="166"/>
                </a:cxn>
                <a:cxn ang="0">
                  <a:pos x="745" y="118"/>
                </a:cxn>
                <a:cxn ang="0">
                  <a:pos x="647" y="87"/>
                </a:cxn>
                <a:cxn ang="0">
                  <a:pos x="546" y="60"/>
                </a:cxn>
                <a:cxn ang="0">
                  <a:pos x="442" y="35"/>
                </a:cxn>
                <a:cxn ang="0">
                  <a:pos x="340" y="17"/>
                </a:cxn>
                <a:cxn ang="0">
                  <a:pos x="238" y="4"/>
                </a:cxn>
                <a:cxn ang="0">
                  <a:pos x="139" y="0"/>
                </a:cxn>
                <a:cxn ang="0">
                  <a:pos x="45" y="3"/>
                </a:cxn>
                <a:cxn ang="0">
                  <a:pos x="7" y="48"/>
                </a:cxn>
                <a:cxn ang="0">
                  <a:pos x="20" y="126"/>
                </a:cxn>
                <a:cxn ang="0">
                  <a:pos x="43" y="164"/>
                </a:cxn>
                <a:cxn ang="0">
                  <a:pos x="79" y="162"/>
                </a:cxn>
              </a:cxnLst>
              <a:rect l="0" t="0" r="r" b="b"/>
              <a:pathLst>
                <a:path w="1588" h="575">
                  <a:moveTo>
                    <a:pt x="98" y="161"/>
                  </a:moveTo>
                  <a:lnTo>
                    <a:pt x="113" y="160"/>
                  </a:lnTo>
                  <a:lnTo>
                    <a:pt x="130" y="159"/>
                  </a:lnTo>
                  <a:lnTo>
                    <a:pt x="148" y="159"/>
                  </a:lnTo>
                  <a:lnTo>
                    <a:pt x="166" y="160"/>
                  </a:lnTo>
                  <a:lnTo>
                    <a:pt x="207" y="162"/>
                  </a:lnTo>
                  <a:lnTo>
                    <a:pt x="251" y="168"/>
                  </a:lnTo>
                  <a:lnTo>
                    <a:pt x="297" y="173"/>
                  </a:lnTo>
                  <a:lnTo>
                    <a:pt x="344" y="180"/>
                  </a:lnTo>
                  <a:lnTo>
                    <a:pt x="392" y="189"/>
                  </a:lnTo>
                  <a:lnTo>
                    <a:pt x="438" y="197"/>
                  </a:lnTo>
                  <a:lnTo>
                    <a:pt x="525" y="215"/>
                  </a:lnTo>
                  <a:lnTo>
                    <a:pt x="596" y="232"/>
                  </a:lnTo>
                  <a:lnTo>
                    <a:pt x="645" y="244"/>
                  </a:lnTo>
                  <a:lnTo>
                    <a:pt x="664" y="248"/>
                  </a:lnTo>
                  <a:lnTo>
                    <a:pt x="654" y="250"/>
                  </a:lnTo>
                  <a:lnTo>
                    <a:pt x="727" y="270"/>
                  </a:lnTo>
                  <a:lnTo>
                    <a:pt x="801" y="291"/>
                  </a:lnTo>
                  <a:lnTo>
                    <a:pt x="873" y="312"/>
                  </a:lnTo>
                  <a:lnTo>
                    <a:pt x="945" y="334"/>
                  </a:lnTo>
                  <a:lnTo>
                    <a:pt x="1015" y="356"/>
                  </a:lnTo>
                  <a:lnTo>
                    <a:pt x="1083" y="380"/>
                  </a:lnTo>
                  <a:lnTo>
                    <a:pt x="1150" y="402"/>
                  </a:lnTo>
                  <a:lnTo>
                    <a:pt x="1215" y="425"/>
                  </a:lnTo>
                  <a:lnTo>
                    <a:pt x="1276" y="447"/>
                  </a:lnTo>
                  <a:lnTo>
                    <a:pt x="1335" y="468"/>
                  </a:lnTo>
                  <a:lnTo>
                    <a:pt x="1389" y="490"/>
                  </a:lnTo>
                  <a:lnTo>
                    <a:pt x="1438" y="510"/>
                  </a:lnTo>
                  <a:lnTo>
                    <a:pt x="1484" y="529"/>
                  </a:lnTo>
                  <a:lnTo>
                    <a:pt x="1524" y="546"/>
                  </a:lnTo>
                  <a:lnTo>
                    <a:pt x="1559" y="562"/>
                  </a:lnTo>
                  <a:lnTo>
                    <a:pt x="1588" y="575"/>
                  </a:lnTo>
                  <a:lnTo>
                    <a:pt x="1259" y="324"/>
                  </a:lnTo>
                  <a:lnTo>
                    <a:pt x="1244" y="318"/>
                  </a:lnTo>
                  <a:lnTo>
                    <a:pt x="1214" y="303"/>
                  </a:lnTo>
                  <a:lnTo>
                    <a:pt x="1170" y="283"/>
                  </a:lnTo>
                  <a:lnTo>
                    <a:pt x="1114" y="258"/>
                  </a:lnTo>
                  <a:lnTo>
                    <a:pt x="1046" y="229"/>
                  </a:lnTo>
                  <a:lnTo>
                    <a:pt x="970" y="198"/>
                  </a:lnTo>
                  <a:lnTo>
                    <a:pt x="885" y="166"/>
                  </a:lnTo>
                  <a:lnTo>
                    <a:pt x="794" y="134"/>
                  </a:lnTo>
                  <a:lnTo>
                    <a:pt x="745" y="118"/>
                  </a:lnTo>
                  <a:lnTo>
                    <a:pt x="697" y="102"/>
                  </a:lnTo>
                  <a:lnTo>
                    <a:pt x="647" y="87"/>
                  </a:lnTo>
                  <a:lnTo>
                    <a:pt x="597" y="72"/>
                  </a:lnTo>
                  <a:lnTo>
                    <a:pt x="546" y="60"/>
                  </a:lnTo>
                  <a:lnTo>
                    <a:pt x="494" y="47"/>
                  </a:lnTo>
                  <a:lnTo>
                    <a:pt x="442" y="35"/>
                  </a:lnTo>
                  <a:lnTo>
                    <a:pt x="392" y="26"/>
                  </a:lnTo>
                  <a:lnTo>
                    <a:pt x="340" y="17"/>
                  </a:lnTo>
                  <a:lnTo>
                    <a:pt x="289" y="10"/>
                  </a:lnTo>
                  <a:lnTo>
                    <a:pt x="238" y="4"/>
                  </a:lnTo>
                  <a:lnTo>
                    <a:pt x="188" y="1"/>
                  </a:lnTo>
                  <a:lnTo>
                    <a:pt x="139" y="0"/>
                  </a:lnTo>
                  <a:lnTo>
                    <a:pt x="92" y="0"/>
                  </a:lnTo>
                  <a:lnTo>
                    <a:pt x="45" y="3"/>
                  </a:lnTo>
                  <a:lnTo>
                    <a:pt x="0" y="9"/>
                  </a:lnTo>
                  <a:lnTo>
                    <a:pt x="7" y="48"/>
                  </a:lnTo>
                  <a:lnTo>
                    <a:pt x="13" y="87"/>
                  </a:lnTo>
                  <a:lnTo>
                    <a:pt x="20" y="126"/>
                  </a:lnTo>
                  <a:lnTo>
                    <a:pt x="26" y="166"/>
                  </a:lnTo>
                  <a:lnTo>
                    <a:pt x="43" y="164"/>
                  </a:lnTo>
                  <a:lnTo>
                    <a:pt x="61" y="162"/>
                  </a:lnTo>
                  <a:lnTo>
                    <a:pt x="79" y="162"/>
                  </a:lnTo>
                  <a:lnTo>
                    <a:pt x="98" y="1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9" name="Freeform 148"/>
            <p:cNvSpPr>
              <a:spLocks/>
            </p:cNvSpPr>
            <p:nvPr/>
          </p:nvSpPr>
          <p:spPr bwMode="auto">
            <a:xfrm>
              <a:off x="7970260" y="702057"/>
              <a:ext cx="181835" cy="286122"/>
            </a:xfrm>
            <a:custGeom>
              <a:avLst/>
              <a:gdLst/>
              <a:ahLst/>
              <a:cxnLst>
                <a:cxn ang="0">
                  <a:pos x="668" y="3096"/>
                </a:cxn>
                <a:cxn ang="0">
                  <a:pos x="812" y="3150"/>
                </a:cxn>
                <a:cxn ang="0">
                  <a:pos x="943" y="3209"/>
                </a:cxn>
                <a:cxn ang="0">
                  <a:pos x="590" y="2580"/>
                </a:cxn>
                <a:cxn ang="0">
                  <a:pos x="1129" y="2268"/>
                </a:cxn>
                <a:cxn ang="0">
                  <a:pos x="1185" y="2328"/>
                </a:cxn>
                <a:cxn ang="0">
                  <a:pos x="1213" y="2310"/>
                </a:cxn>
                <a:cxn ang="0">
                  <a:pos x="1273" y="2282"/>
                </a:cxn>
                <a:cxn ang="0">
                  <a:pos x="1334" y="2268"/>
                </a:cxn>
                <a:cxn ang="0">
                  <a:pos x="1376" y="2265"/>
                </a:cxn>
                <a:cxn ang="0">
                  <a:pos x="1432" y="2259"/>
                </a:cxn>
                <a:cxn ang="0">
                  <a:pos x="1490" y="2241"/>
                </a:cxn>
                <a:cxn ang="0">
                  <a:pos x="1546" y="2210"/>
                </a:cxn>
                <a:cxn ang="0">
                  <a:pos x="1602" y="2168"/>
                </a:cxn>
                <a:cxn ang="0">
                  <a:pos x="1654" y="2114"/>
                </a:cxn>
                <a:cxn ang="0">
                  <a:pos x="1704" y="2048"/>
                </a:cxn>
                <a:cxn ang="0">
                  <a:pos x="1747" y="1972"/>
                </a:cxn>
                <a:cxn ang="0">
                  <a:pos x="1785" y="1884"/>
                </a:cxn>
                <a:cxn ang="0">
                  <a:pos x="1816" y="1785"/>
                </a:cxn>
                <a:cxn ang="0">
                  <a:pos x="1838" y="1676"/>
                </a:cxn>
                <a:cxn ang="0">
                  <a:pos x="1852" y="1557"/>
                </a:cxn>
                <a:cxn ang="0">
                  <a:pos x="1871" y="1441"/>
                </a:cxn>
                <a:cxn ang="0">
                  <a:pos x="1897" y="1323"/>
                </a:cxn>
                <a:cxn ang="0">
                  <a:pos x="1950" y="1122"/>
                </a:cxn>
                <a:cxn ang="0">
                  <a:pos x="1999" y="906"/>
                </a:cxn>
                <a:cxn ang="0">
                  <a:pos x="2021" y="766"/>
                </a:cxn>
                <a:cxn ang="0">
                  <a:pos x="2033" y="617"/>
                </a:cxn>
                <a:cxn ang="0">
                  <a:pos x="2033" y="456"/>
                </a:cxn>
                <a:cxn ang="0">
                  <a:pos x="2017" y="282"/>
                </a:cxn>
                <a:cxn ang="0">
                  <a:pos x="1982" y="92"/>
                </a:cxn>
                <a:cxn ang="0">
                  <a:pos x="1754" y="17"/>
                </a:cxn>
                <a:cxn ang="0">
                  <a:pos x="1752" y="204"/>
                </a:cxn>
                <a:cxn ang="0">
                  <a:pos x="1727" y="392"/>
                </a:cxn>
                <a:cxn ang="0">
                  <a:pos x="1681" y="576"/>
                </a:cxn>
                <a:cxn ang="0">
                  <a:pos x="1623" y="753"/>
                </a:cxn>
                <a:cxn ang="0">
                  <a:pos x="1556" y="921"/>
                </a:cxn>
                <a:cxn ang="0">
                  <a:pos x="1486" y="1071"/>
                </a:cxn>
                <a:cxn ang="0">
                  <a:pos x="1396" y="1243"/>
                </a:cxn>
                <a:cxn ang="0">
                  <a:pos x="1294" y="1414"/>
                </a:cxn>
                <a:cxn ang="0">
                  <a:pos x="1229" y="1511"/>
                </a:cxn>
                <a:cxn ang="0">
                  <a:pos x="731" y="1303"/>
                </a:cxn>
                <a:cxn ang="0">
                  <a:pos x="617" y="1257"/>
                </a:cxn>
                <a:cxn ang="0">
                  <a:pos x="560" y="1227"/>
                </a:cxn>
                <a:cxn ang="0">
                  <a:pos x="506" y="1191"/>
                </a:cxn>
                <a:cxn ang="0">
                  <a:pos x="432" y="1164"/>
                </a:cxn>
                <a:cxn ang="0">
                  <a:pos x="200" y="1174"/>
                </a:cxn>
                <a:cxn ang="0">
                  <a:pos x="220" y="1224"/>
                </a:cxn>
                <a:cxn ang="0">
                  <a:pos x="265" y="1317"/>
                </a:cxn>
                <a:cxn ang="0">
                  <a:pos x="332" y="1435"/>
                </a:cxn>
                <a:cxn ang="0">
                  <a:pos x="422" y="1564"/>
                </a:cxn>
                <a:cxn ang="0">
                  <a:pos x="475" y="1627"/>
                </a:cxn>
                <a:cxn ang="0">
                  <a:pos x="534" y="1688"/>
                </a:cxn>
                <a:cxn ang="0">
                  <a:pos x="598" y="1744"/>
                </a:cxn>
                <a:cxn ang="0">
                  <a:pos x="668" y="1794"/>
                </a:cxn>
                <a:cxn ang="0">
                  <a:pos x="825" y="2345"/>
                </a:cxn>
                <a:cxn ang="0">
                  <a:pos x="196" y="2148"/>
                </a:cxn>
                <a:cxn ang="0">
                  <a:pos x="91" y="2760"/>
                </a:cxn>
                <a:cxn ang="0">
                  <a:pos x="147" y="2941"/>
                </a:cxn>
                <a:cxn ang="0">
                  <a:pos x="261" y="2971"/>
                </a:cxn>
                <a:cxn ang="0">
                  <a:pos x="381" y="3004"/>
                </a:cxn>
                <a:cxn ang="0">
                  <a:pos x="523" y="3047"/>
                </a:cxn>
              </a:cxnLst>
              <a:rect l="0" t="0" r="r" b="b"/>
              <a:pathLst>
                <a:path w="2035" h="3209">
                  <a:moveTo>
                    <a:pt x="573" y="3063"/>
                  </a:moveTo>
                  <a:lnTo>
                    <a:pt x="621" y="3079"/>
                  </a:lnTo>
                  <a:lnTo>
                    <a:pt x="668" y="3096"/>
                  </a:lnTo>
                  <a:lnTo>
                    <a:pt x="717" y="3113"/>
                  </a:lnTo>
                  <a:lnTo>
                    <a:pt x="765" y="3131"/>
                  </a:lnTo>
                  <a:lnTo>
                    <a:pt x="812" y="3150"/>
                  </a:lnTo>
                  <a:lnTo>
                    <a:pt x="857" y="3169"/>
                  </a:lnTo>
                  <a:lnTo>
                    <a:pt x="902" y="3189"/>
                  </a:lnTo>
                  <a:lnTo>
                    <a:pt x="943" y="3209"/>
                  </a:lnTo>
                  <a:lnTo>
                    <a:pt x="786" y="2816"/>
                  </a:lnTo>
                  <a:lnTo>
                    <a:pt x="590" y="2738"/>
                  </a:lnTo>
                  <a:lnTo>
                    <a:pt x="590" y="2580"/>
                  </a:lnTo>
                  <a:lnTo>
                    <a:pt x="1046" y="2440"/>
                  </a:lnTo>
                  <a:lnTo>
                    <a:pt x="993" y="2341"/>
                  </a:lnTo>
                  <a:lnTo>
                    <a:pt x="1129" y="2268"/>
                  </a:lnTo>
                  <a:lnTo>
                    <a:pt x="1169" y="2341"/>
                  </a:lnTo>
                  <a:lnTo>
                    <a:pt x="1177" y="2334"/>
                  </a:lnTo>
                  <a:lnTo>
                    <a:pt x="1185" y="2328"/>
                  </a:lnTo>
                  <a:lnTo>
                    <a:pt x="1182" y="2321"/>
                  </a:lnTo>
                  <a:lnTo>
                    <a:pt x="1196" y="2320"/>
                  </a:lnTo>
                  <a:lnTo>
                    <a:pt x="1213" y="2310"/>
                  </a:lnTo>
                  <a:lnTo>
                    <a:pt x="1232" y="2299"/>
                  </a:lnTo>
                  <a:lnTo>
                    <a:pt x="1251" y="2289"/>
                  </a:lnTo>
                  <a:lnTo>
                    <a:pt x="1273" y="2282"/>
                  </a:lnTo>
                  <a:lnTo>
                    <a:pt x="1297" y="2275"/>
                  </a:lnTo>
                  <a:lnTo>
                    <a:pt x="1321" y="2269"/>
                  </a:lnTo>
                  <a:lnTo>
                    <a:pt x="1334" y="2268"/>
                  </a:lnTo>
                  <a:lnTo>
                    <a:pt x="1348" y="2266"/>
                  </a:lnTo>
                  <a:lnTo>
                    <a:pt x="1361" y="2266"/>
                  </a:lnTo>
                  <a:lnTo>
                    <a:pt x="1376" y="2265"/>
                  </a:lnTo>
                  <a:lnTo>
                    <a:pt x="1394" y="2265"/>
                  </a:lnTo>
                  <a:lnTo>
                    <a:pt x="1413" y="2263"/>
                  </a:lnTo>
                  <a:lnTo>
                    <a:pt x="1432" y="2259"/>
                  </a:lnTo>
                  <a:lnTo>
                    <a:pt x="1451" y="2255"/>
                  </a:lnTo>
                  <a:lnTo>
                    <a:pt x="1470" y="2248"/>
                  </a:lnTo>
                  <a:lnTo>
                    <a:pt x="1490" y="2241"/>
                  </a:lnTo>
                  <a:lnTo>
                    <a:pt x="1509" y="2232"/>
                  </a:lnTo>
                  <a:lnTo>
                    <a:pt x="1528" y="2222"/>
                  </a:lnTo>
                  <a:lnTo>
                    <a:pt x="1546" y="2210"/>
                  </a:lnTo>
                  <a:lnTo>
                    <a:pt x="1565" y="2197"/>
                  </a:lnTo>
                  <a:lnTo>
                    <a:pt x="1583" y="2184"/>
                  </a:lnTo>
                  <a:lnTo>
                    <a:pt x="1602" y="2168"/>
                  </a:lnTo>
                  <a:lnTo>
                    <a:pt x="1619" y="2152"/>
                  </a:lnTo>
                  <a:lnTo>
                    <a:pt x="1637" y="2133"/>
                  </a:lnTo>
                  <a:lnTo>
                    <a:pt x="1654" y="2114"/>
                  </a:lnTo>
                  <a:lnTo>
                    <a:pt x="1671" y="2094"/>
                  </a:lnTo>
                  <a:lnTo>
                    <a:pt x="1688" y="2071"/>
                  </a:lnTo>
                  <a:lnTo>
                    <a:pt x="1704" y="2048"/>
                  </a:lnTo>
                  <a:lnTo>
                    <a:pt x="1718" y="2024"/>
                  </a:lnTo>
                  <a:lnTo>
                    <a:pt x="1733" y="1998"/>
                  </a:lnTo>
                  <a:lnTo>
                    <a:pt x="1747" y="1972"/>
                  </a:lnTo>
                  <a:lnTo>
                    <a:pt x="1761" y="1943"/>
                  </a:lnTo>
                  <a:lnTo>
                    <a:pt x="1773" y="1914"/>
                  </a:lnTo>
                  <a:lnTo>
                    <a:pt x="1785" y="1884"/>
                  </a:lnTo>
                  <a:lnTo>
                    <a:pt x="1797" y="1852"/>
                  </a:lnTo>
                  <a:lnTo>
                    <a:pt x="1806" y="1819"/>
                  </a:lnTo>
                  <a:lnTo>
                    <a:pt x="1816" y="1785"/>
                  </a:lnTo>
                  <a:lnTo>
                    <a:pt x="1824" y="1749"/>
                  </a:lnTo>
                  <a:lnTo>
                    <a:pt x="1832" y="1713"/>
                  </a:lnTo>
                  <a:lnTo>
                    <a:pt x="1838" y="1676"/>
                  </a:lnTo>
                  <a:lnTo>
                    <a:pt x="1843" y="1637"/>
                  </a:lnTo>
                  <a:lnTo>
                    <a:pt x="1848" y="1597"/>
                  </a:lnTo>
                  <a:lnTo>
                    <a:pt x="1852" y="1557"/>
                  </a:lnTo>
                  <a:lnTo>
                    <a:pt x="1857" y="1518"/>
                  </a:lnTo>
                  <a:lnTo>
                    <a:pt x="1864" y="1480"/>
                  </a:lnTo>
                  <a:lnTo>
                    <a:pt x="1871" y="1441"/>
                  </a:lnTo>
                  <a:lnTo>
                    <a:pt x="1879" y="1402"/>
                  </a:lnTo>
                  <a:lnTo>
                    <a:pt x="1889" y="1363"/>
                  </a:lnTo>
                  <a:lnTo>
                    <a:pt x="1897" y="1323"/>
                  </a:lnTo>
                  <a:lnTo>
                    <a:pt x="1908" y="1284"/>
                  </a:lnTo>
                  <a:lnTo>
                    <a:pt x="1928" y="1204"/>
                  </a:lnTo>
                  <a:lnTo>
                    <a:pt x="1950" y="1122"/>
                  </a:lnTo>
                  <a:lnTo>
                    <a:pt x="1971" y="1037"/>
                  </a:lnTo>
                  <a:lnTo>
                    <a:pt x="1991" y="950"/>
                  </a:lnTo>
                  <a:lnTo>
                    <a:pt x="1999" y="906"/>
                  </a:lnTo>
                  <a:lnTo>
                    <a:pt x="2008" y="860"/>
                  </a:lnTo>
                  <a:lnTo>
                    <a:pt x="2015" y="814"/>
                  </a:lnTo>
                  <a:lnTo>
                    <a:pt x="2021" y="766"/>
                  </a:lnTo>
                  <a:lnTo>
                    <a:pt x="2027" y="717"/>
                  </a:lnTo>
                  <a:lnTo>
                    <a:pt x="2031" y="668"/>
                  </a:lnTo>
                  <a:lnTo>
                    <a:pt x="2033" y="617"/>
                  </a:lnTo>
                  <a:lnTo>
                    <a:pt x="2035" y="565"/>
                  </a:lnTo>
                  <a:lnTo>
                    <a:pt x="2035" y="511"/>
                  </a:lnTo>
                  <a:lnTo>
                    <a:pt x="2033" y="456"/>
                  </a:lnTo>
                  <a:lnTo>
                    <a:pt x="2030" y="400"/>
                  </a:lnTo>
                  <a:lnTo>
                    <a:pt x="2025" y="341"/>
                  </a:lnTo>
                  <a:lnTo>
                    <a:pt x="2017" y="282"/>
                  </a:lnTo>
                  <a:lnTo>
                    <a:pt x="2008" y="221"/>
                  </a:lnTo>
                  <a:lnTo>
                    <a:pt x="1996" y="157"/>
                  </a:lnTo>
                  <a:lnTo>
                    <a:pt x="1982" y="92"/>
                  </a:lnTo>
                  <a:lnTo>
                    <a:pt x="1757" y="0"/>
                  </a:lnTo>
                  <a:lnTo>
                    <a:pt x="1753" y="0"/>
                  </a:lnTo>
                  <a:lnTo>
                    <a:pt x="1754" y="17"/>
                  </a:lnTo>
                  <a:lnTo>
                    <a:pt x="1757" y="80"/>
                  </a:lnTo>
                  <a:lnTo>
                    <a:pt x="1757" y="141"/>
                  </a:lnTo>
                  <a:lnTo>
                    <a:pt x="1752" y="204"/>
                  </a:lnTo>
                  <a:lnTo>
                    <a:pt x="1746" y="267"/>
                  </a:lnTo>
                  <a:lnTo>
                    <a:pt x="1737" y="330"/>
                  </a:lnTo>
                  <a:lnTo>
                    <a:pt x="1727" y="392"/>
                  </a:lnTo>
                  <a:lnTo>
                    <a:pt x="1713" y="454"/>
                  </a:lnTo>
                  <a:lnTo>
                    <a:pt x="1698" y="515"/>
                  </a:lnTo>
                  <a:lnTo>
                    <a:pt x="1681" y="576"/>
                  </a:lnTo>
                  <a:lnTo>
                    <a:pt x="1663" y="637"/>
                  </a:lnTo>
                  <a:lnTo>
                    <a:pt x="1644" y="696"/>
                  </a:lnTo>
                  <a:lnTo>
                    <a:pt x="1623" y="753"/>
                  </a:lnTo>
                  <a:lnTo>
                    <a:pt x="1602" y="811"/>
                  </a:lnTo>
                  <a:lnTo>
                    <a:pt x="1580" y="867"/>
                  </a:lnTo>
                  <a:lnTo>
                    <a:pt x="1556" y="921"/>
                  </a:lnTo>
                  <a:lnTo>
                    <a:pt x="1533" y="973"/>
                  </a:lnTo>
                  <a:lnTo>
                    <a:pt x="1510" y="1024"/>
                  </a:lnTo>
                  <a:lnTo>
                    <a:pt x="1486" y="1071"/>
                  </a:lnTo>
                  <a:lnTo>
                    <a:pt x="1463" y="1118"/>
                  </a:lnTo>
                  <a:lnTo>
                    <a:pt x="1440" y="1162"/>
                  </a:lnTo>
                  <a:lnTo>
                    <a:pt x="1396" y="1243"/>
                  </a:lnTo>
                  <a:lnTo>
                    <a:pt x="1356" y="1313"/>
                  </a:lnTo>
                  <a:lnTo>
                    <a:pt x="1321" y="1370"/>
                  </a:lnTo>
                  <a:lnTo>
                    <a:pt x="1294" y="1414"/>
                  </a:lnTo>
                  <a:lnTo>
                    <a:pt x="1274" y="1444"/>
                  </a:lnTo>
                  <a:lnTo>
                    <a:pt x="1265" y="1459"/>
                  </a:lnTo>
                  <a:lnTo>
                    <a:pt x="1229" y="1511"/>
                  </a:lnTo>
                  <a:lnTo>
                    <a:pt x="661" y="1440"/>
                  </a:lnTo>
                  <a:lnTo>
                    <a:pt x="768" y="1315"/>
                  </a:lnTo>
                  <a:lnTo>
                    <a:pt x="731" y="1303"/>
                  </a:lnTo>
                  <a:lnTo>
                    <a:pt x="693" y="1289"/>
                  </a:lnTo>
                  <a:lnTo>
                    <a:pt x="655" y="1275"/>
                  </a:lnTo>
                  <a:lnTo>
                    <a:pt x="617" y="1257"/>
                  </a:lnTo>
                  <a:lnTo>
                    <a:pt x="598" y="1248"/>
                  </a:lnTo>
                  <a:lnTo>
                    <a:pt x="579" y="1238"/>
                  </a:lnTo>
                  <a:lnTo>
                    <a:pt x="560" y="1227"/>
                  </a:lnTo>
                  <a:lnTo>
                    <a:pt x="542" y="1215"/>
                  </a:lnTo>
                  <a:lnTo>
                    <a:pt x="524" y="1204"/>
                  </a:lnTo>
                  <a:lnTo>
                    <a:pt x="506" y="1191"/>
                  </a:lnTo>
                  <a:lnTo>
                    <a:pt x="488" y="1178"/>
                  </a:lnTo>
                  <a:lnTo>
                    <a:pt x="471" y="1164"/>
                  </a:lnTo>
                  <a:lnTo>
                    <a:pt x="432" y="1164"/>
                  </a:lnTo>
                  <a:lnTo>
                    <a:pt x="196" y="1164"/>
                  </a:lnTo>
                  <a:lnTo>
                    <a:pt x="197" y="1167"/>
                  </a:lnTo>
                  <a:lnTo>
                    <a:pt x="200" y="1174"/>
                  </a:lnTo>
                  <a:lnTo>
                    <a:pt x="204" y="1186"/>
                  </a:lnTo>
                  <a:lnTo>
                    <a:pt x="211" y="1202"/>
                  </a:lnTo>
                  <a:lnTo>
                    <a:pt x="220" y="1224"/>
                  </a:lnTo>
                  <a:lnTo>
                    <a:pt x="233" y="1251"/>
                  </a:lnTo>
                  <a:lnTo>
                    <a:pt x="248" y="1282"/>
                  </a:lnTo>
                  <a:lnTo>
                    <a:pt x="265" y="1317"/>
                  </a:lnTo>
                  <a:lnTo>
                    <a:pt x="285" y="1354"/>
                  </a:lnTo>
                  <a:lnTo>
                    <a:pt x="307" y="1393"/>
                  </a:lnTo>
                  <a:lnTo>
                    <a:pt x="332" y="1435"/>
                  </a:lnTo>
                  <a:lnTo>
                    <a:pt x="359" y="1477"/>
                  </a:lnTo>
                  <a:lnTo>
                    <a:pt x="389" y="1520"/>
                  </a:lnTo>
                  <a:lnTo>
                    <a:pt x="422" y="1564"/>
                  </a:lnTo>
                  <a:lnTo>
                    <a:pt x="439" y="1585"/>
                  </a:lnTo>
                  <a:lnTo>
                    <a:pt x="457" y="1606"/>
                  </a:lnTo>
                  <a:lnTo>
                    <a:pt x="475" y="1627"/>
                  </a:lnTo>
                  <a:lnTo>
                    <a:pt x="494" y="1648"/>
                  </a:lnTo>
                  <a:lnTo>
                    <a:pt x="513" y="1668"/>
                  </a:lnTo>
                  <a:lnTo>
                    <a:pt x="534" y="1688"/>
                  </a:lnTo>
                  <a:lnTo>
                    <a:pt x="554" y="1707"/>
                  </a:lnTo>
                  <a:lnTo>
                    <a:pt x="576" y="1726"/>
                  </a:lnTo>
                  <a:lnTo>
                    <a:pt x="598" y="1744"/>
                  </a:lnTo>
                  <a:lnTo>
                    <a:pt x="621" y="1761"/>
                  </a:lnTo>
                  <a:lnTo>
                    <a:pt x="644" y="1778"/>
                  </a:lnTo>
                  <a:lnTo>
                    <a:pt x="668" y="1794"/>
                  </a:lnTo>
                  <a:lnTo>
                    <a:pt x="550" y="2069"/>
                  </a:lnTo>
                  <a:lnTo>
                    <a:pt x="786" y="2108"/>
                  </a:lnTo>
                  <a:lnTo>
                    <a:pt x="825" y="2345"/>
                  </a:lnTo>
                  <a:lnTo>
                    <a:pt x="471" y="2462"/>
                  </a:lnTo>
                  <a:lnTo>
                    <a:pt x="354" y="1950"/>
                  </a:lnTo>
                  <a:lnTo>
                    <a:pt x="196" y="2148"/>
                  </a:lnTo>
                  <a:lnTo>
                    <a:pt x="0" y="2148"/>
                  </a:lnTo>
                  <a:lnTo>
                    <a:pt x="1" y="2159"/>
                  </a:lnTo>
                  <a:lnTo>
                    <a:pt x="91" y="2760"/>
                  </a:lnTo>
                  <a:lnTo>
                    <a:pt x="118" y="2934"/>
                  </a:lnTo>
                  <a:lnTo>
                    <a:pt x="125" y="2936"/>
                  </a:lnTo>
                  <a:lnTo>
                    <a:pt x="147" y="2941"/>
                  </a:lnTo>
                  <a:lnTo>
                    <a:pt x="181" y="2949"/>
                  </a:lnTo>
                  <a:lnTo>
                    <a:pt x="227" y="2961"/>
                  </a:lnTo>
                  <a:lnTo>
                    <a:pt x="261" y="2971"/>
                  </a:lnTo>
                  <a:lnTo>
                    <a:pt x="299" y="2980"/>
                  </a:lnTo>
                  <a:lnTo>
                    <a:pt x="339" y="2992"/>
                  </a:lnTo>
                  <a:lnTo>
                    <a:pt x="381" y="3004"/>
                  </a:lnTo>
                  <a:lnTo>
                    <a:pt x="427" y="3017"/>
                  </a:lnTo>
                  <a:lnTo>
                    <a:pt x="475" y="3031"/>
                  </a:lnTo>
                  <a:lnTo>
                    <a:pt x="523" y="3047"/>
                  </a:lnTo>
                  <a:lnTo>
                    <a:pt x="573" y="30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0" name="Freeform 149"/>
            <p:cNvSpPr>
              <a:spLocks/>
            </p:cNvSpPr>
            <p:nvPr/>
          </p:nvSpPr>
          <p:spPr bwMode="auto">
            <a:xfrm>
              <a:off x="8063851" y="711417"/>
              <a:ext cx="44122" cy="105625"/>
            </a:xfrm>
            <a:custGeom>
              <a:avLst/>
              <a:gdLst/>
              <a:ahLst/>
              <a:cxnLst>
                <a:cxn ang="0">
                  <a:pos x="497" y="7"/>
                </a:cxn>
                <a:cxn ang="0">
                  <a:pos x="484" y="5"/>
                </a:cxn>
                <a:cxn ang="0">
                  <a:pos x="475" y="4"/>
                </a:cxn>
                <a:cxn ang="0">
                  <a:pos x="465" y="2"/>
                </a:cxn>
                <a:cxn ang="0">
                  <a:pos x="451" y="0"/>
                </a:cxn>
                <a:cxn ang="0">
                  <a:pos x="444" y="44"/>
                </a:cxn>
                <a:cxn ang="0">
                  <a:pos x="434" y="95"/>
                </a:cxn>
                <a:cxn ang="0">
                  <a:pos x="423" y="153"/>
                </a:cxn>
                <a:cxn ang="0">
                  <a:pos x="410" y="215"/>
                </a:cxn>
                <a:cxn ang="0">
                  <a:pos x="393" y="282"/>
                </a:cxn>
                <a:cxn ang="0">
                  <a:pos x="374" y="354"/>
                </a:cxn>
                <a:cxn ang="0">
                  <a:pos x="353" y="428"/>
                </a:cxn>
                <a:cxn ang="0">
                  <a:pos x="327" y="506"/>
                </a:cxn>
                <a:cxn ang="0">
                  <a:pos x="314" y="547"/>
                </a:cxn>
                <a:cxn ang="0">
                  <a:pos x="300" y="587"/>
                </a:cxn>
                <a:cxn ang="0">
                  <a:pos x="284" y="628"/>
                </a:cxn>
                <a:cxn ang="0">
                  <a:pos x="268" y="670"/>
                </a:cxn>
                <a:cxn ang="0">
                  <a:pos x="251" y="712"/>
                </a:cxn>
                <a:cxn ang="0">
                  <a:pos x="233" y="754"/>
                </a:cxn>
                <a:cxn ang="0">
                  <a:pos x="215" y="797"/>
                </a:cxn>
                <a:cxn ang="0">
                  <a:pos x="195" y="839"/>
                </a:cxn>
                <a:cxn ang="0">
                  <a:pos x="174" y="881"/>
                </a:cxn>
                <a:cxn ang="0">
                  <a:pos x="153" y="924"/>
                </a:cxn>
                <a:cxn ang="0">
                  <a:pos x="129" y="966"/>
                </a:cxn>
                <a:cxn ang="0">
                  <a:pos x="106" y="1009"/>
                </a:cxn>
                <a:cxn ang="0">
                  <a:pos x="82" y="1051"/>
                </a:cxn>
                <a:cxn ang="0">
                  <a:pos x="55" y="1093"/>
                </a:cxn>
                <a:cxn ang="0">
                  <a:pos x="29" y="1135"/>
                </a:cxn>
                <a:cxn ang="0">
                  <a:pos x="0" y="1176"/>
                </a:cxn>
                <a:cxn ang="0">
                  <a:pos x="24" y="1179"/>
                </a:cxn>
                <a:cxn ang="0">
                  <a:pos x="42" y="1181"/>
                </a:cxn>
                <a:cxn ang="0">
                  <a:pos x="58" y="1183"/>
                </a:cxn>
                <a:cxn ang="0">
                  <a:pos x="75" y="1185"/>
                </a:cxn>
                <a:cxn ang="0">
                  <a:pos x="96" y="1152"/>
                </a:cxn>
                <a:cxn ang="0">
                  <a:pos x="122" y="1108"/>
                </a:cxn>
                <a:cxn ang="0">
                  <a:pos x="152" y="1058"/>
                </a:cxn>
                <a:cxn ang="0">
                  <a:pos x="183" y="1001"/>
                </a:cxn>
                <a:cxn ang="0">
                  <a:pos x="216" y="938"/>
                </a:cxn>
                <a:cxn ang="0">
                  <a:pos x="251" y="869"/>
                </a:cxn>
                <a:cxn ang="0">
                  <a:pos x="269" y="832"/>
                </a:cxn>
                <a:cxn ang="0">
                  <a:pos x="286" y="795"/>
                </a:cxn>
                <a:cxn ang="0">
                  <a:pos x="304" y="755"/>
                </a:cxn>
                <a:cxn ang="0">
                  <a:pos x="321" y="716"/>
                </a:cxn>
                <a:cxn ang="0">
                  <a:pos x="338" y="676"/>
                </a:cxn>
                <a:cxn ang="0">
                  <a:pos x="355" y="634"/>
                </a:cxn>
                <a:cxn ang="0">
                  <a:pos x="371" y="591"/>
                </a:cxn>
                <a:cxn ang="0">
                  <a:pos x="387" y="549"/>
                </a:cxn>
                <a:cxn ang="0">
                  <a:pos x="402" y="505"/>
                </a:cxn>
                <a:cxn ang="0">
                  <a:pos x="416" y="461"/>
                </a:cxn>
                <a:cxn ang="0">
                  <a:pos x="429" y="416"/>
                </a:cxn>
                <a:cxn ang="0">
                  <a:pos x="442" y="372"/>
                </a:cxn>
                <a:cxn ang="0">
                  <a:pos x="453" y="326"/>
                </a:cxn>
                <a:cxn ang="0">
                  <a:pos x="464" y="281"/>
                </a:cxn>
                <a:cxn ang="0">
                  <a:pos x="473" y="235"/>
                </a:cxn>
                <a:cxn ang="0">
                  <a:pos x="481" y="190"/>
                </a:cxn>
                <a:cxn ang="0">
                  <a:pos x="487" y="144"/>
                </a:cxn>
                <a:cxn ang="0">
                  <a:pos x="492" y="99"/>
                </a:cxn>
                <a:cxn ang="0">
                  <a:pos x="495" y="53"/>
                </a:cxn>
                <a:cxn ang="0">
                  <a:pos x="497" y="7"/>
                </a:cxn>
              </a:cxnLst>
              <a:rect l="0" t="0" r="r" b="b"/>
              <a:pathLst>
                <a:path w="497" h="1185">
                  <a:moveTo>
                    <a:pt x="497" y="7"/>
                  </a:moveTo>
                  <a:lnTo>
                    <a:pt x="484" y="5"/>
                  </a:lnTo>
                  <a:lnTo>
                    <a:pt x="475" y="4"/>
                  </a:lnTo>
                  <a:lnTo>
                    <a:pt x="465" y="2"/>
                  </a:lnTo>
                  <a:lnTo>
                    <a:pt x="451" y="0"/>
                  </a:lnTo>
                  <a:lnTo>
                    <a:pt x="444" y="44"/>
                  </a:lnTo>
                  <a:lnTo>
                    <a:pt x="434" y="95"/>
                  </a:lnTo>
                  <a:lnTo>
                    <a:pt x="423" y="153"/>
                  </a:lnTo>
                  <a:lnTo>
                    <a:pt x="410" y="215"/>
                  </a:lnTo>
                  <a:lnTo>
                    <a:pt x="393" y="282"/>
                  </a:lnTo>
                  <a:lnTo>
                    <a:pt x="374" y="354"/>
                  </a:lnTo>
                  <a:lnTo>
                    <a:pt x="353" y="428"/>
                  </a:lnTo>
                  <a:lnTo>
                    <a:pt x="327" y="506"/>
                  </a:lnTo>
                  <a:lnTo>
                    <a:pt x="314" y="547"/>
                  </a:lnTo>
                  <a:lnTo>
                    <a:pt x="300" y="587"/>
                  </a:lnTo>
                  <a:lnTo>
                    <a:pt x="284" y="628"/>
                  </a:lnTo>
                  <a:lnTo>
                    <a:pt x="268" y="670"/>
                  </a:lnTo>
                  <a:lnTo>
                    <a:pt x="251" y="712"/>
                  </a:lnTo>
                  <a:lnTo>
                    <a:pt x="233" y="754"/>
                  </a:lnTo>
                  <a:lnTo>
                    <a:pt x="215" y="797"/>
                  </a:lnTo>
                  <a:lnTo>
                    <a:pt x="195" y="839"/>
                  </a:lnTo>
                  <a:lnTo>
                    <a:pt x="174" y="881"/>
                  </a:lnTo>
                  <a:lnTo>
                    <a:pt x="153" y="924"/>
                  </a:lnTo>
                  <a:lnTo>
                    <a:pt x="129" y="966"/>
                  </a:lnTo>
                  <a:lnTo>
                    <a:pt x="106" y="1009"/>
                  </a:lnTo>
                  <a:lnTo>
                    <a:pt x="82" y="1051"/>
                  </a:lnTo>
                  <a:lnTo>
                    <a:pt x="55" y="1093"/>
                  </a:lnTo>
                  <a:lnTo>
                    <a:pt x="29" y="1135"/>
                  </a:lnTo>
                  <a:lnTo>
                    <a:pt x="0" y="1176"/>
                  </a:lnTo>
                  <a:lnTo>
                    <a:pt x="24" y="1179"/>
                  </a:lnTo>
                  <a:lnTo>
                    <a:pt x="42" y="1181"/>
                  </a:lnTo>
                  <a:lnTo>
                    <a:pt x="58" y="1183"/>
                  </a:lnTo>
                  <a:lnTo>
                    <a:pt x="75" y="1185"/>
                  </a:lnTo>
                  <a:lnTo>
                    <a:pt x="96" y="1152"/>
                  </a:lnTo>
                  <a:lnTo>
                    <a:pt x="122" y="1108"/>
                  </a:lnTo>
                  <a:lnTo>
                    <a:pt x="152" y="1058"/>
                  </a:lnTo>
                  <a:lnTo>
                    <a:pt x="183" y="1001"/>
                  </a:lnTo>
                  <a:lnTo>
                    <a:pt x="216" y="938"/>
                  </a:lnTo>
                  <a:lnTo>
                    <a:pt x="251" y="869"/>
                  </a:lnTo>
                  <a:lnTo>
                    <a:pt x="269" y="832"/>
                  </a:lnTo>
                  <a:lnTo>
                    <a:pt x="286" y="795"/>
                  </a:lnTo>
                  <a:lnTo>
                    <a:pt x="304" y="755"/>
                  </a:lnTo>
                  <a:lnTo>
                    <a:pt x="321" y="716"/>
                  </a:lnTo>
                  <a:lnTo>
                    <a:pt x="338" y="676"/>
                  </a:lnTo>
                  <a:lnTo>
                    <a:pt x="355" y="634"/>
                  </a:lnTo>
                  <a:lnTo>
                    <a:pt x="371" y="591"/>
                  </a:lnTo>
                  <a:lnTo>
                    <a:pt x="387" y="549"/>
                  </a:lnTo>
                  <a:lnTo>
                    <a:pt x="402" y="505"/>
                  </a:lnTo>
                  <a:lnTo>
                    <a:pt x="416" y="461"/>
                  </a:lnTo>
                  <a:lnTo>
                    <a:pt x="429" y="416"/>
                  </a:lnTo>
                  <a:lnTo>
                    <a:pt x="442" y="372"/>
                  </a:lnTo>
                  <a:lnTo>
                    <a:pt x="453" y="326"/>
                  </a:lnTo>
                  <a:lnTo>
                    <a:pt x="464" y="281"/>
                  </a:lnTo>
                  <a:lnTo>
                    <a:pt x="473" y="235"/>
                  </a:lnTo>
                  <a:lnTo>
                    <a:pt x="481" y="190"/>
                  </a:lnTo>
                  <a:lnTo>
                    <a:pt x="487" y="144"/>
                  </a:lnTo>
                  <a:lnTo>
                    <a:pt x="492" y="99"/>
                  </a:lnTo>
                  <a:lnTo>
                    <a:pt x="495" y="53"/>
                  </a:lnTo>
                  <a:lnTo>
                    <a:pt x="49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1" name="Freeform 150"/>
            <p:cNvSpPr>
              <a:spLocks noEditPoints="1"/>
            </p:cNvSpPr>
            <p:nvPr/>
          </p:nvSpPr>
          <p:spPr bwMode="auto">
            <a:xfrm>
              <a:off x="8029089" y="690024"/>
              <a:ext cx="97602" cy="147072"/>
            </a:xfrm>
            <a:custGeom>
              <a:avLst/>
              <a:gdLst/>
              <a:ahLst/>
              <a:cxnLst>
                <a:cxn ang="0">
                  <a:pos x="913" y="41"/>
                </a:cxn>
                <a:cxn ang="0">
                  <a:pos x="657" y="48"/>
                </a:cxn>
                <a:cxn ang="0">
                  <a:pos x="651" y="118"/>
                </a:cxn>
                <a:cxn ang="0">
                  <a:pos x="643" y="176"/>
                </a:cxn>
                <a:cxn ang="0">
                  <a:pos x="625" y="281"/>
                </a:cxn>
                <a:cxn ang="0">
                  <a:pos x="594" y="423"/>
                </a:cxn>
                <a:cxn ang="0">
                  <a:pos x="563" y="548"/>
                </a:cxn>
                <a:cxn ang="0">
                  <a:pos x="536" y="638"/>
                </a:cxn>
                <a:cxn ang="0">
                  <a:pos x="504" y="734"/>
                </a:cxn>
                <a:cxn ang="0">
                  <a:pos x="468" y="831"/>
                </a:cxn>
                <a:cxn ang="0">
                  <a:pos x="428" y="930"/>
                </a:cxn>
                <a:cxn ang="0">
                  <a:pos x="381" y="1030"/>
                </a:cxn>
                <a:cxn ang="0">
                  <a:pos x="330" y="1130"/>
                </a:cxn>
                <a:cxn ang="0">
                  <a:pos x="271" y="1227"/>
                </a:cxn>
                <a:cxn ang="0">
                  <a:pos x="213" y="1315"/>
                </a:cxn>
                <a:cxn ang="0">
                  <a:pos x="156" y="1392"/>
                </a:cxn>
                <a:cxn ang="0">
                  <a:pos x="107" y="1450"/>
                </a:cxn>
                <a:cxn ang="0">
                  <a:pos x="568" y="1646"/>
                </a:cxn>
                <a:cxn ang="0">
                  <a:pos x="613" y="1579"/>
                </a:cxn>
                <a:cxn ang="0">
                  <a:pos x="660" y="1505"/>
                </a:cxn>
                <a:cxn ang="0">
                  <a:pos x="735" y="1378"/>
                </a:cxn>
                <a:cxn ang="0">
                  <a:pos x="802" y="1253"/>
                </a:cxn>
                <a:cxn ang="0">
                  <a:pos x="849" y="1159"/>
                </a:cxn>
                <a:cxn ang="0">
                  <a:pos x="895" y="1056"/>
                </a:cxn>
                <a:cxn ang="0">
                  <a:pos x="941" y="946"/>
                </a:cxn>
                <a:cxn ang="0">
                  <a:pos x="983" y="831"/>
                </a:cxn>
                <a:cxn ang="0">
                  <a:pos x="1020" y="711"/>
                </a:cxn>
                <a:cxn ang="0">
                  <a:pos x="1052" y="589"/>
                </a:cxn>
                <a:cxn ang="0">
                  <a:pos x="1076" y="465"/>
                </a:cxn>
                <a:cxn ang="0">
                  <a:pos x="1091" y="339"/>
                </a:cxn>
                <a:cxn ang="0">
                  <a:pos x="1096" y="215"/>
                </a:cxn>
                <a:cxn ang="0">
                  <a:pos x="1092" y="135"/>
                </a:cxn>
                <a:cxn ang="0">
                  <a:pos x="893" y="54"/>
                </a:cxn>
                <a:cxn ang="0">
                  <a:pos x="420" y="1374"/>
                </a:cxn>
                <a:cxn ang="0">
                  <a:pos x="473" y="1290"/>
                </a:cxn>
                <a:cxn ang="0">
                  <a:pos x="520" y="1205"/>
                </a:cxn>
                <a:cxn ang="0">
                  <a:pos x="565" y="1120"/>
                </a:cxn>
                <a:cxn ang="0">
                  <a:pos x="606" y="1036"/>
                </a:cxn>
                <a:cxn ang="0">
                  <a:pos x="642" y="951"/>
                </a:cxn>
                <a:cxn ang="0">
                  <a:pos x="675" y="867"/>
                </a:cxn>
                <a:cxn ang="0">
                  <a:pos x="705" y="786"/>
                </a:cxn>
                <a:cxn ang="0">
                  <a:pos x="744" y="667"/>
                </a:cxn>
                <a:cxn ang="0">
                  <a:pos x="784" y="521"/>
                </a:cxn>
                <a:cxn ang="0">
                  <a:pos x="814" y="392"/>
                </a:cxn>
                <a:cxn ang="0">
                  <a:pos x="835" y="283"/>
                </a:cxn>
                <a:cxn ang="0">
                  <a:pos x="856" y="241"/>
                </a:cxn>
                <a:cxn ang="0">
                  <a:pos x="875" y="244"/>
                </a:cxn>
                <a:cxn ang="0">
                  <a:pos x="886" y="292"/>
                </a:cxn>
                <a:cxn ang="0">
                  <a:pos x="878" y="383"/>
                </a:cxn>
                <a:cxn ang="0">
                  <a:pos x="864" y="474"/>
                </a:cxn>
                <a:cxn ang="0">
                  <a:pos x="844" y="565"/>
                </a:cxn>
                <a:cxn ang="0">
                  <a:pos x="820" y="655"/>
                </a:cxn>
                <a:cxn ang="0">
                  <a:pos x="793" y="744"/>
                </a:cxn>
                <a:cxn ang="0">
                  <a:pos x="762" y="830"/>
                </a:cxn>
                <a:cxn ang="0">
                  <a:pos x="729" y="915"/>
                </a:cxn>
                <a:cxn ang="0">
                  <a:pos x="695" y="994"/>
                </a:cxn>
                <a:cxn ang="0">
                  <a:pos x="660" y="1071"/>
                </a:cxn>
                <a:cxn ang="0">
                  <a:pos x="607" y="1177"/>
                </a:cxn>
                <a:cxn ang="0">
                  <a:pos x="543" y="1297"/>
                </a:cxn>
                <a:cxn ang="0">
                  <a:pos x="487" y="1391"/>
                </a:cxn>
                <a:cxn ang="0">
                  <a:pos x="449" y="1422"/>
                </a:cxn>
                <a:cxn ang="0">
                  <a:pos x="415" y="1418"/>
                </a:cxn>
              </a:cxnLst>
              <a:rect l="0" t="0" r="r" b="b"/>
              <a:pathLst>
                <a:path w="1096" h="1646">
                  <a:moveTo>
                    <a:pt x="893" y="54"/>
                  </a:moveTo>
                  <a:lnTo>
                    <a:pt x="913" y="41"/>
                  </a:lnTo>
                  <a:lnTo>
                    <a:pt x="662" y="0"/>
                  </a:lnTo>
                  <a:lnTo>
                    <a:pt x="657" y="48"/>
                  </a:lnTo>
                  <a:lnTo>
                    <a:pt x="652" y="110"/>
                  </a:lnTo>
                  <a:lnTo>
                    <a:pt x="651" y="118"/>
                  </a:lnTo>
                  <a:lnTo>
                    <a:pt x="647" y="140"/>
                  </a:lnTo>
                  <a:lnTo>
                    <a:pt x="643" y="176"/>
                  </a:lnTo>
                  <a:lnTo>
                    <a:pt x="635" y="223"/>
                  </a:lnTo>
                  <a:lnTo>
                    <a:pt x="625" y="281"/>
                  </a:lnTo>
                  <a:lnTo>
                    <a:pt x="611" y="348"/>
                  </a:lnTo>
                  <a:lnTo>
                    <a:pt x="594" y="423"/>
                  </a:lnTo>
                  <a:lnTo>
                    <a:pt x="574" y="505"/>
                  </a:lnTo>
                  <a:lnTo>
                    <a:pt x="563" y="548"/>
                  </a:lnTo>
                  <a:lnTo>
                    <a:pt x="550" y="593"/>
                  </a:lnTo>
                  <a:lnTo>
                    <a:pt x="536" y="638"/>
                  </a:lnTo>
                  <a:lnTo>
                    <a:pt x="521" y="685"/>
                  </a:lnTo>
                  <a:lnTo>
                    <a:pt x="504" y="734"/>
                  </a:lnTo>
                  <a:lnTo>
                    <a:pt x="487" y="781"/>
                  </a:lnTo>
                  <a:lnTo>
                    <a:pt x="468" y="831"/>
                  </a:lnTo>
                  <a:lnTo>
                    <a:pt x="449" y="880"/>
                  </a:lnTo>
                  <a:lnTo>
                    <a:pt x="428" y="930"/>
                  </a:lnTo>
                  <a:lnTo>
                    <a:pt x="406" y="981"/>
                  </a:lnTo>
                  <a:lnTo>
                    <a:pt x="381" y="1030"/>
                  </a:lnTo>
                  <a:lnTo>
                    <a:pt x="356" y="1080"/>
                  </a:lnTo>
                  <a:lnTo>
                    <a:pt x="330" y="1130"/>
                  </a:lnTo>
                  <a:lnTo>
                    <a:pt x="301" y="1179"/>
                  </a:lnTo>
                  <a:lnTo>
                    <a:pt x="271" y="1227"/>
                  </a:lnTo>
                  <a:lnTo>
                    <a:pt x="241" y="1275"/>
                  </a:lnTo>
                  <a:lnTo>
                    <a:pt x="213" y="1315"/>
                  </a:lnTo>
                  <a:lnTo>
                    <a:pt x="185" y="1353"/>
                  </a:lnTo>
                  <a:lnTo>
                    <a:pt x="156" y="1392"/>
                  </a:lnTo>
                  <a:lnTo>
                    <a:pt x="125" y="1429"/>
                  </a:lnTo>
                  <a:lnTo>
                    <a:pt x="107" y="1450"/>
                  </a:lnTo>
                  <a:lnTo>
                    <a:pt x="0" y="1575"/>
                  </a:lnTo>
                  <a:lnTo>
                    <a:pt x="568" y="1646"/>
                  </a:lnTo>
                  <a:lnTo>
                    <a:pt x="604" y="1594"/>
                  </a:lnTo>
                  <a:lnTo>
                    <a:pt x="613" y="1579"/>
                  </a:lnTo>
                  <a:lnTo>
                    <a:pt x="633" y="1549"/>
                  </a:lnTo>
                  <a:lnTo>
                    <a:pt x="660" y="1505"/>
                  </a:lnTo>
                  <a:lnTo>
                    <a:pt x="695" y="1448"/>
                  </a:lnTo>
                  <a:lnTo>
                    <a:pt x="735" y="1378"/>
                  </a:lnTo>
                  <a:lnTo>
                    <a:pt x="779" y="1297"/>
                  </a:lnTo>
                  <a:lnTo>
                    <a:pt x="802" y="1253"/>
                  </a:lnTo>
                  <a:lnTo>
                    <a:pt x="825" y="1206"/>
                  </a:lnTo>
                  <a:lnTo>
                    <a:pt x="849" y="1159"/>
                  </a:lnTo>
                  <a:lnTo>
                    <a:pt x="872" y="1108"/>
                  </a:lnTo>
                  <a:lnTo>
                    <a:pt x="895" y="1056"/>
                  </a:lnTo>
                  <a:lnTo>
                    <a:pt x="919" y="1002"/>
                  </a:lnTo>
                  <a:lnTo>
                    <a:pt x="941" y="946"/>
                  </a:lnTo>
                  <a:lnTo>
                    <a:pt x="962" y="888"/>
                  </a:lnTo>
                  <a:lnTo>
                    <a:pt x="983" y="831"/>
                  </a:lnTo>
                  <a:lnTo>
                    <a:pt x="1002" y="772"/>
                  </a:lnTo>
                  <a:lnTo>
                    <a:pt x="1020" y="711"/>
                  </a:lnTo>
                  <a:lnTo>
                    <a:pt x="1037" y="650"/>
                  </a:lnTo>
                  <a:lnTo>
                    <a:pt x="1052" y="589"/>
                  </a:lnTo>
                  <a:lnTo>
                    <a:pt x="1066" y="527"/>
                  </a:lnTo>
                  <a:lnTo>
                    <a:pt x="1076" y="465"/>
                  </a:lnTo>
                  <a:lnTo>
                    <a:pt x="1085" y="402"/>
                  </a:lnTo>
                  <a:lnTo>
                    <a:pt x="1091" y="339"/>
                  </a:lnTo>
                  <a:lnTo>
                    <a:pt x="1096" y="276"/>
                  </a:lnTo>
                  <a:lnTo>
                    <a:pt x="1096" y="215"/>
                  </a:lnTo>
                  <a:lnTo>
                    <a:pt x="1093" y="152"/>
                  </a:lnTo>
                  <a:lnTo>
                    <a:pt x="1092" y="135"/>
                  </a:lnTo>
                  <a:lnTo>
                    <a:pt x="1092" y="134"/>
                  </a:lnTo>
                  <a:lnTo>
                    <a:pt x="893" y="54"/>
                  </a:lnTo>
                  <a:close/>
                  <a:moveTo>
                    <a:pt x="391" y="1415"/>
                  </a:moveTo>
                  <a:lnTo>
                    <a:pt x="420" y="1374"/>
                  </a:lnTo>
                  <a:lnTo>
                    <a:pt x="446" y="1332"/>
                  </a:lnTo>
                  <a:lnTo>
                    <a:pt x="473" y="1290"/>
                  </a:lnTo>
                  <a:lnTo>
                    <a:pt x="497" y="1248"/>
                  </a:lnTo>
                  <a:lnTo>
                    <a:pt x="520" y="1205"/>
                  </a:lnTo>
                  <a:lnTo>
                    <a:pt x="544" y="1163"/>
                  </a:lnTo>
                  <a:lnTo>
                    <a:pt x="565" y="1120"/>
                  </a:lnTo>
                  <a:lnTo>
                    <a:pt x="586" y="1078"/>
                  </a:lnTo>
                  <a:lnTo>
                    <a:pt x="606" y="1036"/>
                  </a:lnTo>
                  <a:lnTo>
                    <a:pt x="624" y="993"/>
                  </a:lnTo>
                  <a:lnTo>
                    <a:pt x="642" y="951"/>
                  </a:lnTo>
                  <a:lnTo>
                    <a:pt x="659" y="909"/>
                  </a:lnTo>
                  <a:lnTo>
                    <a:pt x="675" y="867"/>
                  </a:lnTo>
                  <a:lnTo>
                    <a:pt x="691" y="826"/>
                  </a:lnTo>
                  <a:lnTo>
                    <a:pt x="705" y="786"/>
                  </a:lnTo>
                  <a:lnTo>
                    <a:pt x="718" y="745"/>
                  </a:lnTo>
                  <a:lnTo>
                    <a:pt x="744" y="667"/>
                  </a:lnTo>
                  <a:lnTo>
                    <a:pt x="765" y="593"/>
                  </a:lnTo>
                  <a:lnTo>
                    <a:pt x="784" y="521"/>
                  </a:lnTo>
                  <a:lnTo>
                    <a:pt x="801" y="454"/>
                  </a:lnTo>
                  <a:lnTo>
                    <a:pt x="814" y="392"/>
                  </a:lnTo>
                  <a:lnTo>
                    <a:pt x="825" y="334"/>
                  </a:lnTo>
                  <a:lnTo>
                    <a:pt x="835" y="283"/>
                  </a:lnTo>
                  <a:lnTo>
                    <a:pt x="842" y="239"/>
                  </a:lnTo>
                  <a:lnTo>
                    <a:pt x="856" y="241"/>
                  </a:lnTo>
                  <a:lnTo>
                    <a:pt x="866" y="243"/>
                  </a:lnTo>
                  <a:lnTo>
                    <a:pt x="875" y="244"/>
                  </a:lnTo>
                  <a:lnTo>
                    <a:pt x="888" y="246"/>
                  </a:lnTo>
                  <a:lnTo>
                    <a:pt x="886" y="292"/>
                  </a:lnTo>
                  <a:lnTo>
                    <a:pt x="883" y="338"/>
                  </a:lnTo>
                  <a:lnTo>
                    <a:pt x="878" y="383"/>
                  </a:lnTo>
                  <a:lnTo>
                    <a:pt x="872" y="429"/>
                  </a:lnTo>
                  <a:lnTo>
                    <a:pt x="864" y="474"/>
                  </a:lnTo>
                  <a:lnTo>
                    <a:pt x="855" y="520"/>
                  </a:lnTo>
                  <a:lnTo>
                    <a:pt x="844" y="565"/>
                  </a:lnTo>
                  <a:lnTo>
                    <a:pt x="833" y="611"/>
                  </a:lnTo>
                  <a:lnTo>
                    <a:pt x="820" y="655"/>
                  </a:lnTo>
                  <a:lnTo>
                    <a:pt x="807" y="700"/>
                  </a:lnTo>
                  <a:lnTo>
                    <a:pt x="793" y="744"/>
                  </a:lnTo>
                  <a:lnTo>
                    <a:pt x="778" y="788"/>
                  </a:lnTo>
                  <a:lnTo>
                    <a:pt x="762" y="830"/>
                  </a:lnTo>
                  <a:lnTo>
                    <a:pt x="746" y="873"/>
                  </a:lnTo>
                  <a:lnTo>
                    <a:pt x="729" y="915"/>
                  </a:lnTo>
                  <a:lnTo>
                    <a:pt x="712" y="955"/>
                  </a:lnTo>
                  <a:lnTo>
                    <a:pt x="695" y="994"/>
                  </a:lnTo>
                  <a:lnTo>
                    <a:pt x="677" y="1034"/>
                  </a:lnTo>
                  <a:lnTo>
                    <a:pt x="660" y="1071"/>
                  </a:lnTo>
                  <a:lnTo>
                    <a:pt x="642" y="1108"/>
                  </a:lnTo>
                  <a:lnTo>
                    <a:pt x="607" y="1177"/>
                  </a:lnTo>
                  <a:lnTo>
                    <a:pt x="574" y="1240"/>
                  </a:lnTo>
                  <a:lnTo>
                    <a:pt x="543" y="1297"/>
                  </a:lnTo>
                  <a:lnTo>
                    <a:pt x="513" y="1347"/>
                  </a:lnTo>
                  <a:lnTo>
                    <a:pt x="487" y="1391"/>
                  </a:lnTo>
                  <a:lnTo>
                    <a:pt x="466" y="1424"/>
                  </a:lnTo>
                  <a:lnTo>
                    <a:pt x="449" y="1422"/>
                  </a:lnTo>
                  <a:lnTo>
                    <a:pt x="433" y="1420"/>
                  </a:lnTo>
                  <a:lnTo>
                    <a:pt x="415" y="1418"/>
                  </a:lnTo>
                  <a:lnTo>
                    <a:pt x="391" y="14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2" name="Freeform 151"/>
            <p:cNvSpPr>
              <a:spLocks/>
            </p:cNvSpPr>
            <p:nvPr/>
          </p:nvSpPr>
          <p:spPr bwMode="auto">
            <a:xfrm>
              <a:off x="7847254" y="760886"/>
              <a:ext cx="105625" cy="125680"/>
            </a:xfrm>
            <a:custGeom>
              <a:avLst/>
              <a:gdLst/>
              <a:ahLst/>
              <a:cxnLst>
                <a:cxn ang="0">
                  <a:pos x="826" y="629"/>
                </a:cxn>
                <a:cxn ang="0">
                  <a:pos x="793" y="610"/>
                </a:cxn>
                <a:cxn ang="0">
                  <a:pos x="757" y="588"/>
                </a:cxn>
                <a:cxn ang="0">
                  <a:pos x="720" y="563"/>
                </a:cxn>
                <a:cxn ang="0">
                  <a:pos x="682" y="537"/>
                </a:cxn>
                <a:cxn ang="0">
                  <a:pos x="642" y="509"/>
                </a:cxn>
                <a:cxn ang="0">
                  <a:pos x="600" y="480"/>
                </a:cxn>
                <a:cxn ang="0">
                  <a:pos x="559" y="449"/>
                </a:cxn>
                <a:cxn ang="0">
                  <a:pos x="517" y="417"/>
                </a:cxn>
                <a:cxn ang="0">
                  <a:pos x="432" y="351"/>
                </a:cxn>
                <a:cxn ang="0">
                  <a:pos x="348" y="287"/>
                </a:cxn>
                <a:cxn ang="0">
                  <a:pos x="269" y="223"/>
                </a:cxn>
                <a:cxn ang="0">
                  <a:pos x="196" y="163"/>
                </a:cxn>
                <a:cxn ang="0">
                  <a:pos x="154" y="129"/>
                </a:cxn>
                <a:cxn ang="0">
                  <a:pos x="116" y="98"/>
                </a:cxn>
                <a:cxn ang="0">
                  <a:pos x="83" y="71"/>
                </a:cxn>
                <a:cxn ang="0">
                  <a:pos x="55" y="46"/>
                </a:cxn>
                <a:cxn ang="0">
                  <a:pos x="31" y="27"/>
                </a:cxn>
                <a:cxn ang="0">
                  <a:pos x="15" y="12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38" y="80"/>
                </a:cxn>
                <a:cxn ang="0">
                  <a:pos x="78" y="159"/>
                </a:cxn>
                <a:cxn ang="0">
                  <a:pos x="119" y="235"/>
                </a:cxn>
                <a:cxn ang="0">
                  <a:pos x="164" y="309"/>
                </a:cxn>
                <a:cxn ang="0">
                  <a:pos x="208" y="382"/>
                </a:cxn>
                <a:cxn ang="0">
                  <a:pos x="255" y="452"/>
                </a:cxn>
                <a:cxn ang="0">
                  <a:pos x="302" y="520"/>
                </a:cxn>
                <a:cxn ang="0">
                  <a:pos x="350" y="587"/>
                </a:cxn>
                <a:cxn ang="0">
                  <a:pos x="399" y="650"/>
                </a:cxn>
                <a:cxn ang="0">
                  <a:pos x="448" y="712"/>
                </a:cxn>
                <a:cxn ang="0">
                  <a:pos x="497" y="771"/>
                </a:cxn>
                <a:cxn ang="0">
                  <a:pos x="546" y="828"/>
                </a:cxn>
                <a:cxn ang="0">
                  <a:pos x="595" y="883"/>
                </a:cxn>
                <a:cxn ang="0">
                  <a:pos x="643" y="935"/>
                </a:cxn>
                <a:cxn ang="0">
                  <a:pos x="690" y="985"/>
                </a:cxn>
                <a:cxn ang="0">
                  <a:pos x="737" y="1033"/>
                </a:cxn>
                <a:cxn ang="0">
                  <a:pos x="783" y="1077"/>
                </a:cxn>
                <a:cxn ang="0">
                  <a:pos x="827" y="1120"/>
                </a:cxn>
                <a:cxn ang="0">
                  <a:pos x="870" y="1159"/>
                </a:cxn>
                <a:cxn ang="0">
                  <a:pos x="910" y="1196"/>
                </a:cxn>
                <a:cxn ang="0">
                  <a:pos x="949" y="1231"/>
                </a:cxn>
                <a:cxn ang="0">
                  <a:pos x="985" y="1261"/>
                </a:cxn>
                <a:cxn ang="0">
                  <a:pos x="1019" y="1290"/>
                </a:cxn>
                <a:cxn ang="0">
                  <a:pos x="1051" y="1317"/>
                </a:cxn>
                <a:cxn ang="0">
                  <a:pos x="1105" y="1359"/>
                </a:cxn>
                <a:cxn ang="0">
                  <a:pos x="1145" y="1391"/>
                </a:cxn>
                <a:cxn ang="0">
                  <a:pos x="1170" y="1410"/>
                </a:cxn>
                <a:cxn ang="0">
                  <a:pos x="1180" y="1416"/>
                </a:cxn>
                <a:cxn ang="0">
                  <a:pos x="1165" y="1301"/>
                </a:cxn>
                <a:cxn ang="0">
                  <a:pos x="1102" y="787"/>
                </a:cxn>
                <a:cxn ang="0">
                  <a:pos x="1100" y="786"/>
                </a:cxn>
                <a:cxn ang="0">
                  <a:pos x="1097" y="784"/>
                </a:cxn>
                <a:cxn ang="0">
                  <a:pos x="1087" y="778"/>
                </a:cxn>
                <a:cxn ang="0">
                  <a:pos x="1067" y="767"/>
                </a:cxn>
                <a:cxn ang="0">
                  <a:pos x="1034" y="749"/>
                </a:cxn>
                <a:cxn ang="0">
                  <a:pos x="985" y="720"/>
                </a:cxn>
                <a:cxn ang="0">
                  <a:pos x="917" y="681"/>
                </a:cxn>
                <a:cxn ang="0">
                  <a:pos x="826" y="629"/>
                </a:cxn>
              </a:cxnLst>
              <a:rect l="0" t="0" r="r" b="b"/>
              <a:pathLst>
                <a:path w="1180" h="1416">
                  <a:moveTo>
                    <a:pt x="826" y="629"/>
                  </a:moveTo>
                  <a:lnTo>
                    <a:pt x="793" y="610"/>
                  </a:lnTo>
                  <a:lnTo>
                    <a:pt x="757" y="588"/>
                  </a:lnTo>
                  <a:lnTo>
                    <a:pt x="720" y="563"/>
                  </a:lnTo>
                  <a:lnTo>
                    <a:pt x="682" y="537"/>
                  </a:lnTo>
                  <a:lnTo>
                    <a:pt x="642" y="509"/>
                  </a:lnTo>
                  <a:lnTo>
                    <a:pt x="600" y="480"/>
                  </a:lnTo>
                  <a:lnTo>
                    <a:pt x="559" y="449"/>
                  </a:lnTo>
                  <a:lnTo>
                    <a:pt x="517" y="417"/>
                  </a:lnTo>
                  <a:lnTo>
                    <a:pt x="432" y="351"/>
                  </a:lnTo>
                  <a:lnTo>
                    <a:pt x="348" y="287"/>
                  </a:lnTo>
                  <a:lnTo>
                    <a:pt x="269" y="223"/>
                  </a:lnTo>
                  <a:lnTo>
                    <a:pt x="196" y="163"/>
                  </a:lnTo>
                  <a:lnTo>
                    <a:pt x="154" y="129"/>
                  </a:lnTo>
                  <a:lnTo>
                    <a:pt x="116" y="98"/>
                  </a:lnTo>
                  <a:lnTo>
                    <a:pt x="83" y="71"/>
                  </a:lnTo>
                  <a:lnTo>
                    <a:pt x="55" y="46"/>
                  </a:lnTo>
                  <a:lnTo>
                    <a:pt x="31" y="27"/>
                  </a:lnTo>
                  <a:lnTo>
                    <a:pt x="15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38" y="80"/>
                  </a:lnTo>
                  <a:lnTo>
                    <a:pt x="78" y="159"/>
                  </a:lnTo>
                  <a:lnTo>
                    <a:pt x="119" y="235"/>
                  </a:lnTo>
                  <a:lnTo>
                    <a:pt x="164" y="309"/>
                  </a:lnTo>
                  <a:lnTo>
                    <a:pt x="208" y="382"/>
                  </a:lnTo>
                  <a:lnTo>
                    <a:pt x="255" y="452"/>
                  </a:lnTo>
                  <a:lnTo>
                    <a:pt x="302" y="520"/>
                  </a:lnTo>
                  <a:lnTo>
                    <a:pt x="350" y="587"/>
                  </a:lnTo>
                  <a:lnTo>
                    <a:pt x="399" y="650"/>
                  </a:lnTo>
                  <a:lnTo>
                    <a:pt x="448" y="712"/>
                  </a:lnTo>
                  <a:lnTo>
                    <a:pt x="497" y="771"/>
                  </a:lnTo>
                  <a:lnTo>
                    <a:pt x="546" y="828"/>
                  </a:lnTo>
                  <a:lnTo>
                    <a:pt x="595" y="883"/>
                  </a:lnTo>
                  <a:lnTo>
                    <a:pt x="643" y="935"/>
                  </a:lnTo>
                  <a:lnTo>
                    <a:pt x="690" y="985"/>
                  </a:lnTo>
                  <a:lnTo>
                    <a:pt x="737" y="1033"/>
                  </a:lnTo>
                  <a:lnTo>
                    <a:pt x="783" y="1077"/>
                  </a:lnTo>
                  <a:lnTo>
                    <a:pt x="827" y="1120"/>
                  </a:lnTo>
                  <a:lnTo>
                    <a:pt x="870" y="1159"/>
                  </a:lnTo>
                  <a:lnTo>
                    <a:pt x="910" y="1196"/>
                  </a:lnTo>
                  <a:lnTo>
                    <a:pt x="949" y="1231"/>
                  </a:lnTo>
                  <a:lnTo>
                    <a:pt x="985" y="1261"/>
                  </a:lnTo>
                  <a:lnTo>
                    <a:pt x="1019" y="1290"/>
                  </a:lnTo>
                  <a:lnTo>
                    <a:pt x="1051" y="1317"/>
                  </a:lnTo>
                  <a:lnTo>
                    <a:pt x="1105" y="1359"/>
                  </a:lnTo>
                  <a:lnTo>
                    <a:pt x="1145" y="1391"/>
                  </a:lnTo>
                  <a:lnTo>
                    <a:pt x="1170" y="1410"/>
                  </a:lnTo>
                  <a:lnTo>
                    <a:pt x="1180" y="1416"/>
                  </a:lnTo>
                  <a:lnTo>
                    <a:pt x="1165" y="1301"/>
                  </a:lnTo>
                  <a:lnTo>
                    <a:pt x="1102" y="787"/>
                  </a:lnTo>
                  <a:lnTo>
                    <a:pt x="1100" y="786"/>
                  </a:lnTo>
                  <a:lnTo>
                    <a:pt x="1097" y="784"/>
                  </a:lnTo>
                  <a:lnTo>
                    <a:pt x="1087" y="778"/>
                  </a:lnTo>
                  <a:lnTo>
                    <a:pt x="1067" y="767"/>
                  </a:lnTo>
                  <a:lnTo>
                    <a:pt x="1034" y="749"/>
                  </a:lnTo>
                  <a:lnTo>
                    <a:pt x="985" y="720"/>
                  </a:lnTo>
                  <a:lnTo>
                    <a:pt x="917" y="681"/>
                  </a:lnTo>
                  <a:lnTo>
                    <a:pt x="826" y="6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3" name="Freeform 152"/>
            <p:cNvSpPr>
              <a:spLocks/>
            </p:cNvSpPr>
            <p:nvPr/>
          </p:nvSpPr>
          <p:spPr bwMode="auto">
            <a:xfrm>
              <a:off x="8190868" y="814367"/>
              <a:ext cx="42785" cy="10963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0" y="231"/>
                </a:cxn>
                <a:cxn ang="0">
                  <a:pos x="485" y="1229"/>
                </a:cxn>
                <a:cxn ang="0">
                  <a:pos x="468" y="1166"/>
                </a:cxn>
                <a:cxn ang="0">
                  <a:pos x="451" y="1103"/>
                </a:cxn>
                <a:cxn ang="0">
                  <a:pos x="434" y="1039"/>
                </a:cxn>
                <a:cxn ang="0">
                  <a:pos x="417" y="978"/>
                </a:cxn>
                <a:cxn ang="0">
                  <a:pos x="399" y="916"/>
                </a:cxn>
                <a:cxn ang="0">
                  <a:pos x="381" y="856"/>
                </a:cxn>
                <a:cxn ang="0">
                  <a:pos x="364" y="797"/>
                </a:cxn>
                <a:cxn ang="0">
                  <a:pos x="346" y="740"/>
                </a:cxn>
                <a:cxn ang="0">
                  <a:pos x="328" y="684"/>
                </a:cxn>
                <a:cxn ang="0">
                  <a:pos x="310" y="633"/>
                </a:cxn>
                <a:cxn ang="0">
                  <a:pos x="292" y="583"/>
                </a:cxn>
                <a:cxn ang="0">
                  <a:pos x="275" y="536"/>
                </a:cxn>
                <a:cxn ang="0">
                  <a:pos x="258" y="493"/>
                </a:cxn>
                <a:cxn ang="0">
                  <a:pos x="242" y="454"/>
                </a:cxn>
                <a:cxn ang="0">
                  <a:pos x="225" y="418"/>
                </a:cxn>
                <a:cxn ang="0">
                  <a:pos x="208" y="387"/>
                </a:cxn>
                <a:cxn ang="0">
                  <a:pos x="199" y="369"/>
                </a:cxn>
                <a:cxn ang="0">
                  <a:pos x="190" y="350"/>
                </a:cxn>
                <a:cxn ang="0">
                  <a:pos x="181" y="331"/>
                </a:cxn>
                <a:cxn ang="0">
                  <a:pos x="173" y="309"/>
                </a:cxn>
                <a:cxn ang="0">
                  <a:pos x="164" y="288"/>
                </a:cxn>
                <a:cxn ang="0">
                  <a:pos x="157" y="265"/>
                </a:cxn>
                <a:cxn ang="0">
                  <a:pos x="149" y="242"/>
                </a:cxn>
                <a:cxn ang="0">
                  <a:pos x="142" y="217"/>
                </a:cxn>
                <a:cxn ang="0">
                  <a:pos x="128" y="168"/>
                </a:cxn>
                <a:cxn ang="0">
                  <a:pos x="115" y="113"/>
                </a:cxn>
                <a:cxn ang="0">
                  <a:pos x="104" y="57"/>
                </a:cxn>
                <a:cxn ang="0">
                  <a:pos x="93" y="0"/>
                </a:cxn>
              </a:cxnLst>
              <a:rect l="0" t="0" r="r" b="b"/>
              <a:pathLst>
                <a:path w="485" h="1229">
                  <a:moveTo>
                    <a:pt x="93" y="0"/>
                  </a:moveTo>
                  <a:lnTo>
                    <a:pt x="0" y="231"/>
                  </a:lnTo>
                  <a:lnTo>
                    <a:pt x="485" y="1229"/>
                  </a:lnTo>
                  <a:lnTo>
                    <a:pt x="468" y="1166"/>
                  </a:lnTo>
                  <a:lnTo>
                    <a:pt x="451" y="1103"/>
                  </a:lnTo>
                  <a:lnTo>
                    <a:pt x="434" y="1039"/>
                  </a:lnTo>
                  <a:lnTo>
                    <a:pt x="417" y="978"/>
                  </a:lnTo>
                  <a:lnTo>
                    <a:pt x="399" y="916"/>
                  </a:lnTo>
                  <a:lnTo>
                    <a:pt x="381" y="856"/>
                  </a:lnTo>
                  <a:lnTo>
                    <a:pt x="364" y="797"/>
                  </a:lnTo>
                  <a:lnTo>
                    <a:pt x="346" y="740"/>
                  </a:lnTo>
                  <a:lnTo>
                    <a:pt x="328" y="684"/>
                  </a:lnTo>
                  <a:lnTo>
                    <a:pt x="310" y="633"/>
                  </a:lnTo>
                  <a:lnTo>
                    <a:pt x="292" y="583"/>
                  </a:lnTo>
                  <a:lnTo>
                    <a:pt x="275" y="536"/>
                  </a:lnTo>
                  <a:lnTo>
                    <a:pt x="258" y="493"/>
                  </a:lnTo>
                  <a:lnTo>
                    <a:pt x="242" y="454"/>
                  </a:lnTo>
                  <a:lnTo>
                    <a:pt x="225" y="418"/>
                  </a:lnTo>
                  <a:lnTo>
                    <a:pt x="208" y="387"/>
                  </a:lnTo>
                  <a:lnTo>
                    <a:pt x="199" y="369"/>
                  </a:lnTo>
                  <a:lnTo>
                    <a:pt x="190" y="350"/>
                  </a:lnTo>
                  <a:lnTo>
                    <a:pt x="181" y="331"/>
                  </a:lnTo>
                  <a:lnTo>
                    <a:pt x="173" y="309"/>
                  </a:lnTo>
                  <a:lnTo>
                    <a:pt x="164" y="288"/>
                  </a:lnTo>
                  <a:lnTo>
                    <a:pt x="157" y="265"/>
                  </a:lnTo>
                  <a:lnTo>
                    <a:pt x="149" y="242"/>
                  </a:lnTo>
                  <a:lnTo>
                    <a:pt x="142" y="217"/>
                  </a:lnTo>
                  <a:lnTo>
                    <a:pt x="128" y="168"/>
                  </a:lnTo>
                  <a:lnTo>
                    <a:pt x="115" y="113"/>
                  </a:lnTo>
                  <a:lnTo>
                    <a:pt x="104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4" name="Freeform 153"/>
            <p:cNvSpPr>
              <a:spLocks/>
            </p:cNvSpPr>
            <p:nvPr/>
          </p:nvSpPr>
          <p:spPr bwMode="auto">
            <a:xfrm>
              <a:off x="8209586" y="807682"/>
              <a:ext cx="45459" cy="140387"/>
            </a:xfrm>
            <a:custGeom>
              <a:avLst/>
              <a:gdLst/>
              <a:ahLst/>
              <a:cxnLst>
                <a:cxn ang="0">
                  <a:pos x="133" y="379"/>
                </a:cxn>
                <a:cxn ang="0">
                  <a:pos x="145" y="400"/>
                </a:cxn>
                <a:cxn ang="0">
                  <a:pos x="157" y="423"/>
                </a:cxn>
                <a:cxn ang="0">
                  <a:pos x="168" y="448"/>
                </a:cxn>
                <a:cxn ang="0">
                  <a:pos x="181" y="476"/>
                </a:cxn>
                <a:cxn ang="0">
                  <a:pos x="204" y="534"/>
                </a:cxn>
                <a:cxn ang="0">
                  <a:pos x="229" y="599"/>
                </a:cxn>
                <a:cxn ang="0">
                  <a:pos x="254" y="669"/>
                </a:cxn>
                <a:cxn ang="0">
                  <a:pos x="278" y="743"/>
                </a:cxn>
                <a:cxn ang="0">
                  <a:pos x="303" y="820"/>
                </a:cxn>
                <a:cxn ang="0">
                  <a:pos x="327" y="902"/>
                </a:cxn>
                <a:cxn ang="0">
                  <a:pos x="351" y="985"/>
                </a:cxn>
                <a:cxn ang="0">
                  <a:pos x="375" y="1069"/>
                </a:cxn>
                <a:cxn ang="0">
                  <a:pos x="398" y="1154"/>
                </a:cxn>
                <a:cxn ang="0">
                  <a:pos x="421" y="1240"/>
                </a:cxn>
                <a:cxn ang="0">
                  <a:pos x="443" y="1325"/>
                </a:cxn>
                <a:cxn ang="0">
                  <a:pos x="464" y="1408"/>
                </a:cxn>
                <a:cxn ang="0">
                  <a:pos x="484" y="1490"/>
                </a:cxn>
                <a:cxn ang="0">
                  <a:pos x="503" y="1568"/>
                </a:cxn>
                <a:cxn ang="0">
                  <a:pos x="504" y="1566"/>
                </a:cxn>
                <a:cxn ang="0">
                  <a:pos x="505" y="1488"/>
                </a:cxn>
                <a:cxn ang="0">
                  <a:pos x="506" y="1408"/>
                </a:cxn>
                <a:cxn ang="0">
                  <a:pos x="507" y="1330"/>
                </a:cxn>
                <a:cxn ang="0">
                  <a:pos x="507" y="1252"/>
                </a:cxn>
                <a:cxn ang="0">
                  <a:pos x="508" y="1173"/>
                </a:cxn>
                <a:cxn ang="0">
                  <a:pos x="509" y="1094"/>
                </a:cxn>
                <a:cxn ang="0">
                  <a:pos x="510" y="1015"/>
                </a:cxn>
                <a:cxn ang="0">
                  <a:pos x="510" y="937"/>
                </a:cxn>
                <a:cxn ang="0">
                  <a:pos x="0" y="0"/>
                </a:cxn>
                <a:cxn ang="0">
                  <a:pos x="10" y="48"/>
                </a:cxn>
                <a:cxn ang="0">
                  <a:pos x="23" y="97"/>
                </a:cxn>
                <a:cxn ang="0">
                  <a:pos x="38" y="146"/>
                </a:cxn>
                <a:cxn ang="0">
                  <a:pos x="53" y="194"/>
                </a:cxn>
                <a:cxn ang="0">
                  <a:pos x="71" y="242"/>
                </a:cxn>
                <a:cxn ang="0">
                  <a:pos x="90" y="289"/>
                </a:cxn>
                <a:cxn ang="0">
                  <a:pos x="100" y="312"/>
                </a:cxn>
                <a:cxn ang="0">
                  <a:pos x="111" y="334"/>
                </a:cxn>
                <a:cxn ang="0">
                  <a:pos x="122" y="356"/>
                </a:cxn>
                <a:cxn ang="0">
                  <a:pos x="133" y="379"/>
                </a:cxn>
              </a:cxnLst>
              <a:rect l="0" t="0" r="r" b="b"/>
              <a:pathLst>
                <a:path w="510" h="1568">
                  <a:moveTo>
                    <a:pt x="133" y="379"/>
                  </a:moveTo>
                  <a:lnTo>
                    <a:pt x="145" y="400"/>
                  </a:lnTo>
                  <a:lnTo>
                    <a:pt x="157" y="423"/>
                  </a:lnTo>
                  <a:lnTo>
                    <a:pt x="168" y="448"/>
                  </a:lnTo>
                  <a:lnTo>
                    <a:pt x="181" y="476"/>
                  </a:lnTo>
                  <a:lnTo>
                    <a:pt x="204" y="534"/>
                  </a:lnTo>
                  <a:lnTo>
                    <a:pt x="229" y="599"/>
                  </a:lnTo>
                  <a:lnTo>
                    <a:pt x="254" y="669"/>
                  </a:lnTo>
                  <a:lnTo>
                    <a:pt x="278" y="743"/>
                  </a:lnTo>
                  <a:lnTo>
                    <a:pt x="303" y="820"/>
                  </a:lnTo>
                  <a:lnTo>
                    <a:pt x="327" y="902"/>
                  </a:lnTo>
                  <a:lnTo>
                    <a:pt x="351" y="985"/>
                  </a:lnTo>
                  <a:lnTo>
                    <a:pt x="375" y="1069"/>
                  </a:lnTo>
                  <a:lnTo>
                    <a:pt x="398" y="1154"/>
                  </a:lnTo>
                  <a:lnTo>
                    <a:pt x="421" y="1240"/>
                  </a:lnTo>
                  <a:lnTo>
                    <a:pt x="443" y="1325"/>
                  </a:lnTo>
                  <a:lnTo>
                    <a:pt x="464" y="1408"/>
                  </a:lnTo>
                  <a:lnTo>
                    <a:pt x="484" y="1490"/>
                  </a:lnTo>
                  <a:lnTo>
                    <a:pt x="503" y="1568"/>
                  </a:lnTo>
                  <a:lnTo>
                    <a:pt x="504" y="1566"/>
                  </a:lnTo>
                  <a:lnTo>
                    <a:pt x="505" y="1488"/>
                  </a:lnTo>
                  <a:lnTo>
                    <a:pt x="506" y="1408"/>
                  </a:lnTo>
                  <a:lnTo>
                    <a:pt x="507" y="1330"/>
                  </a:lnTo>
                  <a:lnTo>
                    <a:pt x="507" y="1252"/>
                  </a:lnTo>
                  <a:lnTo>
                    <a:pt x="508" y="1173"/>
                  </a:lnTo>
                  <a:lnTo>
                    <a:pt x="509" y="1094"/>
                  </a:lnTo>
                  <a:lnTo>
                    <a:pt x="510" y="1015"/>
                  </a:lnTo>
                  <a:lnTo>
                    <a:pt x="510" y="937"/>
                  </a:lnTo>
                  <a:lnTo>
                    <a:pt x="0" y="0"/>
                  </a:lnTo>
                  <a:lnTo>
                    <a:pt x="10" y="48"/>
                  </a:lnTo>
                  <a:lnTo>
                    <a:pt x="23" y="97"/>
                  </a:lnTo>
                  <a:lnTo>
                    <a:pt x="38" y="146"/>
                  </a:lnTo>
                  <a:lnTo>
                    <a:pt x="53" y="194"/>
                  </a:lnTo>
                  <a:lnTo>
                    <a:pt x="71" y="242"/>
                  </a:lnTo>
                  <a:lnTo>
                    <a:pt x="90" y="289"/>
                  </a:lnTo>
                  <a:lnTo>
                    <a:pt x="100" y="312"/>
                  </a:lnTo>
                  <a:lnTo>
                    <a:pt x="111" y="334"/>
                  </a:lnTo>
                  <a:lnTo>
                    <a:pt x="122" y="356"/>
                  </a:lnTo>
                  <a:lnTo>
                    <a:pt x="133" y="3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5" name="Freeform 154"/>
            <p:cNvSpPr>
              <a:spLocks/>
            </p:cNvSpPr>
            <p:nvPr/>
          </p:nvSpPr>
          <p:spPr bwMode="auto">
            <a:xfrm>
              <a:off x="8192205" y="711417"/>
              <a:ext cx="62840" cy="282111"/>
            </a:xfrm>
            <a:custGeom>
              <a:avLst/>
              <a:gdLst/>
              <a:ahLst/>
              <a:cxnLst>
                <a:cxn ang="0">
                  <a:pos x="314" y="1433"/>
                </a:cxn>
                <a:cxn ang="0">
                  <a:pos x="292" y="1389"/>
                </a:cxn>
                <a:cxn ang="0">
                  <a:pos x="263" y="1319"/>
                </a:cxn>
                <a:cxn ang="0">
                  <a:pos x="230" y="1223"/>
                </a:cxn>
                <a:cxn ang="0">
                  <a:pos x="202" y="1125"/>
                </a:cxn>
                <a:cxn ang="0">
                  <a:pos x="182" y="1032"/>
                </a:cxn>
                <a:cxn ang="0">
                  <a:pos x="167" y="945"/>
                </a:cxn>
                <a:cxn ang="0">
                  <a:pos x="156" y="863"/>
                </a:cxn>
                <a:cxn ang="0">
                  <a:pos x="147" y="790"/>
                </a:cxn>
                <a:cxn ang="0">
                  <a:pos x="140" y="699"/>
                </a:cxn>
                <a:cxn ang="0">
                  <a:pos x="137" y="626"/>
                </a:cxn>
                <a:cxn ang="0">
                  <a:pos x="0" y="0"/>
                </a:cxn>
                <a:cxn ang="0">
                  <a:pos x="0" y="37"/>
                </a:cxn>
                <a:cxn ang="0">
                  <a:pos x="0" y="123"/>
                </a:cxn>
                <a:cxn ang="0">
                  <a:pos x="2" y="248"/>
                </a:cxn>
                <a:cxn ang="0">
                  <a:pos x="6" y="404"/>
                </a:cxn>
                <a:cxn ang="0">
                  <a:pos x="15" y="579"/>
                </a:cxn>
                <a:cxn ang="0">
                  <a:pos x="29" y="768"/>
                </a:cxn>
                <a:cxn ang="0">
                  <a:pos x="48" y="960"/>
                </a:cxn>
                <a:cxn ang="0">
                  <a:pos x="60" y="1053"/>
                </a:cxn>
                <a:cxn ang="0">
                  <a:pos x="75" y="1144"/>
                </a:cxn>
                <a:cxn ang="0">
                  <a:pos x="97" y="1257"/>
                </a:cxn>
                <a:cxn ang="0">
                  <a:pos x="124" y="1361"/>
                </a:cxn>
                <a:cxn ang="0">
                  <a:pos x="139" y="1409"/>
                </a:cxn>
                <a:cxn ang="0">
                  <a:pos x="155" y="1453"/>
                </a:cxn>
                <a:cxn ang="0">
                  <a:pos x="172" y="1494"/>
                </a:cxn>
                <a:cxn ang="0">
                  <a:pos x="190" y="1531"/>
                </a:cxn>
                <a:cxn ang="0">
                  <a:pos x="224" y="1598"/>
                </a:cxn>
                <a:cxn ang="0">
                  <a:pos x="257" y="1680"/>
                </a:cxn>
                <a:cxn ang="0">
                  <a:pos x="292" y="1777"/>
                </a:cxn>
                <a:cxn ang="0">
                  <a:pos x="328" y="1884"/>
                </a:cxn>
                <a:cxn ang="0">
                  <a:pos x="363" y="2000"/>
                </a:cxn>
                <a:cxn ang="0">
                  <a:pos x="399" y="2122"/>
                </a:cxn>
                <a:cxn ang="0">
                  <a:pos x="433" y="2247"/>
                </a:cxn>
                <a:cxn ang="0">
                  <a:pos x="467" y="2373"/>
                </a:cxn>
                <a:cxn ang="0">
                  <a:pos x="515" y="2562"/>
                </a:cxn>
                <a:cxn ang="0">
                  <a:pos x="558" y="2738"/>
                </a:cxn>
                <a:cxn ang="0">
                  <a:pos x="594" y="2895"/>
                </a:cxn>
                <a:cxn ang="0">
                  <a:pos x="624" y="3023"/>
                </a:cxn>
                <a:cxn ang="0">
                  <a:pos x="645" y="3122"/>
                </a:cxn>
                <a:cxn ang="0">
                  <a:pos x="654" y="3161"/>
                </a:cxn>
                <a:cxn ang="0">
                  <a:pos x="691" y="3090"/>
                </a:cxn>
                <a:cxn ang="0">
                  <a:pos x="692" y="2964"/>
                </a:cxn>
                <a:cxn ang="0">
                  <a:pos x="694" y="2839"/>
                </a:cxn>
                <a:cxn ang="0">
                  <a:pos x="695" y="2712"/>
                </a:cxn>
                <a:cxn ang="0">
                  <a:pos x="696" y="2647"/>
                </a:cxn>
                <a:cxn ang="0">
                  <a:pos x="676" y="2567"/>
                </a:cxn>
                <a:cxn ang="0">
                  <a:pos x="635" y="2402"/>
                </a:cxn>
                <a:cxn ang="0">
                  <a:pos x="590" y="2231"/>
                </a:cxn>
                <a:cxn ang="0">
                  <a:pos x="543" y="2062"/>
                </a:cxn>
                <a:cxn ang="0">
                  <a:pos x="495" y="1897"/>
                </a:cxn>
                <a:cxn ang="0">
                  <a:pos x="446" y="1746"/>
                </a:cxn>
                <a:cxn ang="0">
                  <a:pos x="396" y="1611"/>
                </a:cxn>
                <a:cxn ang="0">
                  <a:pos x="360" y="1525"/>
                </a:cxn>
                <a:cxn ang="0">
                  <a:pos x="337" y="1477"/>
                </a:cxn>
              </a:cxnLst>
              <a:rect l="0" t="0" r="r" b="b"/>
              <a:pathLst>
                <a:path w="696" h="3161">
                  <a:moveTo>
                    <a:pt x="325" y="1456"/>
                  </a:moveTo>
                  <a:lnTo>
                    <a:pt x="314" y="1433"/>
                  </a:lnTo>
                  <a:lnTo>
                    <a:pt x="303" y="1411"/>
                  </a:lnTo>
                  <a:lnTo>
                    <a:pt x="292" y="1389"/>
                  </a:lnTo>
                  <a:lnTo>
                    <a:pt x="282" y="1366"/>
                  </a:lnTo>
                  <a:lnTo>
                    <a:pt x="263" y="1319"/>
                  </a:lnTo>
                  <a:lnTo>
                    <a:pt x="245" y="1271"/>
                  </a:lnTo>
                  <a:lnTo>
                    <a:pt x="230" y="1223"/>
                  </a:lnTo>
                  <a:lnTo>
                    <a:pt x="215" y="1174"/>
                  </a:lnTo>
                  <a:lnTo>
                    <a:pt x="202" y="1125"/>
                  </a:lnTo>
                  <a:lnTo>
                    <a:pt x="192" y="1077"/>
                  </a:lnTo>
                  <a:lnTo>
                    <a:pt x="182" y="1032"/>
                  </a:lnTo>
                  <a:lnTo>
                    <a:pt x="174" y="988"/>
                  </a:lnTo>
                  <a:lnTo>
                    <a:pt x="167" y="945"/>
                  </a:lnTo>
                  <a:lnTo>
                    <a:pt x="161" y="904"/>
                  </a:lnTo>
                  <a:lnTo>
                    <a:pt x="156" y="863"/>
                  </a:lnTo>
                  <a:lnTo>
                    <a:pt x="151" y="826"/>
                  </a:lnTo>
                  <a:lnTo>
                    <a:pt x="147" y="790"/>
                  </a:lnTo>
                  <a:lnTo>
                    <a:pt x="144" y="757"/>
                  </a:lnTo>
                  <a:lnTo>
                    <a:pt x="140" y="699"/>
                  </a:lnTo>
                  <a:lnTo>
                    <a:pt x="138" y="655"/>
                  </a:lnTo>
                  <a:lnTo>
                    <a:pt x="137" y="626"/>
                  </a:lnTo>
                  <a:lnTo>
                    <a:pt x="137" y="614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1" y="181"/>
                  </a:lnTo>
                  <a:lnTo>
                    <a:pt x="2" y="248"/>
                  </a:lnTo>
                  <a:lnTo>
                    <a:pt x="4" y="322"/>
                  </a:lnTo>
                  <a:lnTo>
                    <a:pt x="6" y="404"/>
                  </a:lnTo>
                  <a:lnTo>
                    <a:pt x="11" y="489"/>
                  </a:lnTo>
                  <a:lnTo>
                    <a:pt x="15" y="579"/>
                  </a:lnTo>
                  <a:lnTo>
                    <a:pt x="21" y="673"/>
                  </a:lnTo>
                  <a:lnTo>
                    <a:pt x="29" y="768"/>
                  </a:lnTo>
                  <a:lnTo>
                    <a:pt x="37" y="864"/>
                  </a:lnTo>
                  <a:lnTo>
                    <a:pt x="48" y="960"/>
                  </a:lnTo>
                  <a:lnTo>
                    <a:pt x="54" y="1006"/>
                  </a:lnTo>
                  <a:lnTo>
                    <a:pt x="60" y="1053"/>
                  </a:lnTo>
                  <a:lnTo>
                    <a:pt x="68" y="1099"/>
                  </a:lnTo>
                  <a:lnTo>
                    <a:pt x="75" y="1144"/>
                  </a:lnTo>
                  <a:lnTo>
                    <a:pt x="86" y="1201"/>
                  </a:lnTo>
                  <a:lnTo>
                    <a:pt x="97" y="1257"/>
                  </a:lnTo>
                  <a:lnTo>
                    <a:pt x="110" y="1312"/>
                  </a:lnTo>
                  <a:lnTo>
                    <a:pt x="124" y="1361"/>
                  </a:lnTo>
                  <a:lnTo>
                    <a:pt x="131" y="1386"/>
                  </a:lnTo>
                  <a:lnTo>
                    <a:pt x="139" y="1409"/>
                  </a:lnTo>
                  <a:lnTo>
                    <a:pt x="146" y="1432"/>
                  </a:lnTo>
                  <a:lnTo>
                    <a:pt x="155" y="1453"/>
                  </a:lnTo>
                  <a:lnTo>
                    <a:pt x="163" y="1475"/>
                  </a:lnTo>
                  <a:lnTo>
                    <a:pt x="172" y="1494"/>
                  </a:lnTo>
                  <a:lnTo>
                    <a:pt x="181" y="1513"/>
                  </a:lnTo>
                  <a:lnTo>
                    <a:pt x="190" y="1531"/>
                  </a:lnTo>
                  <a:lnTo>
                    <a:pt x="207" y="1562"/>
                  </a:lnTo>
                  <a:lnTo>
                    <a:pt x="224" y="1598"/>
                  </a:lnTo>
                  <a:lnTo>
                    <a:pt x="240" y="1637"/>
                  </a:lnTo>
                  <a:lnTo>
                    <a:pt x="257" y="1680"/>
                  </a:lnTo>
                  <a:lnTo>
                    <a:pt x="274" y="1727"/>
                  </a:lnTo>
                  <a:lnTo>
                    <a:pt x="292" y="1777"/>
                  </a:lnTo>
                  <a:lnTo>
                    <a:pt x="310" y="1828"/>
                  </a:lnTo>
                  <a:lnTo>
                    <a:pt x="328" y="1884"/>
                  </a:lnTo>
                  <a:lnTo>
                    <a:pt x="346" y="1941"/>
                  </a:lnTo>
                  <a:lnTo>
                    <a:pt x="363" y="2000"/>
                  </a:lnTo>
                  <a:lnTo>
                    <a:pt x="381" y="2060"/>
                  </a:lnTo>
                  <a:lnTo>
                    <a:pt x="399" y="2122"/>
                  </a:lnTo>
                  <a:lnTo>
                    <a:pt x="416" y="2183"/>
                  </a:lnTo>
                  <a:lnTo>
                    <a:pt x="433" y="2247"/>
                  </a:lnTo>
                  <a:lnTo>
                    <a:pt x="450" y="2310"/>
                  </a:lnTo>
                  <a:lnTo>
                    <a:pt x="467" y="2373"/>
                  </a:lnTo>
                  <a:lnTo>
                    <a:pt x="492" y="2468"/>
                  </a:lnTo>
                  <a:lnTo>
                    <a:pt x="515" y="2562"/>
                  </a:lnTo>
                  <a:lnTo>
                    <a:pt x="537" y="2653"/>
                  </a:lnTo>
                  <a:lnTo>
                    <a:pt x="558" y="2738"/>
                  </a:lnTo>
                  <a:lnTo>
                    <a:pt x="577" y="2820"/>
                  </a:lnTo>
                  <a:lnTo>
                    <a:pt x="594" y="2895"/>
                  </a:lnTo>
                  <a:lnTo>
                    <a:pt x="610" y="2963"/>
                  </a:lnTo>
                  <a:lnTo>
                    <a:pt x="624" y="3023"/>
                  </a:lnTo>
                  <a:lnTo>
                    <a:pt x="636" y="3080"/>
                  </a:lnTo>
                  <a:lnTo>
                    <a:pt x="645" y="3122"/>
                  </a:lnTo>
                  <a:lnTo>
                    <a:pt x="652" y="3150"/>
                  </a:lnTo>
                  <a:lnTo>
                    <a:pt x="654" y="3161"/>
                  </a:lnTo>
                  <a:lnTo>
                    <a:pt x="690" y="3153"/>
                  </a:lnTo>
                  <a:lnTo>
                    <a:pt x="691" y="3090"/>
                  </a:lnTo>
                  <a:lnTo>
                    <a:pt x="692" y="3028"/>
                  </a:lnTo>
                  <a:lnTo>
                    <a:pt x="692" y="2964"/>
                  </a:lnTo>
                  <a:lnTo>
                    <a:pt x="693" y="2902"/>
                  </a:lnTo>
                  <a:lnTo>
                    <a:pt x="694" y="2839"/>
                  </a:lnTo>
                  <a:lnTo>
                    <a:pt x="695" y="2776"/>
                  </a:lnTo>
                  <a:lnTo>
                    <a:pt x="695" y="2712"/>
                  </a:lnTo>
                  <a:lnTo>
                    <a:pt x="696" y="2648"/>
                  </a:lnTo>
                  <a:lnTo>
                    <a:pt x="696" y="2647"/>
                  </a:lnTo>
                  <a:lnTo>
                    <a:pt x="695" y="2645"/>
                  </a:lnTo>
                  <a:lnTo>
                    <a:pt x="676" y="2567"/>
                  </a:lnTo>
                  <a:lnTo>
                    <a:pt x="656" y="2485"/>
                  </a:lnTo>
                  <a:lnTo>
                    <a:pt x="635" y="2402"/>
                  </a:lnTo>
                  <a:lnTo>
                    <a:pt x="613" y="2317"/>
                  </a:lnTo>
                  <a:lnTo>
                    <a:pt x="590" y="2231"/>
                  </a:lnTo>
                  <a:lnTo>
                    <a:pt x="567" y="2146"/>
                  </a:lnTo>
                  <a:lnTo>
                    <a:pt x="543" y="2062"/>
                  </a:lnTo>
                  <a:lnTo>
                    <a:pt x="519" y="1979"/>
                  </a:lnTo>
                  <a:lnTo>
                    <a:pt x="495" y="1897"/>
                  </a:lnTo>
                  <a:lnTo>
                    <a:pt x="470" y="1820"/>
                  </a:lnTo>
                  <a:lnTo>
                    <a:pt x="446" y="1746"/>
                  </a:lnTo>
                  <a:lnTo>
                    <a:pt x="421" y="1676"/>
                  </a:lnTo>
                  <a:lnTo>
                    <a:pt x="396" y="1611"/>
                  </a:lnTo>
                  <a:lnTo>
                    <a:pt x="373" y="1553"/>
                  </a:lnTo>
                  <a:lnTo>
                    <a:pt x="360" y="1525"/>
                  </a:lnTo>
                  <a:lnTo>
                    <a:pt x="349" y="1500"/>
                  </a:lnTo>
                  <a:lnTo>
                    <a:pt x="337" y="1477"/>
                  </a:lnTo>
                  <a:lnTo>
                    <a:pt x="325" y="14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6" name="Freeform 155"/>
            <p:cNvSpPr>
              <a:spLocks/>
            </p:cNvSpPr>
            <p:nvPr/>
          </p:nvSpPr>
          <p:spPr bwMode="auto">
            <a:xfrm>
              <a:off x="8138724" y="903947"/>
              <a:ext cx="61503" cy="94928"/>
            </a:xfrm>
            <a:custGeom>
              <a:avLst/>
              <a:gdLst/>
              <a:ahLst/>
              <a:cxnLst>
                <a:cxn ang="0">
                  <a:pos x="551" y="1061"/>
                </a:cxn>
                <a:cxn ang="0">
                  <a:pos x="689" y="990"/>
                </a:cxn>
                <a:cxn ang="0">
                  <a:pos x="647" y="909"/>
                </a:cxn>
                <a:cxn ang="0">
                  <a:pos x="257" y="142"/>
                </a:cxn>
                <a:cxn ang="0">
                  <a:pos x="0" y="0"/>
                </a:cxn>
                <a:cxn ang="0">
                  <a:pos x="502" y="966"/>
                </a:cxn>
                <a:cxn ang="0">
                  <a:pos x="551" y="1061"/>
                </a:cxn>
              </a:cxnLst>
              <a:rect l="0" t="0" r="r" b="b"/>
              <a:pathLst>
                <a:path w="689" h="1061">
                  <a:moveTo>
                    <a:pt x="551" y="1061"/>
                  </a:moveTo>
                  <a:lnTo>
                    <a:pt x="689" y="990"/>
                  </a:lnTo>
                  <a:lnTo>
                    <a:pt x="647" y="909"/>
                  </a:lnTo>
                  <a:lnTo>
                    <a:pt x="257" y="142"/>
                  </a:lnTo>
                  <a:lnTo>
                    <a:pt x="0" y="0"/>
                  </a:lnTo>
                  <a:lnTo>
                    <a:pt x="502" y="966"/>
                  </a:lnTo>
                  <a:lnTo>
                    <a:pt x="551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7" name="Freeform 156"/>
            <p:cNvSpPr>
              <a:spLocks/>
            </p:cNvSpPr>
            <p:nvPr/>
          </p:nvSpPr>
          <p:spPr bwMode="auto">
            <a:xfrm>
              <a:off x="8058503" y="905284"/>
              <a:ext cx="68188" cy="110973"/>
            </a:xfrm>
            <a:custGeom>
              <a:avLst/>
              <a:gdLst/>
              <a:ahLst/>
              <a:cxnLst>
                <a:cxn ang="0">
                  <a:pos x="629" y="1254"/>
                </a:cxn>
                <a:cxn ang="0">
                  <a:pos x="766" y="1180"/>
                </a:cxn>
                <a:cxn ang="0">
                  <a:pos x="702" y="1061"/>
                </a:cxn>
                <a:cxn ang="0">
                  <a:pos x="176" y="73"/>
                </a:cxn>
                <a:cxn ang="0">
                  <a:pos x="136" y="0"/>
                </a:cxn>
                <a:cxn ang="0">
                  <a:pos x="0" y="73"/>
                </a:cxn>
                <a:cxn ang="0">
                  <a:pos x="53" y="172"/>
                </a:cxn>
                <a:cxn ang="0">
                  <a:pos x="526" y="1060"/>
                </a:cxn>
                <a:cxn ang="0">
                  <a:pos x="629" y="1254"/>
                </a:cxn>
              </a:cxnLst>
              <a:rect l="0" t="0" r="r" b="b"/>
              <a:pathLst>
                <a:path w="766" h="1254">
                  <a:moveTo>
                    <a:pt x="629" y="1254"/>
                  </a:moveTo>
                  <a:lnTo>
                    <a:pt x="766" y="1180"/>
                  </a:lnTo>
                  <a:lnTo>
                    <a:pt x="702" y="1061"/>
                  </a:lnTo>
                  <a:lnTo>
                    <a:pt x="176" y="73"/>
                  </a:lnTo>
                  <a:lnTo>
                    <a:pt x="136" y="0"/>
                  </a:lnTo>
                  <a:lnTo>
                    <a:pt x="0" y="73"/>
                  </a:lnTo>
                  <a:lnTo>
                    <a:pt x="53" y="172"/>
                  </a:lnTo>
                  <a:lnTo>
                    <a:pt x="526" y="1060"/>
                  </a:lnTo>
                  <a:lnTo>
                    <a:pt x="629" y="12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8" name="Freeform 157"/>
            <p:cNvSpPr>
              <a:spLocks/>
            </p:cNvSpPr>
            <p:nvPr/>
          </p:nvSpPr>
          <p:spPr bwMode="auto">
            <a:xfrm>
              <a:off x="8169476" y="1628612"/>
              <a:ext cx="45459" cy="20055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342" y="0"/>
                </a:cxn>
                <a:cxn ang="0">
                  <a:pos x="289" y="0"/>
                </a:cxn>
                <a:cxn ang="0">
                  <a:pos x="255" y="1"/>
                </a:cxn>
                <a:cxn ang="0">
                  <a:pos x="218" y="4"/>
                </a:cxn>
                <a:cxn ang="0">
                  <a:pos x="198" y="7"/>
                </a:cxn>
                <a:cxn ang="0">
                  <a:pos x="179" y="9"/>
                </a:cxn>
                <a:cxn ang="0">
                  <a:pos x="158" y="13"/>
                </a:cxn>
                <a:cxn ang="0">
                  <a:pos x="139" y="18"/>
                </a:cxn>
                <a:cxn ang="0">
                  <a:pos x="120" y="22"/>
                </a:cxn>
                <a:cxn ang="0">
                  <a:pos x="102" y="28"/>
                </a:cxn>
                <a:cxn ang="0">
                  <a:pos x="85" y="34"/>
                </a:cxn>
                <a:cxn ang="0">
                  <a:pos x="68" y="42"/>
                </a:cxn>
                <a:cxn ang="0">
                  <a:pos x="54" y="50"/>
                </a:cxn>
                <a:cxn ang="0">
                  <a:pos x="40" y="60"/>
                </a:cxn>
                <a:cxn ang="0">
                  <a:pos x="28" y="71"/>
                </a:cxn>
                <a:cxn ang="0">
                  <a:pos x="18" y="81"/>
                </a:cxn>
                <a:cxn ang="0">
                  <a:pos x="9" y="95"/>
                </a:cxn>
                <a:cxn ang="0">
                  <a:pos x="4" y="109"/>
                </a:cxn>
                <a:cxn ang="0">
                  <a:pos x="0" y="123"/>
                </a:cxn>
                <a:cxn ang="0">
                  <a:pos x="0" y="140"/>
                </a:cxn>
                <a:cxn ang="0">
                  <a:pos x="1" y="158"/>
                </a:cxn>
                <a:cxn ang="0">
                  <a:pos x="6" y="178"/>
                </a:cxn>
                <a:cxn ang="0">
                  <a:pos x="14" y="199"/>
                </a:cxn>
                <a:cxn ang="0">
                  <a:pos x="26" y="221"/>
                </a:cxn>
                <a:cxn ang="0">
                  <a:pos x="474" y="208"/>
                </a:cxn>
                <a:cxn ang="0">
                  <a:pos x="484" y="180"/>
                </a:cxn>
                <a:cxn ang="0">
                  <a:pos x="492" y="151"/>
                </a:cxn>
                <a:cxn ang="0">
                  <a:pos x="502" y="121"/>
                </a:cxn>
                <a:cxn ang="0">
                  <a:pos x="511" y="91"/>
                </a:cxn>
                <a:cxn ang="0">
                  <a:pos x="500" y="76"/>
                </a:cxn>
                <a:cxn ang="0">
                  <a:pos x="486" y="61"/>
                </a:cxn>
                <a:cxn ang="0">
                  <a:pos x="471" y="47"/>
                </a:cxn>
                <a:cxn ang="0">
                  <a:pos x="454" y="34"/>
                </a:cxn>
                <a:cxn ang="0">
                  <a:pos x="444" y="28"/>
                </a:cxn>
                <a:cxn ang="0">
                  <a:pos x="434" y="23"/>
                </a:cxn>
                <a:cxn ang="0">
                  <a:pos x="423" y="18"/>
                </a:cxn>
                <a:cxn ang="0">
                  <a:pos x="413" y="13"/>
                </a:cxn>
                <a:cxn ang="0">
                  <a:pos x="401" y="9"/>
                </a:cxn>
                <a:cxn ang="0">
                  <a:pos x="388" y="5"/>
                </a:cxn>
                <a:cxn ang="0">
                  <a:pos x="376" y="2"/>
                </a:cxn>
                <a:cxn ang="0">
                  <a:pos x="362" y="0"/>
                </a:cxn>
              </a:cxnLst>
              <a:rect l="0" t="0" r="r" b="b"/>
              <a:pathLst>
                <a:path w="511" h="221">
                  <a:moveTo>
                    <a:pt x="362" y="0"/>
                  </a:moveTo>
                  <a:lnTo>
                    <a:pt x="342" y="0"/>
                  </a:lnTo>
                  <a:lnTo>
                    <a:pt x="289" y="0"/>
                  </a:lnTo>
                  <a:lnTo>
                    <a:pt x="255" y="1"/>
                  </a:lnTo>
                  <a:lnTo>
                    <a:pt x="218" y="4"/>
                  </a:lnTo>
                  <a:lnTo>
                    <a:pt x="198" y="7"/>
                  </a:lnTo>
                  <a:lnTo>
                    <a:pt x="179" y="9"/>
                  </a:lnTo>
                  <a:lnTo>
                    <a:pt x="158" y="13"/>
                  </a:lnTo>
                  <a:lnTo>
                    <a:pt x="139" y="18"/>
                  </a:lnTo>
                  <a:lnTo>
                    <a:pt x="120" y="22"/>
                  </a:lnTo>
                  <a:lnTo>
                    <a:pt x="102" y="28"/>
                  </a:lnTo>
                  <a:lnTo>
                    <a:pt x="85" y="34"/>
                  </a:lnTo>
                  <a:lnTo>
                    <a:pt x="68" y="42"/>
                  </a:lnTo>
                  <a:lnTo>
                    <a:pt x="54" y="50"/>
                  </a:lnTo>
                  <a:lnTo>
                    <a:pt x="40" y="60"/>
                  </a:lnTo>
                  <a:lnTo>
                    <a:pt x="28" y="71"/>
                  </a:lnTo>
                  <a:lnTo>
                    <a:pt x="18" y="81"/>
                  </a:lnTo>
                  <a:lnTo>
                    <a:pt x="9" y="95"/>
                  </a:lnTo>
                  <a:lnTo>
                    <a:pt x="4" y="109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1" y="158"/>
                  </a:lnTo>
                  <a:lnTo>
                    <a:pt x="6" y="178"/>
                  </a:lnTo>
                  <a:lnTo>
                    <a:pt x="14" y="199"/>
                  </a:lnTo>
                  <a:lnTo>
                    <a:pt x="26" y="221"/>
                  </a:lnTo>
                  <a:lnTo>
                    <a:pt x="474" y="208"/>
                  </a:lnTo>
                  <a:lnTo>
                    <a:pt x="484" y="180"/>
                  </a:lnTo>
                  <a:lnTo>
                    <a:pt x="492" y="151"/>
                  </a:lnTo>
                  <a:lnTo>
                    <a:pt x="502" y="121"/>
                  </a:lnTo>
                  <a:lnTo>
                    <a:pt x="511" y="91"/>
                  </a:lnTo>
                  <a:lnTo>
                    <a:pt x="500" y="76"/>
                  </a:lnTo>
                  <a:lnTo>
                    <a:pt x="486" y="61"/>
                  </a:lnTo>
                  <a:lnTo>
                    <a:pt x="471" y="47"/>
                  </a:lnTo>
                  <a:lnTo>
                    <a:pt x="454" y="34"/>
                  </a:lnTo>
                  <a:lnTo>
                    <a:pt x="444" y="28"/>
                  </a:lnTo>
                  <a:lnTo>
                    <a:pt x="434" y="23"/>
                  </a:lnTo>
                  <a:lnTo>
                    <a:pt x="423" y="18"/>
                  </a:lnTo>
                  <a:lnTo>
                    <a:pt x="413" y="13"/>
                  </a:lnTo>
                  <a:lnTo>
                    <a:pt x="401" y="9"/>
                  </a:lnTo>
                  <a:lnTo>
                    <a:pt x="388" y="5"/>
                  </a:lnTo>
                  <a:lnTo>
                    <a:pt x="37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9" name="Freeform 158"/>
            <p:cNvSpPr>
              <a:spLocks/>
            </p:cNvSpPr>
            <p:nvPr/>
          </p:nvSpPr>
          <p:spPr bwMode="auto">
            <a:xfrm>
              <a:off x="8251034" y="1625938"/>
              <a:ext cx="44122" cy="20055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71" y="184"/>
                </a:cxn>
                <a:cxn ang="0">
                  <a:pos x="502" y="0"/>
                </a:cxn>
                <a:cxn ang="0">
                  <a:pos x="16" y="46"/>
                </a:cxn>
                <a:cxn ang="0">
                  <a:pos x="15" y="49"/>
                </a:cxn>
                <a:cxn ang="0">
                  <a:pos x="15" y="52"/>
                </a:cxn>
                <a:cxn ang="0">
                  <a:pos x="0" y="228"/>
                </a:cxn>
              </a:cxnLst>
              <a:rect l="0" t="0" r="r" b="b"/>
              <a:pathLst>
                <a:path w="502" h="228">
                  <a:moveTo>
                    <a:pt x="0" y="228"/>
                  </a:moveTo>
                  <a:lnTo>
                    <a:pt x="471" y="184"/>
                  </a:lnTo>
                  <a:lnTo>
                    <a:pt x="502" y="0"/>
                  </a:lnTo>
                  <a:lnTo>
                    <a:pt x="16" y="46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0" name="Freeform 159"/>
            <p:cNvSpPr>
              <a:spLocks/>
            </p:cNvSpPr>
            <p:nvPr/>
          </p:nvSpPr>
          <p:spPr bwMode="auto">
            <a:xfrm>
              <a:off x="8248360" y="1650004"/>
              <a:ext cx="40111" cy="30751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5" y="73"/>
                </a:cxn>
                <a:cxn ang="0">
                  <a:pos x="1" y="101"/>
                </a:cxn>
                <a:cxn ang="0">
                  <a:pos x="0" y="120"/>
                </a:cxn>
                <a:cxn ang="0">
                  <a:pos x="0" y="143"/>
                </a:cxn>
                <a:cxn ang="0">
                  <a:pos x="0" y="154"/>
                </a:cxn>
                <a:cxn ang="0">
                  <a:pos x="2" y="167"/>
                </a:cxn>
                <a:cxn ang="0">
                  <a:pos x="3" y="179"/>
                </a:cxn>
                <a:cxn ang="0">
                  <a:pos x="7" y="191"/>
                </a:cxn>
                <a:cxn ang="0">
                  <a:pos x="10" y="204"/>
                </a:cxn>
                <a:cxn ang="0">
                  <a:pos x="14" y="217"/>
                </a:cxn>
                <a:cxn ang="0">
                  <a:pos x="19" y="230"/>
                </a:cxn>
                <a:cxn ang="0">
                  <a:pos x="26" y="242"/>
                </a:cxn>
                <a:cxn ang="0">
                  <a:pos x="33" y="254"/>
                </a:cxn>
                <a:cxn ang="0">
                  <a:pos x="41" y="266"/>
                </a:cxn>
                <a:cxn ang="0">
                  <a:pos x="51" y="277"/>
                </a:cxn>
                <a:cxn ang="0">
                  <a:pos x="62" y="289"/>
                </a:cxn>
                <a:cxn ang="0">
                  <a:pos x="74" y="300"/>
                </a:cxn>
                <a:cxn ang="0">
                  <a:pos x="88" y="309"/>
                </a:cxn>
                <a:cxn ang="0">
                  <a:pos x="103" y="319"/>
                </a:cxn>
                <a:cxn ang="0">
                  <a:pos x="120" y="327"/>
                </a:cxn>
                <a:cxn ang="0">
                  <a:pos x="139" y="334"/>
                </a:cxn>
                <a:cxn ang="0">
                  <a:pos x="159" y="341"/>
                </a:cxn>
                <a:cxn ang="0">
                  <a:pos x="181" y="346"/>
                </a:cxn>
                <a:cxn ang="0">
                  <a:pos x="206" y="350"/>
                </a:cxn>
                <a:cxn ang="0">
                  <a:pos x="229" y="354"/>
                </a:cxn>
                <a:cxn ang="0">
                  <a:pos x="252" y="354"/>
                </a:cxn>
                <a:cxn ang="0">
                  <a:pos x="272" y="351"/>
                </a:cxn>
                <a:cxn ang="0">
                  <a:pos x="293" y="347"/>
                </a:cxn>
                <a:cxn ang="0">
                  <a:pos x="310" y="341"/>
                </a:cxn>
                <a:cxn ang="0">
                  <a:pos x="326" y="333"/>
                </a:cxn>
                <a:cxn ang="0">
                  <a:pos x="341" y="324"/>
                </a:cxn>
                <a:cxn ang="0">
                  <a:pos x="355" y="312"/>
                </a:cxn>
                <a:cxn ang="0">
                  <a:pos x="368" y="301"/>
                </a:cxn>
                <a:cxn ang="0">
                  <a:pos x="378" y="287"/>
                </a:cxn>
                <a:cxn ang="0">
                  <a:pos x="389" y="272"/>
                </a:cxn>
                <a:cxn ang="0">
                  <a:pos x="399" y="257"/>
                </a:cxn>
                <a:cxn ang="0">
                  <a:pos x="406" y="241"/>
                </a:cxn>
                <a:cxn ang="0">
                  <a:pos x="413" y="224"/>
                </a:cxn>
                <a:cxn ang="0">
                  <a:pos x="420" y="207"/>
                </a:cxn>
                <a:cxn ang="0">
                  <a:pos x="425" y="189"/>
                </a:cxn>
                <a:cxn ang="0">
                  <a:pos x="429" y="172"/>
                </a:cxn>
                <a:cxn ang="0">
                  <a:pos x="432" y="155"/>
                </a:cxn>
                <a:cxn ang="0">
                  <a:pos x="436" y="137"/>
                </a:cxn>
                <a:cxn ang="0">
                  <a:pos x="439" y="120"/>
                </a:cxn>
                <a:cxn ang="0">
                  <a:pos x="442" y="89"/>
                </a:cxn>
                <a:cxn ang="0">
                  <a:pos x="444" y="60"/>
                </a:cxn>
                <a:cxn ang="0">
                  <a:pos x="444" y="17"/>
                </a:cxn>
                <a:cxn ang="0">
                  <a:pos x="444" y="0"/>
                </a:cxn>
                <a:cxn ang="0">
                  <a:pos x="8" y="62"/>
                </a:cxn>
              </a:cxnLst>
              <a:rect l="0" t="0" r="r" b="b"/>
              <a:pathLst>
                <a:path w="444" h="354">
                  <a:moveTo>
                    <a:pt x="8" y="62"/>
                  </a:moveTo>
                  <a:lnTo>
                    <a:pt x="5" y="73"/>
                  </a:lnTo>
                  <a:lnTo>
                    <a:pt x="1" y="101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54"/>
                  </a:lnTo>
                  <a:lnTo>
                    <a:pt x="2" y="167"/>
                  </a:lnTo>
                  <a:lnTo>
                    <a:pt x="3" y="179"/>
                  </a:lnTo>
                  <a:lnTo>
                    <a:pt x="7" y="191"/>
                  </a:lnTo>
                  <a:lnTo>
                    <a:pt x="10" y="204"/>
                  </a:lnTo>
                  <a:lnTo>
                    <a:pt x="14" y="217"/>
                  </a:lnTo>
                  <a:lnTo>
                    <a:pt x="19" y="230"/>
                  </a:lnTo>
                  <a:lnTo>
                    <a:pt x="26" y="242"/>
                  </a:lnTo>
                  <a:lnTo>
                    <a:pt x="33" y="254"/>
                  </a:lnTo>
                  <a:lnTo>
                    <a:pt x="41" y="266"/>
                  </a:lnTo>
                  <a:lnTo>
                    <a:pt x="51" y="277"/>
                  </a:lnTo>
                  <a:lnTo>
                    <a:pt x="62" y="289"/>
                  </a:lnTo>
                  <a:lnTo>
                    <a:pt x="74" y="300"/>
                  </a:lnTo>
                  <a:lnTo>
                    <a:pt x="88" y="309"/>
                  </a:lnTo>
                  <a:lnTo>
                    <a:pt x="103" y="319"/>
                  </a:lnTo>
                  <a:lnTo>
                    <a:pt x="120" y="327"/>
                  </a:lnTo>
                  <a:lnTo>
                    <a:pt x="139" y="334"/>
                  </a:lnTo>
                  <a:lnTo>
                    <a:pt x="159" y="341"/>
                  </a:lnTo>
                  <a:lnTo>
                    <a:pt x="181" y="346"/>
                  </a:lnTo>
                  <a:lnTo>
                    <a:pt x="206" y="350"/>
                  </a:lnTo>
                  <a:lnTo>
                    <a:pt x="229" y="354"/>
                  </a:lnTo>
                  <a:lnTo>
                    <a:pt x="252" y="354"/>
                  </a:lnTo>
                  <a:lnTo>
                    <a:pt x="272" y="351"/>
                  </a:lnTo>
                  <a:lnTo>
                    <a:pt x="293" y="347"/>
                  </a:lnTo>
                  <a:lnTo>
                    <a:pt x="310" y="341"/>
                  </a:lnTo>
                  <a:lnTo>
                    <a:pt x="326" y="333"/>
                  </a:lnTo>
                  <a:lnTo>
                    <a:pt x="341" y="324"/>
                  </a:lnTo>
                  <a:lnTo>
                    <a:pt x="355" y="312"/>
                  </a:lnTo>
                  <a:lnTo>
                    <a:pt x="368" y="301"/>
                  </a:lnTo>
                  <a:lnTo>
                    <a:pt x="378" y="287"/>
                  </a:lnTo>
                  <a:lnTo>
                    <a:pt x="389" y="272"/>
                  </a:lnTo>
                  <a:lnTo>
                    <a:pt x="399" y="257"/>
                  </a:lnTo>
                  <a:lnTo>
                    <a:pt x="406" y="241"/>
                  </a:lnTo>
                  <a:lnTo>
                    <a:pt x="413" y="224"/>
                  </a:lnTo>
                  <a:lnTo>
                    <a:pt x="420" y="207"/>
                  </a:lnTo>
                  <a:lnTo>
                    <a:pt x="425" y="189"/>
                  </a:lnTo>
                  <a:lnTo>
                    <a:pt x="429" y="172"/>
                  </a:lnTo>
                  <a:lnTo>
                    <a:pt x="432" y="155"/>
                  </a:lnTo>
                  <a:lnTo>
                    <a:pt x="436" y="137"/>
                  </a:lnTo>
                  <a:lnTo>
                    <a:pt x="439" y="120"/>
                  </a:lnTo>
                  <a:lnTo>
                    <a:pt x="442" y="89"/>
                  </a:lnTo>
                  <a:lnTo>
                    <a:pt x="444" y="60"/>
                  </a:lnTo>
                  <a:lnTo>
                    <a:pt x="444" y="17"/>
                  </a:lnTo>
                  <a:lnTo>
                    <a:pt x="444" y="0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1" name="Freeform 160"/>
            <p:cNvSpPr>
              <a:spLocks/>
            </p:cNvSpPr>
            <p:nvPr/>
          </p:nvSpPr>
          <p:spPr bwMode="auto">
            <a:xfrm>
              <a:off x="7899398" y="1450788"/>
              <a:ext cx="121669" cy="164453"/>
            </a:xfrm>
            <a:custGeom>
              <a:avLst/>
              <a:gdLst/>
              <a:ahLst/>
              <a:cxnLst>
                <a:cxn ang="0">
                  <a:pos x="137" y="1392"/>
                </a:cxn>
                <a:cxn ang="0">
                  <a:pos x="133" y="1402"/>
                </a:cxn>
                <a:cxn ang="0">
                  <a:pos x="130" y="1411"/>
                </a:cxn>
                <a:cxn ang="0">
                  <a:pos x="127" y="1421"/>
                </a:cxn>
                <a:cxn ang="0">
                  <a:pos x="124" y="1430"/>
                </a:cxn>
                <a:cxn ang="0">
                  <a:pos x="102" y="1489"/>
                </a:cxn>
                <a:cxn ang="0">
                  <a:pos x="83" y="1546"/>
                </a:cxn>
                <a:cxn ang="0">
                  <a:pos x="65" y="1601"/>
                </a:cxn>
                <a:cxn ang="0">
                  <a:pos x="48" y="1656"/>
                </a:cxn>
                <a:cxn ang="0">
                  <a:pos x="33" y="1708"/>
                </a:cxn>
                <a:cxn ang="0">
                  <a:pos x="21" y="1759"/>
                </a:cxn>
                <a:cxn ang="0">
                  <a:pos x="9" y="1806"/>
                </a:cxn>
                <a:cxn ang="0">
                  <a:pos x="0" y="1853"/>
                </a:cxn>
                <a:cxn ang="0">
                  <a:pos x="3" y="1851"/>
                </a:cxn>
                <a:cxn ang="0">
                  <a:pos x="894" y="1482"/>
                </a:cxn>
                <a:cxn ang="0">
                  <a:pos x="268" y="1419"/>
                </a:cxn>
                <a:cxn ang="0">
                  <a:pos x="1060" y="1112"/>
                </a:cxn>
                <a:cxn ang="0">
                  <a:pos x="510" y="997"/>
                </a:cxn>
                <a:cxn ang="0">
                  <a:pos x="1214" y="818"/>
                </a:cxn>
                <a:cxn ang="0">
                  <a:pos x="702" y="575"/>
                </a:cxn>
                <a:cxn ang="0">
                  <a:pos x="1367" y="473"/>
                </a:cxn>
                <a:cxn ang="0">
                  <a:pos x="1078" y="245"/>
                </a:cxn>
                <a:cxn ang="0">
                  <a:pos x="767" y="0"/>
                </a:cxn>
                <a:cxn ang="0">
                  <a:pos x="764" y="3"/>
                </a:cxn>
                <a:cxn ang="0">
                  <a:pos x="760" y="12"/>
                </a:cxn>
                <a:cxn ang="0">
                  <a:pos x="748" y="36"/>
                </a:cxn>
                <a:cxn ang="0">
                  <a:pos x="728" y="73"/>
                </a:cxn>
                <a:cxn ang="0">
                  <a:pos x="703" y="123"/>
                </a:cxn>
                <a:cxn ang="0">
                  <a:pos x="673" y="184"/>
                </a:cxn>
                <a:cxn ang="0">
                  <a:pos x="638" y="255"/>
                </a:cxn>
                <a:cxn ang="0">
                  <a:pos x="599" y="333"/>
                </a:cxn>
                <a:cxn ang="0">
                  <a:pos x="558" y="420"/>
                </a:cxn>
                <a:cxn ang="0">
                  <a:pos x="513" y="513"/>
                </a:cxn>
                <a:cxn ang="0">
                  <a:pos x="467" y="613"/>
                </a:cxn>
                <a:cxn ang="0">
                  <a:pos x="419" y="716"/>
                </a:cxn>
                <a:cxn ang="0">
                  <a:pos x="370" y="823"/>
                </a:cxn>
                <a:cxn ang="0">
                  <a:pos x="323" y="934"/>
                </a:cxn>
                <a:cxn ang="0">
                  <a:pos x="275" y="1044"/>
                </a:cxn>
                <a:cxn ang="0">
                  <a:pos x="228" y="1156"/>
                </a:cxn>
                <a:cxn ang="0">
                  <a:pos x="185" y="1266"/>
                </a:cxn>
                <a:cxn ang="0">
                  <a:pos x="143" y="1375"/>
                </a:cxn>
                <a:cxn ang="0">
                  <a:pos x="139" y="1384"/>
                </a:cxn>
                <a:cxn ang="0">
                  <a:pos x="137" y="1392"/>
                </a:cxn>
              </a:cxnLst>
              <a:rect l="0" t="0" r="r" b="b"/>
              <a:pathLst>
                <a:path w="1367" h="1853">
                  <a:moveTo>
                    <a:pt x="137" y="1392"/>
                  </a:moveTo>
                  <a:lnTo>
                    <a:pt x="133" y="1402"/>
                  </a:lnTo>
                  <a:lnTo>
                    <a:pt x="130" y="1411"/>
                  </a:lnTo>
                  <a:lnTo>
                    <a:pt x="127" y="1421"/>
                  </a:lnTo>
                  <a:lnTo>
                    <a:pt x="124" y="1430"/>
                  </a:lnTo>
                  <a:lnTo>
                    <a:pt x="102" y="1489"/>
                  </a:lnTo>
                  <a:lnTo>
                    <a:pt x="83" y="1546"/>
                  </a:lnTo>
                  <a:lnTo>
                    <a:pt x="65" y="1601"/>
                  </a:lnTo>
                  <a:lnTo>
                    <a:pt x="48" y="1656"/>
                  </a:lnTo>
                  <a:lnTo>
                    <a:pt x="33" y="1708"/>
                  </a:lnTo>
                  <a:lnTo>
                    <a:pt x="21" y="1759"/>
                  </a:lnTo>
                  <a:lnTo>
                    <a:pt x="9" y="1806"/>
                  </a:lnTo>
                  <a:lnTo>
                    <a:pt x="0" y="1853"/>
                  </a:lnTo>
                  <a:lnTo>
                    <a:pt x="3" y="1851"/>
                  </a:lnTo>
                  <a:lnTo>
                    <a:pt x="894" y="1482"/>
                  </a:lnTo>
                  <a:lnTo>
                    <a:pt x="268" y="1419"/>
                  </a:lnTo>
                  <a:lnTo>
                    <a:pt x="1060" y="1112"/>
                  </a:lnTo>
                  <a:lnTo>
                    <a:pt x="510" y="997"/>
                  </a:lnTo>
                  <a:lnTo>
                    <a:pt x="1214" y="818"/>
                  </a:lnTo>
                  <a:lnTo>
                    <a:pt x="702" y="575"/>
                  </a:lnTo>
                  <a:lnTo>
                    <a:pt x="1367" y="473"/>
                  </a:lnTo>
                  <a:lnTo>
                    <a:pt x="1078" y="245"/>
                  </a:lnTo>
                  <a:lnTo>
                    <a:pt x="767" y="0"/>
                  </a:lnTo>
                  <a:lnTo>
                    <a:pt x="764" y="3"/>
                  </a:lnTo>
                  <a:lnTo>
                    <a:pt x="760" y="12"/>
                  </a:lnTo>
                  <a:lnTo>
                    <a:pt x="748" y="36"/>
                  </a:lnTo>
                  <a:lnTo>
                    <a:pt x="728" y="73"/>
                  </a:lnTo>
                  <a:lnTo>
                    <a:pt x="703" y="123"/>
                  </a:lnTo>
                  <a:lnTo>
                    <a:pt x="673" y="184"/>
                  </a:lnTo>
                  <a:lnTo>
                    <a:pt x="638" y="255"/>
                  </a:lnTo>
                  <a:lnTo>
                    <a:pt x="599" y="333"/>
                  </a:lnTo>
                  <a:lnTo>
                    <a:pt x="558" y="420"/>
                  </a:lnTo>
                  <a:lnTo>
                    <a:pt x="513" y="513"/>
                  </a:lnTo>
                  <a:lnTo>
                    <a:pt x="467" y="613"/>
                  </a:lnTo>
                  <a:lnTo>
                    <a:pt x="419" y="716"/>
                  </a:lnTo>
                  <a:lnTo>
                    <a:pt x="370" y="823"/>
                  </a:lnTo>
                  <a:lnTo>
                    <a:pt x="323" y="934"/>
                  </a:lnTo>
                  <a:lnTo>
                    <a:pt x="275" y="1044"/>
                  </a:lnTo>
                  <a:lnTo>
                    <a:pt x="228" y="1156"/>
                  </a:lnTo>
                  <a:lnTo>
                    <a:pt x="185" y="1266"/>
                  </a:lnTo>
                  <a:lnTo>
                    <a:pt x="143" y="1375"/>
                  </a:lnTo>
                  <a:lnTo>
                    <a:pt x="139" y="1384"/>
                  </a:lnTo>
                  <a:lnTo>
                    <a:pt x="137" y="13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2" name="Freeform 161"/>
            <p:cNvSpPr>
              <a:spLocks/>
            </p:cNvSpPr>
            <p:nvPr/>
          </p:nvSpPr>
          <p:spPr bwMode="auto">
            <a:xfrm>
              <a:off x="8042459" y="1504269"/>
              <a:ext cx="46796" cy="102950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411" y="183"/>
                </a:cxn>
                <a:cxn ang="0">
                  <a:pos x="115" y="255"/>
                </a:cxn>
                <a:cxn ang="0">
                  <a:pos x="384" y="472"/>
                </a:cxn>
                <a:cxn ang="0">
                  <a:pos x="26" y="613"/>
                </a:cxn>
                <a:cxn ang="0">
                  <a:pos x="294" y="767"/>
                </a:cxn>
                <a:cxn ang="0">
                  <a:pos x="0" y="856"/>
                </a:cxn>
                <a:cxn ang="0">
                  <a:pos x="346" y="1163"/>
                </a:cxn>
                <a:cxn ang="0">
                  <a:pos x="409" y="763"/>
                </a:cxn>
                <a:cxn ang="0">
                  <a:pos x="465" y="409"/>
                </a:cxn>
                <a:cxn ang="0">
                  <a:pos x="524" y="39"/>
                </a:cxn>
                <a:cxn ang="0">
                  <a:pos x="524" y="38"/>
                </a:cxn>
                <a:cxn ang="0">
                  <a:pos x="489" y="34"/>
                </a:cxn>
                <a:cxn ang="0">
                  <a:pos x="230" y="0"/>
                </a:cxn>
              </a:cxnLst>
              <a:rect l="0" t="0" r="r" b="b"/>
              <a:pathLst>
                <a:path w="524" h="1163">
                  <a:moveTo>
                    <a:pt x="230" y="0"/>
                  </a:moveTo>
                  <a:lnTo>
                    <a:pt x="411" y="183"/>
                  </a:lnTo>
                  <a:lnTo>
                    <a:pt x="115" y="255"/>
                  </a:lnTo>
                  <a:lnTo>
                    <a:pt x="384" y="472"/>
                  </a:lnTo>
                  <a:lnTo>
                    <a:pt x="26" y="613"/>
                  </a:lnTo>
                  <a:lnTo>
                    <a:pt x="294" y="767"/>
                  </a:lnTo>
                  <a:lnTo>
                    <a:pt x="0" y="856"/>
                  </a:lnTo>
                  <a:lnTo>
                    <a:pt x="346" y="1163"/>
                  </a:lnTo>
                  <a:lnTo>
                    <a:pt x="409" y="763"/>
                  </a:lnTo>
                  <a:lnTo>
                    <a:pt x="465" y="40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489" y="3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3" name="Freeform 162"/>
            <p:cNvSpPr>
              <a:spLocks/>
            </p:cNvSpPr>
            <p:nvPr/>
          </p:nvSpPr>
          <p:spPr bwMode="auto">
            <a:xfrm>
              <a:off x="7966249" y="1608557"/>
              <a:ext cx="46796" cy="40111"/>
            </a:xfrm>
            <a:custGeom>
              <a:avLst/>
              <a:gdLst/>
              <a:ahLst/>
              <a:cxnLst>
                <a:cxn ang="0">
                  <a:pos x="511" y="217"/>
                </a:cxn>
                <a:cxn ang="0">
                  <a:pos x="192" y="192"/>
                </a:cxn>
                <a:cxn ang="0">
                  <a:pos x="511" y="38"/>
                </a:cxn>
                <a:cxn ang="0">
                  <a:pos x="51" y="0"/>
                </a:cxn>
                <a:cxn ang="0">
                  <a:pos x="24" y="231"/>
                </a:cxn>
                <a:cxn ang="0">
                  <a:pos x="0" y="447"/>
                </a:cxn>
                <a:cxn ang="0">
                  <a:pos x="26" y="435"/>
                </a:cxn>
                <a:cxn ang="0">
                  <a:pos x="511" y="217"/>
                </a:cxn>
              </a:cxnLst>
              <a:rect l="0" t="0" r="r" b="b"/>
              <a:pathLst>
                <a:path w="511" h="447">
                  <a:moveTo>
                    <a:pt x="511" y="217"/>
                  </a:moveTo>
                  <a:lnTo>
                    <a:pt x="192" y="192"/>
                  </a:lnTo>
                  <a:lnTo>
                    <a:pt x="511" y="38"/>
                  </a:lnTo>
                  <a:lnTo>
                    <a:pt x="51" y="0"/>
                  </a:lnTo>
                  <a:lnTo>
                    <a:pt x="24" y="231"/>
                  </a:lnTo>
                  <a:lnTo>
                    <a:pt x="0" y="447"/>
                  </a:lnTo>
                  <a:lnTo>
                    <a:pt x="26" y="435"/>
                  </a:lnTo>
                  <a:lnTo>
                    <a:pt x="511" y="217"/>
                  </a:lnTo>
                  <a:close/>
                </a:path>
              </a:pathLst>
            </a:custGeom>
            <a:solidFill>
              <a:srgbClr val="8F2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4" name="Freeform 163"/>
            <p:cNvSpPr>
              <a:spLocks/>
            </p:cNvSpPr>
            <p:nvPr/>
          </p:nvSpPr>
          <p:spPr bwMode="auto">
            <a:xfrm>
              <a:off x="7975608" y="1650004"/>
              <a:ext cx="60166" cy="49470"/>
            </a:xfrm>
            <a:custGeom>
              <a:avLst/>
              <a:gdLst/>
              <a:ahLst/>
              <a:cxnLst>
                <a:cxn ang="0">
                  <a:pos x="345" y="473"/>
                </a:cxn>
                <a:cxn ang="0">
                  <a:pos x="600" y="141"/>
                </a:cxn>
                <a:cxn ang="0">
                  <a:pos x="242" y="192"/>
                </a:cxn>
                <a:cxn ang="0">
                  <a:pos x="432" y="2"/>
                </a:cxn>
                <a:cxn ang="0">
                  <a:pos x="434" y="0"/>
                </a:cxn>
                <a:cxn ang="0">
                  <a:pos x="421" y="2"/>
                </a:cxn>
                <a:cxn ang="0">
                  <a:pos x="386" y="9"/>
                </a:cxn>
                <a:cxn ang="0">
                  <a:pos x="362" y="13"/>
                </a:cxn>
                <a:cxn ang="0">
                  <a:pos x="334" y="19"/>
                </a:cxn>
                <a:cxn ang="0">
                  <a:pos x="304" y="28"/>
                </a:cxn>
                <a:cxn ang="0">
                  <a:pos x="272" y="37"/>
                </a:cxn>
                <a:cxn ang="0">
                  <a:pos x="238" y="48"/>
                </a:cxn>
                <a:cxn ang="0">
                  <a:pos x="203" y="62"/>
                </a:cxn>
                <a:cxn ang="0">
                  <a:pos x="185" y="69"/>
                </a:cxn>
                <a:cxn ang="0">
                  <a:pos x="168" y="77"/>
                </a:cxn>
                <a:cxn ang="0">
                  <a:pos x="150" y="85"/>
                </a:cxn>
                <a:cxn ang="0">
                  <a:pos x="133" y="94"/>
                </a:cxn>
                <a:cxn ang="0">
                  <a:pos x="116" y="103"/>
                </a:cxn>
                <a:cxn ang="0">
                  <a:pos x="100" y="114"/>
                </a:cxn>
                <a:cxn ang="0">
                  <a:pos x="84" y="124"/>
                </a:cxn>
                <a:cxn ang="0">
                  <a:pos x="68" y="135"/>
                </a:cxn>
                <a:cxn ang="0">
                  <a:pos x="55" y="146"/>
                </a:cxn>
                <a:cxn ang="0">
                  <a:pos x="40" y="159"/>
                </a:cxn>
                <a:cxn ang="0">
                  <a:pos x="27" y="172"/>
                </a:cxn>
                <a:cxn ang="0">
                  <a:pos x="15" y="186"/>
                </a:cxn>
                <a:cxn ang="0">
                  <a:pos x="7" y="195"/>
                </a:cxn>
                <a:cxn ang="0">
                  <a:pos x="0" y="205"/>
                </a:cxn>
                <a:cxn ang="0">
                  <a:pos x="4" y="211"/>
                </a:cxn>
                <a:cxn ang="0">
                  <a:pos x="15" y="230"/>
                </a:cxn>
                <a:cxn ang="0">
                  <a:pos x="34" y="260"/>
                </a:cxn>
                <a:cxn ang="0">
                  <a:pos x="60" y="299"/>
                </a:cxn>
                <a:cxn ang="0">
                  <a:pos x="92" y="349"/>
                </a:cxn>
                <a:cxn ang="0">
                  <a:pos x="129" y="408"/>
                </a:cxn>
                <a:cxn ang="0">
                  <a:pos x="171" y="474"/>
                </a:cxn>
                <a:cxn ang="0">
                  <a:pos x="219" y="548"/>
                </a:cxn>
                <a:cxn ang="0">
                  <a:pos x="614" y="548"/>
                </a:cxn>
                <a:cxn ang="0">
                  <a:pos x="678" y="435"/>
                </a:cxn>
                <a:cxn ang="0">
                  <a:pos x="345" y="473"/>
                </a:cxn>
              </a:cxnLst>
              <a:rect l="0" t="0" r="r" b="b"/>
              <a:pathLst>
                <a:path w="678" h="548">
                  <a:moveTo>
                    <a:pt x="345" y="473"/>
                  </a:moveTo>
                  <a:lnTo>
                    <a:pt x="600" y="141"/>
                  </a:lnTo>
                  <a:lnTo>
                    <a:pt x="242" y="192"/>
                  </a:lnTo>
                  <a:lnTo>
                    <a:pt x="432" y="2"/>
                  </a:lnTo>
                  <a:lnTo>
                    <a:pt x="434" y="0"/>
                  </a:lnTo>
                  <a:lnTo>
                    <a:pt x="421" y="2"/>
                  </a:lnTo>
                  <a:lnTo>
                    <a:pt x="386" y="9"/>
                  </a:lnTo>
                  <a:lnTo>
                    <a:pt x="362" y="13"/>
                  </a:lnTo>
                  <a:lnTo>
                    <a:pt x="334" y="19"/>
                  </a:lnTo>
                  <a:lnTo>
                    <a:pt x="304" y="28"/>
                  </a:lnTo>
                  <a:lnTo>
                    <a:pt x="272" y="37"/>
                  </a:lnTo>
                  <a:lnTo>
                    <a:pt x="238" y="48"/>
                  </a:lnTo>
                  <a:lnTo>
                    <a:pt x="203" y="62"/>
                  </a:lnTo>
                  <a:lnTo>
                    <a:pt x="185" y="69"/>
                  </a:lnTo>
                  <a:lnTo>
                    <a:pt x="168" y="77"/>
                  </a:lnTo>
                  <a:lnTo>
                    <a:pt x="150" y="85"/>
                  </a:lnTo>
                  <a:lnTo>
                    <a:pt x="133" y="94"/>
                  </a:lnTo>
                  <a:lnTo>
                    <a:pt x="116" y="103"/>
                  </a:lnTo>
                  <a:lnTo>
                    <a:pt x="100" y="114"/>
                  </a:lnTo>
                  <a:lnTo>
                    <a:pt x="84" y="124"/>
                  </a:lnTo>
                  <a:lnTo>
                    <a:pt x="68" y="135"/>
                  </a:lnTo>
                  <a:lnTo>
                    <a:pt x="55" y="146"/>
                  </a:lnTo>
                  <a:lnTo>
                    <a:pt x="40" y="159"/>
                  </a:lnTo>
                  <a:lnTo>
                    <a:pt x="27" y="172"/>
                  </a:lnTo>
                  <a:lnTo>
                    <a:pt x="15" y="186"/>
                  </a:lnTo>
                  <a:lnTo>
                    <a:pt x="7" y="195"/>
                  </a:lnTo>
                  <a:lnTo>
                    <a:pt x="0" y="205"/>
                  </a:lnTo>
                  <a:lnTo>
                    <a:pt x="4" y="211"/>
                  </a:lnTo>
                  <a:lnTo>
                    <a:pt x="15" y="230"/>
                  </a:lnTo>
                  <a:lnTo>
                    <a:pt x="34" y="260"/>
                  </a:lnTo>
                  <a:lnTo>
                    <a:pt x="60" y="299"/>
                  </a:lnTo>
                  <a:lnTo>
                    <a:pt x="92" y="349"/>
                  </a:lnTo>
                  <a:lnTo>
                    <a:pt x="129" y="408"/>
                  </a:lnTo>
                  <a:lnTo>
                    <a:pt x="171" y="474"/>
                  </a:lnTo>
                  <a:lnTo>
                    <a:pt x="219" y="548"/>
                  </a:lnTo>
                  <a:lnTo>
                    <a:pt x="614" y="548"/>
                  </a:lnTo>
                  <a:lnTo>
                    <a:pt x="678" y="435"/>
                  </a:lnTo>
                  <a:lnTo>
                    <a:pt x="345" y="473"/>
                  </a:lnTo>
                  <a:close/>
                </a:path>
              </a:pathLst>
            </a:custGeom>
            <a:solidFill>
              <a:srgbClr val="979B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5" name="Freeform 164"/>
            <p:cNvSpPr>
              <a:spLocks/>
            </p:cNvSpPr>
            <p:nvPr/>
          </p:nvSpPr>
          <p:spPr bwMode="auto">
            <a:xfrm>
              <a:off x="8063851" y="1655352"/>
              <a:ext cx="49470" cy="44122"/>
            </a:xfrm>
            <a:custGeom>
              <a:avLst/>
              <a:gdLst/>
              <a:ahLst/>
              <a:cxnLst>
                <a:cxn ang="0">
                  <a:pos x="121" y="257"/>
                </a:cxn>
                <a:cxn ang="0">
                  <a:pos x="414" y="26"/>
                </a:cxn>
                <a:cxn ang="0">
                  <a:pos x="6" y="0"/>
                </a:cxn>
                <a:cxn ang="0">
                  <a:pos x="6" y="9"/>
                </a:cxn>
                <a:cxn ang="0">
                  <a:pos x="3" y="32"/>
                </a:cxn>
                <a:cxn ang="0">
                  <a:pos x="2" y="65"/>
                </a:cxn>
                <a:cxn ang="0">
                  <a:pos x="1" y="106"/>
                </a:cxn>
                <a:cxn ang="0">
                  <a:pos x="0" y="151"/>
                </a:cxn>
                <a:cxn ang="0">
                  <a:pos x="0" y="195"/>
                </a:cxn>
                <a:cxn ang="0">
                  <a:pos x="1" y="215"/>
                </a:cxn>
                <a:cxn ang="0">
                  <a:pos x="2" y="235"/>
                </a:cxn>
                <a:cxn ang="0">
                  <a:pos x="3" y="253"/>
                </a:cxn>
                <a:cxn ang="0">
                  <a:pos x="6" y="269"/>
                </a:cxn>
                <a:cxn ang="0">
                  <a:pos x="8" y="278"/>
                </a:cxn>
                <a:cxn ang="0">
                  <a:pos x="14" y="291"/>
                </a:cxn>
                <a:cxn ang="0">
                  <a:pos x="22" y="313"/>
                </a:cxn>
                <a:cxn ang="0">
                  <a:pos x="35" y="339"/>
                </a:cxn>
                <a:cxn ang="0">
                  <a:pos x="50" y="371"/>
                </a:cxn>
                <a:cxn ang="0">
                  <a:pos x="67" y="408"/>
                </a:cxn>
                <a:cxn ang="0">
                  <a:pos x="87" y="450"/>
                </a:cxn>
                <a:cxn ang="0">
                  <a:pos x="110" y="497"/>
                </a:cxn>
                <a:cxn ang="0">
                  <a:pos x="337" y="497"/>
                </a:cxn>
                <a:cxn ang="0">
                  <a:pos x="555" y="307"/>
                </a:cxn>
                <a:cxn ang="0">
                  <a:pos x="121" y="257"/>
                </a:cxn>
              </a:cxnLst>
              <a:rect l="0" t="0" r="r" b="b"/>
              <a:pathLst>
                <a:path w="555" h="497">
                  <a:moveTo>
                    <a:pt x="121" y="257"/>
                  </a:moveTo>
                  <a:lnTo>
                    <a:pt x="414" y="26"/>
                  </a:lnTo>
                  <a:lnTo>
                    <a:pt x="6" y="0"/>
                  </a:lnTo>
                  <a:lnTo>
                    <a:pt x="6" y="9"/>
                  </a:lnTo>
                  <a:lnTo>
                    <a:pt x="3" y="32"/>
                  </a:lnTo>
                  <a:lnTo>
                    <a:pt x="2" y="65"/>
                  </a:lnTo>
                  <a:lnTo>
                    <a:pt x="1" y="106"/>
                  </a:lnTo>
                  <a:lnTo>
                    <a:pt x="0" y="151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2" y="235"/>
                  </a:lnTo>
                  <a:lnTo>
                    <a:pt x="3" y="253"/>
                  </a:lnTo>
                  <a:lnTo>
                    <a:pt x="6" y="269"/>
                  </a:lnTo>
                  <a:lnTo>
                    <a:pt x="8" y="278"/>
                  </a:lnTo>
                  <a:lnTo>
                    <a:pt x="14" y="291"/>
                  </a:lnTo>
                  <a:lnTo>
                    <a:pt x="22" y="313"/>
                  </a:lnTo>
                  <a:lnTo>
                    <a:pt x="35" y="339"/>
                  </a:lnTo>
                  <a:lnTo>
                    <a:pt x="50" y="371"/>
                  </a:lnTo>
                  <a:lnTo>
                    <a:pt x="67" y="408"/>
                  </a:lnTo>
                  <a:lnTo>
                    <a:pt x="87" y="450"/>
                  </a:lnTo>
                  <a:lnTo>
                    <a:pt x="110" y="497"/>
                  </a:lnTo>
                  <a:lnTo>
                    <a:pt x="337" y="497"/>
                  </a:lnTo>
                  <a:lnTo>
                    <a:pt x="555" y="307"/>
                  </a:lnTo>
                  <a:lnTo>
                    <a:pt x="121" y="2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6" name="Freeform 165"/>
            <p:cNvSpPr>
              <a:spLocks/>
            </p:cNvSpPr>
            <p:nvPr/>
          </p:nvSpPr>
          <p:spPr bwMode="auto">
            <a:xfrm>
              <a:off x="8360669" y="1450788"/>
              <a:ext cx="54818" cy="45459"/>
            </a:xfrm>
            <a:custGeom>
              <a:avLst/>
              <a:gdLst/>
              <a:ahLst/>
              <a:cxnLst>
                <a:cxn ang="0">
                  <a:pos x="199" y="113"/>
                </a:cxn>
                <a:cxn ang="0">
                  <a:pos x="0" y="381"/>
                </a:cxn>
                <a:cxn ang="0">
                  <a:pos x="22" y="390"/>
                </a:cxn>
                <a:cxn ang="0">
                  <a:pos x="46" y="397"/>
                </a:cxn>
                <a:cxn ang="0">
                  <a:pos x="70" y="406"/>
                </a:cxn>
                <a:cxn ang="0">
                  <a:pos x="95" y="413"/>
                </a:cxn>
                <a:cxn ang="0">
                  <a:pos x="121" y="421"/>
                </a:cxn>
                <a:cxn ang="0">
                  <a:pos x="146" y="429"/>
                </a:cxn>
                <a:cxn ang="0">
                  <a:pos x="173" y="436"/>
                </a:cxn>
                <a:cxn ang="0">
                  <a:pos x="200" y="444"/>
                </a:cxn>
                <a:cxn ang="0">
                  <a:pos x="496" y="398"/>
                </a:cxn>
                <a:cxn ang="0">
                  <a:pos x="408" y="488"/>
                </a:cxn>
                <a:cxn ang="0">
                  <a:pos x="433" y="491"/>
                </a:cxn>
                <a:cxn ang="0">
                  <a:pos x="460" y="495"/>
                </a:cxn>
                <a:cxn ang="0">
                  <a:pos x="485" y="498"/>
                </a:cxn>
                <a:cxn ang="0">
                  <a:pos x="511" y="500"/>
                </a:cxn>
                <a:cxn ang="0">
                  <a:pos x="536" y="501"/>
                </a:cxn>
                <a:cxn ang="0">
                  <a:pos x="561" y="502"/>
                </a:cxn>
                <a:cxn ang="0">
                  <a:pos x="586" y="502"/>
                </a:cxn>
                <a:cxn ang="0">
                  <a:pos x="610" y="502"/>
                </a:cxn>
                <a:cxn ang="0">
                  <a:pos x="594" y="437"/>
                </a:cxn>
                <a:cxn ang="0">
                  <a:pos x="579" y="373"/>
                </a:cxn>
                <a:cxn ang="0">
                  <a:pos x="562" y="309"/>
                </a:cxn>
                <a:cxn ang="0">
                  <a:pos x="543" y="246"/>
                </a:cxn>
                <a:cxn ang="0">
                  <a:pos x="523" y="183"/>
                </a:cxn>
                <a:cxn ang="0">
                  <a:pos x="504" y="122"/>
                </a:cxn>
                <a:cxn ang="0">
                  <a:pos x="483" y="60"/>
                </a:cxn>
                <a:cxn ang="0">
                  <a:pos x="462" y="0"/>
                </a:cxn>
                <a:cxn ang="0">
                  <a:pos x="432" y="18"/>
                </a:cxn>
                <a:cxn ang="0">
                  <a:pos x="402" y="34"/>
                </a:cxn>
                <a:cxn ang="0">
                  <a:pos x="370" y="50"/>
                </a:cxn>
                <a:cxn ang="0">
                  <a:pos x="337" y="63"/>
                </a:cxn>
                <a:cxn ang="0">
                  <a:pos x="303" y="77"/>
                </a:cxn>
                <a:cxn ang="0">
                  <a:pos x="269" y="90"/>
                </a:cxn>
                <a:cxn ang="0">
                  <a:pos x="234" y="103"/>
                </a:cxn>
                <a:cxn ang="0">
                  <a:pos x="199" y="113"/>
                </a:cxn>
              </a:cxnLst>
              <a:rect l="0" t="0" r="r" b="b"/>
              <a:pathLst>
                <a:path w="610" h="502">
                  <a:moveTo>
                    <a:pt x="199" y="113"/>
                  </a:moveTo>
                  <a:lnTo>
                    <a:pt x="0" y="381"/>
                  </a:lnTo>
                  <a:lnTo>
                    <a:pt x="22" y="390"/>
                  </a:lnTo>
                  <a:lnTo>
                    <a:pt x="46" y="397"/>
                  </a:lnTo>
                  <a:lnTo>
                    <a:pt x="70" y="406"/>
                  </a:lnTo>
                  <a:lnTo>
                    <a:pt x="95" y="413"/>
                  </a:lnTo>
                  <a:lnTo>
                    <a:pt x="121" y="421"/>
                  </a:lnTo>
                  <a:lnTo>
                    <a:pt x="146" y="429"/>
                  </a:lnTo>
                  <a:lnTo>
                    <a:pt x="173" y="436"/>
                  </a:lnTo>
                  <a:lnTo>
                    <a:pt x="200" y="444"/>
                  </a:lnTo>
                  <a:lnTo>
                    <a:pt x="496" y="398"/>
                  </a:lnTo>
                  <a:lnTo>
                    <a:pt x="408" y="488"/>
                  </a:lnTo>
                  <a:lnTo>
                    <a:pt x="433" y="491"/>
                  </a:lnTo>
                  <a:lnTo>
                    <a:pt x="460" y="495"/>
                  </a:lnTo>
                  <a:lnTo>
                    <a:pt x="485" y="498"/>
                  </a:lnTo>
                  <a:lnTo>
                    <a:pt x="511" y="500"/>
                  </a:lnTo>
                  <a:lnTo>
                    <a:pt x="536" y="501"/>
                  </a:lnTo>
                  <a:lnTo>
                    <a:pt x="561" y="502"/>
                  </a:lnTo>
                  <a:lnTo>
                    <a:pt x="586" y="502"/>
                  </a:lnTo>
                  <a:lnTo>
                    <a:pt x="610" y="502"/>
                  </a:lnTo>
                  <a:lnTo>
                    <a:pt x="594" y="437"/>
                  </a:lnTo>
                  <a:lnTo>
                    <a:pt x="579" y="373"/>
                  </a:lnTo>
                  <a:lnTo>
                    <a:pt x="562" y="309"/>
                  </a:lnTo>
                  <a:lnTo>
                    <a:pt x="543" y="246"/>
                  </a:lnTo>
                  <a:lnTo>
                    <a:pt x="523" y="183"/>
                  </a:lnTo>
                  <a:lnTo>
                    <a:pt x="504" y="122"/>
                  </a:lnTo>
                  <a:lnTo>
                    <a:pt x="483" y="60"/>
                  </a:lnTo>
                  <a:lnTo>
                    <a:pt x="462" y="0"/>
                  </a:lnTo>
                  <a:lnTo>
                    <a:pt x="432" y="18"/>
                  </a:lnTo>
                  <a:lnTo>
                    <a:pt x="402" y="34"/>
                  </a:lnTo>
                  <a:lnTo>
                    <a:pt x="370" y="50"/>
                  </a:lnTo>
                  <a:lnTo>
                    <a:pt x="337" y="63"/>
                  </a:lnTo>
                  <a:lnTo>
                    <a:pt x="303" y="77"/>
                  </a:lnTo>
                  <a:lnTo>
                    <a:pt x="269" y="90"/>
                  </a:lnTo>
                  <a:lnTo>
                    <a:pt x="234" y="103"/>
                  </a:lnTo>
                  <a:lnTo>
                    <a:pt x="199" y="113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7" name="Freeform 166"/>
            <p:cNvSpPr>
              <a:spLocks/>
            </p:cNvSpPr>
            <p:nvPr/>
          </p:nvSpPr>
          <p:spPr bwMode="auto">
            <a:xfrm>
              <a:off x="8340614" y="1408004"/>
              <a:ext cx="56155" cy="45459"/>
            </a:xfrm>
            <a:custGeom>
              <a:avLst/>
              <a:gdLst/>
              <a:ahLst/>
              <a:cxnLst>
                <a:cxn ang="0">
                  <a:pos x="21" y="480"/>
                </a:cxn>
                <a:cxn ang="0">
                  <a:pos x="0" y="509"/>
                </a:cxn>
                <a:cxn ang="0">
                  <a:pos x="389" y="447"/>
                </a:cxn>
                <a:cxn ang="0">
                  <a:pos x="424" y="436"/>
                </a:cxn>
                <a:cxn ang="0">
                  <a:pos x="458" y="425"/>
                </a:cxn>
                <a:cxn ang="0">
                  <a:pos x="491" y="411"/>
                </a:cxn>
                <a:cxn ang="0">
                  <a:pos x="522" y="398"/>
                </a:cxn>
                <a:cxn ang="0">
                  <a:pos x="554" y="383"/>
                </a:cxn>
                <a:cxn ang="0">
                  <a:pos x="583" y="367"/>
                </a:cxn>
                <a:cxn ang="0">
                  <a:pos x="611" y="352"/>
                </a:cxn>
                <a:cxn ang="0">
                  <a:pos x="637" y="334"/>
                </a:cxn>
                <a:cxn ang="0">
                  <a:pos x="629" y="313"/>
                </a:cxn>
                <a:cxn ang="0">
                  <a:pos x="621" y="293"/>
                </a:cxn>
                <a:cxn ang="0">
                  <a:pos x="612" y="272"/>
                </a:cxn>
                <a:cxn ang="0">
                  <a:pos x="604" y="252"/>
                </a:cxn>
                <a:cxn ang="0">
                  <a:pos x="590" y="219"/>
                </a:cxn>
                <a:cxn ang="0">
                  <a:pos x="575" y="186"/>
                </a:cxn>
                <a:cxn ang="0">
                  <a:pos x="562" y="154"/>
                </a:cxn>
                <a:cxn ang="0">
                  <a:pos x="548" y="123"/>
                </a:cxn>
                <a:cxn ang="0">
                  <a:pos x="533" y="91"/>
                </a:cxn>
                <a:cxn ang="0">
                  <a:pos x="519" y="60"/>
                </a:cxn>
                <a:cxn ang="0">
                  <a:pos x="505" y="29"/>
                </a:cxn>
                <a:cxn ang="0">
                  <a:pos x="491" y="0"/>
                </a:cxn>
                <a:cxn ang="0">
                  <a:pos x="477" y="25"/>
                </a:cxn>
                <a:cxn ang="0">
                  <a:pos x="460" y="53"/>
                </a:cxn>
                <a:cxn ang="0">
                  <a:pos x="442" y="81"/>
                </a:cxn>
                <a:cxn ang="0">
                  <a:pos x="421" y="111"/>
                </a:cxn>
                <a:cxn ang="0">
                  <a:pos x="398" y="142"/>
                </a:cxn>
                <a:cxn ang="0">
                  <a:pos x="375" y="173"/>
                </a:cxn>
                <a:cxn ang="0">
                  <a:pos x="349" y="204"/>
                </a:cxn>
                <a:cxn ang="0">
                  <a:pos x="321" y="237"/>
                </a:cxn>
                <a:cxn ang="0">
                  <a:pos x="290" y="269"/>
                </a:cxn>
                <a:cxn ang="0">
                  <a:pos x="259" y="302"/>
                </a:cxn>
                <a:cxn ang="0">
                  <a:pos x="225" y="334"/>
                </a:cxn>
                <a:cxn ang="0">
                  <a:pos x="189" y="364"/>
                </a:cxn>
                <a:cxn ang="0">
                  <a:pos x="170" y="380"/>
                </a:cxn>
                <a:cxn ang="0">
                  <a:pos x="149" y="395"/>
                </a:cxn>
                <a:cxn ang="0">
                  <a:pos x="129" y="410"/>
                </a:cxn>
                <a:cxn ang="0">
                  <a:pos x="109" y="425"/>
                </a:cxn>
                <a:cxn ang="0">
                  <a:pos x="88" y="439"/>
                </a:cxn>
                <a:cxn ang="0">
                  <a:pos x="66" y="453"/>
                </a:cxn>
                <a:cxn ang="0">
                  <a:pos x="44" y="467"/>
                </a:cxn>
                <a:cxn ang="0">
                  <a:pos x="21" y="480"/>
                </a:cxn>
              </a:cxnLst>
              <a:rect l="0" t="0" r="r" b="b"/>
              <a:pathLst>
                <a:path w="637" h="509">
                  <a:moveTo>
                    <a:pt x="21" y="480"/>
                  </a:moveTo>
                  <a:lnTo>
                    <a:pt x="0" y="509"/>
                  </a:lnTo>
                  <a:lnTo>
                    <a:pt x="389" y="447"/>
                  </a:lnTo>
                  <a:lnTo>
                    <a:pt x="424" y="436"/>
                  </a:lnTo>
                  <a:lnTo>
                    <a:pt x="458" y="425"/>
                  </a:lnTo>
                  <a:lnTo>
                    <a:pt x="491" y="411"/>
                  </a:lnTo>
                  <a:lnTo>
                    <a:pt x="522" y="398"/>
                  </a:lnTo>
                  <a:lnTo>
                    <a:pt x="554" y="383"/>
                  </a:lnTo>
                  <a:lnTo>
                    <a:pt x="583" y="367"/>
                  </a:lnTo>
                  <a:lnTo>
                    <a:pt x="611" y="352"/>
                  </a:lnTo>
                  <a:lnTo>
                    <a:pt x="637" y="334"/>
                  </a:lnTo>
                  <a:lnTo>
                    <a:pt x="629" y="313"/>
                  </a:lnTo>
                  <a:lnTo>
                    <a:pt x="621" y="293"/>
                  </a:lnTo>
                  <a:lnTo>
                    <a:pt x="612" y="272"/>
                  </a:lnTo>
                  <a:lnTo>
                    <a:pt x="604" y="252"/>
                  </a:lnTo>
                  <a:lnTo>
                    <a:pt x="590" y="219"/>
                  </a:lnTo>
                  <a:lnTo>
                    <a:pt x="575" y="186"/>
                  </a:lnTo>
                  <a:lnTo>
                    <a:pt x="562" y="154"/>
                  </a:lnTo>
                  <a:lnTo>
                    <a:pt x="548" y="123"/>
                  </a:lnTo>
                  <a:lnTo>
                    <a:pt x="533" y="91"/>
                  </a:lnTo>
                  <a:lnTo>
                    <a:pt x="519" y="60"/>
                  </a:lnTo>
                  <a:lnTo>
                    <a:pt x="505" y="29"/>
                  </a:lnTo>
                  <a:lnTo>
                    <a:pt x="491" y="0"/>
                  </a:lnTo>
                  <a:lnTo>
                    <a:pt x="477" y="25"/>
                  </a:lnTo>
                  <a:lnTo>
                    <a:pt x="460" y="53"/>
                  </a:lnTo>
                  <a:lnTo>
                    <a:pt x="442" y="81"/>
                  </a:lnTo>
                  <a:lnTo>
                    <a:pt x="421" y="111"/>
                  </a:lnTo>
                  <a:lnTo>
                    <a:pt x="398" y="142"/>
                  </a:lnTo>
                  <a:lnTo>
                    <a:pt x="375" y="173"/>
                  </a:lnTo>
                  <a:lnTo>
                    <a:pt x="349" y="204"/>
                  </a:lnTo>
                  <a:lnTo>
                    <a:pt x="321" y="237"/>
                  </a:lnTo>
                  <a:lnTo>
                    <a:pt x="290" y="269"/>
                  </a:lnTo>
                  <a:lnTo>
                    <a:pt x="259" y="302"/>
                  </a:lnTo>
                  <a:lnTo>
                    <a:pt x="225" y="334"/>
                  </a:lnTo>
                  <a:lnTo>
                    <a:pt x="189" y="364"/>
                  </a:lnTo>
                  <a:lnTo>
                    <a:pt x="170" y="380"/>
                  </a:lnTo>
                  <a:lnTo>
                    <a:pt x="149" y="395"/>
                  </a:lnTo>
                  <a:lnTo>
                    <a:pt x="129" y="410"/>
                  </a:lnTo>
                  <a:lnTo>
                    <a:pt x="109" y="425"/>
                  </a:lnTo>
                  <a:lnTo>
                    <a:pt x="88" y="439"/>
                  </a:lnTo>
                  <a:lnTo>
                    <a:pt x="66" y="453"/>
                  </a:lnTo>
                  <a:lnTo>
                    <a:pt x="44" y="467"/>
                  </a:lnTo>
                  <a:lnTo>
                    <a:pt x="21" y="48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8" name="Freeform 167"/>
            <p:cNvSpPr>
              <a:spLocks/>
            </p:cNvSpPr>
            <p:nvPr/>
          </p:nvSpPr>
          <p:spPr bwMode="auto">
            <a:xfrm>
              <a:off x="8359332" y="1506943"/>
              <a:ext cx="61503" cy="5615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0" y="299"/>
                </a:cxn>
                <a:cxn ang="0">
                  <a:pos x="601" y="248"/>
                </a:cxn>
                <a:cxn ang="0">
                  <a:pos x="115" y="618"/>
                </a:cxn>
                <a:cxn ang="0">
                  <a:pos x="401" y="638"/>
                </a:cxn>
                <a:cxn ang="0">
                  <a:pos x="434" y="577"/>
                </a:cxn>
                <a:cxn ang="0">
                  <a:pos x="466" y="518"/>
                </a:cxn>
                <a:cxn ang="0">
                  <a:pos x="498" y="460"/>
                </a:cxn>
                <a:cxn ang="0">
                  <a:pos x="529" y="402"/>
                </a:cxn>
                <a:cxn ang="0">
                  <a:pos x="559" y="347"/>
                </a:cxn>
                <a:cxn ang="0">
                  <a:pos x="587" y="294"/>
                </a:cxn>
                <a:cxn ang="0">
                  <a:pos x="614" y="242"/>
                </a:cxn>
                <a:cxn ang="0">
                  <a:pos x="640" y="194"/>
                </a:cxn>
                <a:cxn ang="0">
                  <a:pos x="689" y="219"/>
                </a:cxn>
                <a:cxn ang="0">
                  <a:pos x="686" y="196"/>
                </a:cxn>
                <a:cxn ang="0">
                  <a:pos x="682" y="172"/>
                </a:cxn>
                <a:cxn ang="0">
                  <a:pos x="677" y="149"/>
                </a:cxn>
                <a:cxn ang="0">
                  <a:pos x="673" y="126"/>
                </a:cxn>
                <a:cxn ang="0">
                  <a:pos x="669" y="103"/>
                </a:cxn>
                <a:cxn ang="0">
                  <a:pos x="666" y="79"/>
                </a:cxn>
                <a:cxn ang="0">
                  <a:pos x="661" y="56"/>
                </a:cxn>
                <a:cxn ang="0">
                  <a:pos x="657" y="33"/>
                </a:cxn>
                <a:cxn ang="0">
                  <a:pos x="613" y="34"/>
                </a:cxn>
                <a:cxn ang="0">
                  <a:pos x="567" y="34"/>
                </a:cxn>
                <a:cxn ang="0">
                  <a:pos x="522" y="32"/>
                </a:cxn>
                <a:cxn ang="0">
                  <a:pos x="476" y="28"/>
                </a:cxn>
                <a:cxn ang="0">
                  <a:pos x="429" y="23"/>
                </a:cxn>
                <a:cxn ang="0">
                  <a:pos x="384" y="17"/>
                </a:cxn>
                <a:cxn ang="0">
                  <a:pos x="338" y="8"/>
                </a:cxn>
                <a:cxn ang="0">
                  <a:pos x="293" y="0"/>
                </a:cxn>
              </a:cxnLst>
              <a:rect l="0" t="0" r="r" b="b"/>
              <a:pathLst>
                <a:path w="689" h="638">
                  <a:moveTo>
                    <a:pt x="293" y="0"/>
                  </a:moveTo>
                  <a:lnTo>
                    <a:pt x="0" y="299"/>
                  </a:lnTo>
                  <a:lnTo>
                    <a:pt x="601" y="248"/>
                  </a:lnTo>
                  <a:lnTo>
                    <a:pt x="115" y="618"/>
                  </a:lnTo>
                  <a:lnTo>
                    <a:pt x="401" y="638"/>
                  </a:lnTo>
                  <a:lnTo>
                    <a:pt x="434" y="577"/>
                  </a:lnTo>
                  <a:lnTo>
                    <a:pt x="466" y="518"/>
                  </a:lnTo>
                  <a:lnTo>
                    <a:pt x="498" y="460"/>
                  </a:lnTo>
                  <a:lnTo>
                    <a:pt x="529" y="402"/>
                  </a:lnTo>
                  <a:lnTo>
                    <a:pt x="559" y="347"/>
                  </a:lnTo>
                  <a:lnTo>
                    <a:pt x="587" y="294"/>
                  </a:lnTo>
                  <a:lnTo>
                    <a:pt x="614" y="242"/>
                  </a:lnTo>
                  <a:lnTo>
                    <a:pt x="640" y="194"/>
                  </a:lnTo>
                  <a:lnTo>
                    <a:pt x="689" y="219"/>
                  </a:lnTo>
                  <a:lnTo>
                    <a:pt x="686" y="196"/>
                  </a:lnTo>
                  <a:lnTo>
                    <a:pt x="682" y="172"/>
                  </a:lnTo>
                  <a:lnTo>
                    <a:pt x="677" y="149"/>
                  </a:lnTo>
                  <a:lnTo>
                    <a:pt x="673" y="126"/>
                  </a:lnTo>
                  <a:lnTo>
                    <a:pt x="669" y="103"/>
                  </a:lnTo>
                  <a:lnTo>
                    <a:pt x="666" y="79"/>
                  </a:lnTo>
                  <a:lnTo>
                    <a:pt x="661" y="56"/>
                  </a:lnTo>
                  <a:lnTo>
                    <a:pt x="657" y="33"/>
                  </a:lnTo>
                  <a:lnTo>
                    <a:pt x="613" y="34"/>
                  </a:lnTo>
                  <a:lnTo>
                    <a:pt x="567" y="34"/>
                  </a:lnTo>
                  <a:lnTo>
                    <a:pt x="522" y="32"/>
                  </a:lnTo>
                  <a:lnTo>
                    <a:pt x="476" y="28"/>
                  </a:lnTo>
                  <a:lnTo>
                    <a:pt x="429" y="23"/>
                  </a:lnTo>
                  <a:lnTo>
                    <a:pt x="384" y="17"/>
                  </a:lnTo>
                  <a:lnTo>
                    <a:pt x="338" y="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9" name="Freeform 168"/>
            <p:cNvSpPr>
              <a:spLocks/>
            </p:cNvSpPr>
            <p:nvPr/>
          </p:nvSpPr>
          <p:spPr bwMode="auto">
            <a:xfrm>
              <a:off x="8382062" y="1540369"/>
              <a:ext cx="48133" cy="1591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445" y="27"/>
                </a:cxn>
                <a:cxn ang="0">
                  <a:pos x="430" y="54"/>
                </a:cxn>
                <a:cxn ang="0">
                  <a:pos x="414" y="85"/>
                </a:cxn>
                <a:cxn ang="0">
                  <a:pos x="397" y="118"/>
                </a:cxn>
                <a:cxn ang="0">
                  <a:pos x="379" y="152"/>
                </a:cxn>
                <a:cxn ang="0">
                  <a:pos x="360" y="188"/>
                </a:cxn>
                <a:cxn ang="0">
                  <a:pos x="340" y="225"/>
                </a:cxn>
                <a:cxn ang="0">
                  <a:pos x="319" y="265"/>
                </a:cxn>
                <a:cxn ang="0">
                  <a:pos x="421" y="272"/>
                </a:cxn>
                <a:cxn ang="0">
                  <a:pos x="221" y="443"/>
                </a:cxn>
                <a:cxn ang="0">
                  <a:pos x="208" y="468"/>
                </a:cxn>
                <a:cxn ang="0">
                  <a:pos x="195" y="491"/>
                </a:cxn>
                <a:cxn ang="0">
                  <a:pos x="182" y="515"/>
                </a:cxn>
                <a:cxn ang="0">
                  <a:pos x="168" y="540"/>
                </a:cxn>
                <a:cxn ang="0">
                  <a:pos x="154" y="564"/>
                </a:cxn>
                <a:cxn ang="0">
                  <a:pos x="141" y="589"/>
                </a:cxn>
                <a:cxn ang="0">
                  <a:pos x="127" y="614"/>
                </a:cxn>
                <a:cxn ang="0">
                  <a:pos x="113" y="639"/>
                </a:cxn>
                <a:cxn ang="0">
                  <a:pos x="421" y="604"/>
                </a:cxn>
                <a:cxn ang="0">
                  <a:pos x="0" y="1013"/>
                </a:cxn>
                <a:cxn ang="0">
                  <a:pos x="409" y="962"/>
                </a:cxn>
                <a:cxn ang="0">
                  <a:pos x="25" y="1230"/>
                </a:cxn>
                <a:cxn ang="0">
                  <a:pos x="370" y="1397"/>
                </a:cxn>
                <a:cxn ang="0">
                  <a:pos x="64" y="1435"/>
                </a:cxn>
                <a:cxn ang="0">
                  <a:pos x="203" y="1778"/>
                </a:cxn>
                <a:cxn ang="0">
                  <a:pos x="391" y="1778"/>
                </a:cxn>
                <a:cxn ang="0">
                  <a:pos x="406" y="1737"/>
                </a:cxn>
                <a:cxn ang="0">
                  <a:pos x="422" y="1694"/>
                </a:cxn>
                <a:cxn ang="0">
                  <a:pos x="436" y="1651"/>
                </a:cxn>
                <a:cxn ang="0">
                  <a:pos x="450" y="1606"/>
                </a:cxn>
                <a:cxn ang="0">
                  <a:pos x="462" y="1560"/>
                </a:cxn>
                <a:cxn ang="0">
                  <a:pos x="473" y="1512"/>
                </a:cxn>
                <a:cxn ang="0">
                  <a:pos x="483" y="1463"/>
                </a:cxn>
                <a:cxn ang="0">
                  <a:pos x="492" y="1414"/>
                </a:cxn>
                <a:cxn ang="0">
                  <a:pos x="500" y="1363"/>
                </a:cxn>
                <a:cxn ang="0">
                  <a:pos x="507" y="1311"/>
                </a:cxn>
                <a:cxn ang="0">
                  <a:pos x="512" y="1258"/>
                </a:cxn>
                <a:cxn ang="0">
                  <a:pos x="518" y="1204"/>
                </a:cxn>
                <a:cxn ang="0">
                  <a:pos x="522" y="1149"/>
                </a:cxn>
                <a:cxn ang="0">
                  <a:pos x="525" y="1094"/>
                </a:cxn>
                <a:cxn ang="0">
                  <a:pos x="528" y="1037"/>
                </a:cxn>
                <a:cxn ang="0">
                  <a:pos x="529" y="979"/>
                </a:cxn>
                <a:cxn ang="0">
                  <a:pos x="530" y="922"/>
                </a:cxn>
                <a:cxn ang="0">
                  <a:pos x="530" y="864"/>
                </a:cxn>
                <a:cxn ang="0">
                  <a:pos x="529" y="804"/>
                </a:cxn>
                <a:cxn ang="0">
                  <a:pos x="528" y="744"/>
                </a:cxn>
                <a:cxn ang="0">
                  <a:pos x="525" y="684"/>
                </a:cxn>
                <a:cxn ang="0">
                  <a:pos x="523" y="623"/>
                </a:cxn>
                <a:cxn ang="0">
                  <a:pos x="519" y="562"/>
                </a:cxn>
                <a:cxn ang="0">
                  <a:pos x="515" y="500"/>
                </a:cxn>
                <a:cxn ang="0">
                  <a:pos x="509" y="439"/>
                </a:cxn>
                <a:cxn ang="0">
                  <a:pos x="504" y="376"/>
                </a:cxn>
                <a:cxn ang="0">
                  <a:pos x="498" y="314"/>
                </a:cxn>
                <a:cxn ang="0">
                  <a:pos x="491" y="251"/>
                </a:cxn>
                <a:cxn ang="0">
                  <a:pos x="475" y="126"/>
                </a:cxn>
                <a:cxn ang="0">
                  <a:pos x="458" y="0"/>
                </a:cxn>
              </a:cxnLst>
              <a:rect l="0" t="0" r="r" b="b"/>
              <a:pathLst>
                <a:path w="530" h="1778">
                  <a:moveTo>
                    <a:pt x="458" y="0"/>
                  </a:moveTo>
                  <a:lnTo>
                    <a:pt x="445" y="27"/>
                  </a:lnTo>
                  <a:lnTo>
                    <a:pt x="430" y="54"/>
                  </a:lnTo>
                  <a:lnTo>
                    <a:pt x="414" y="85"/>
                  </a:lnTo>
                  <a:lnTo>
                    <a:pt x="397" y="118"/>
                  </a:lnTo>
                  <a:lnTo>
                    <a:pt x="379" y="152"/>
                  </a:lnTo>
                  <a:lnTo>
                    <a:pt x="360" y="188"/>
                  </a:lnTo>
                  <a:lnTo>
                    <a:pt x="340" y="225"/>
                  </a:lnTo>
                  <a:lnTo>
                    <a:pt x="319" y="265"/>
                  </a:lnTo>
                  <a:lnTo>
                    <a:pt x="421" y="272"/>
                  </a:lnTo>
                  <a:lnTo>
                    <a:pt x="221" y="443"/>
                  </a:lnTo>
                  <a:lnTo>
                    <a:pt x="208" y="468"/>
                  </a:lnTo>
                  <a:lnTo>
                    <a:pt x="195" y="491"/>
                  </a:lnTo>
                  <a:lnTo>
                    <a:pt x="182" y="515"/>
                  </a:lnTo>
                  <a:lnTo>
                    <a:pt x="168" y="540"/>
                  </a:lnTo>
                  <a:lnTo>
                    <a:pt x="154" y="564"/>
                  </a:lnTo>
                  <a:lnTo>
                    <a:pt x="141" y="589"/>
                  </a:lnTo>
                  <a:lnTo>
                    <a:pt x="127" y="614"/>
                  </a:lnTo>
                  <a:lnTo>
                    <a:pt x="113" y="639"/>
                  </a:lnTo>
                  <a:lnTo>
                    <a:pt x="421" y="604"/>
                  </a:lnTo>
                  <a:lnTo>
                    <a:pt x="0" y="1013"/>
                  </a:lnTo>
                  <a:lnTo>
                    <a:pt x="409" y="962"/>
                  </a:lnTo>
                  <a:lnTo>
                    <a:pt x="25" y="1230"/>
                  </a:lnTo>
                  <a:lnTo>
                    <a:pt x="370" y="1397"/>
                  </a:lnTo>
                  <a:lnTo>
                    <a:pt x="64" y="1435"/>
                  </a:lnTo>
                  <a:lnTo>
                    <a:pt x="203" y="1778"/>
                  </a:lnTo>
                  <a:lnTo>
                    <a:pt x="391" y="1778"/>
                  </a:lnTo>
                  <a:lnTo>
                    <a:pt x="406" y="1737"/>
                  </a:lnTo>
                  <a:lnTo>
                    <a:pt x="422" y="1694"/>
                  </a:lnTo>
                  <a:lnTo>
                    <a:pt x="436" y="1651"/>
                  </a:lnTo>
                  <a:lnTo>
                    <a:pt x="450" y="1606"/>
                  </a:lnTo>
                  <a:lnTo>
                    <a:pt x="462" y="1560"/>
                  </a:lnTo>
                  <a:lnTo>
                    <a:pt x="473" y="1512"/>
                  </a:lnTo>
                  <a:lnTo>
                    <a:pt x="483" y="1463"/>
                  </a:lnTo>
                  <a:lnTo>
                    <a:pt x="492" y="1414"/>
                  </a:lnTo>
                  <a:lnTo>
                    <a:pt x="500" y="1363"/>
                  </a:lnTo>
                  <a:lnTo>
                    <a:pt x="507" y="1311"/>
                  </a:lnTo>
                  <a:lnTo>
                    <a:pt x="512" y="1258"/>
                  </a:lnTo>
                  <a:lnTo>
                    <a:pt x="518" y="1204"/>
                  </a:lnTo>
                  <a:lnTo>
                    <a:pt x="522" y="1149"/>
                  </a:lnTo>
                  <a:lnTo>
                    <a:pt x="525" y="1094"/>
                  </a:lnTo>
                  <a:lnTo>
                    <a:pt x="528" y="1037"/>
                  </a:lnTo>
                  <a:lnTo>
                    <a:pt x="529" y="979"/>
                  </a:lnTo>
                  <a:lnTo>
                    <a:pt x="530" y="922"/>
                  </a:lnTo>
                  <a:lnTo>
                    <a:pt x="530" y="864"/>
                  </a:lnTo>
                  <a:lnTo>
                    <a:pt x="529" y="804"/>
                  </a:lnTo>
                  <a:lnTo>
                    <a:pt x="528" y="744"/>
                  </a:lnTo>
                  <a:lnTo>
                    <a:pt x="525" y="684"/>
                  </a:lnTo>
                  <a:lnTo>
                    <a:pt x="523" y="623"/>
                  </a:lnTo>
                  <a:lnTo>
                    <a:pt x="519" y="562"/>
                  </a:lnTo>
                  <a:lnTo>
                    <a:pt x="515" y="500"/>
                  </a:lnTo>
                  <a:lnTo>
                    <a:pt x="509" y="439"/>
                  </a:lnTo>
                  <a:lnTo>
                    <a:pt x="504" y="376"/>
                  </a:lnTo>
                  <a:lnTo>
                    <a:pt x="498" y="314"/>
                  </a:lnTo>
                  <a:lnTo>
                    <a:pt x="491" y="251"/>
                  </a:lnTo>
                  <a:lnTo>
                    <a:pt x="475" y="12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0" name="Freeform 169"/>
            <p:cNvSpPr>
              <a:spLocks/>
            </p:cNvSpPr>
            <p:nvPr/>
          </p:nvSpPr>
          <p:spPr bwMode="auto">
            <a:xfrm>
              <a:off x="8341951" y="1353186"/>
              <a:ext cx="34763" cy="65514"/>
            </a:xfrm>
            <a:custGeom>
              <a:avLst/>
              <a:gdLst/>
              <a:ahLst/>
              <a:cxnLst>
                <a:cxn ang="0">
                  <a:pos x="11" y="690"/>
                </a:cxn>
                <a:cxn ang="0">
                  <a:pos x="6" y="707"/>
                </a:cxn>
                <a:cxn ang="0">
                  <a:pos x="3" y="719"/>
                </a:cxn>
                <a:cxn ang="0">
                  <a:pos x="1" y="726"/>
                </a:cxn>
                <a:cxn ang="0">
                  <a:pos x="0" y="729"/>
                </a:cxn>
                <a:cxn ang="0">
                  <a:pos x="285" y="631"/>
                </a:cxn>
                <a:cxn ang="0">
                  <a:pos x="310" y="594"/>
                </a:cxn>
                <a:cxn ang="0">
                  <a:pos x="331" y="559"/>
                </a:cxn>
                <a:cxn ang="0">
                  <a:pos x="349" y="527"/>
                </a:cxn>
                <a:cxn ang="0">
                  <a:pos x="364" y="499"/>
                </a:cxn>
                <a:cxn ang="0">
                  <a:pos x="376" y="477"/>
                </a:cxn>
                <a:cxn ang="0">
                  <a:pos x="384" y="459"/>
                </a:cxn>
                <a:cxn ang="0">
                  <a:pos x="390" y="447"/>
                </a:cxn>
                <a:cxn ang="0">
                  <a:pos x="392" y="441"/>
                </a:cxn>
                <a:cxn ang="0">
                  <a:pos x="341" y="345"/>
                </a:cxn>
                <a:cxn ang="0">
                  <a:pos x="294" y="259"/>
                </a:cxn>
                <a:cxn ang="0">
                  <a:pos x="251" y="184"/>
                </a:cxn>
                <a:cxn ang="0">
                  <a:pos x="214" y="120"/>
                </a:cxn>
                <a:cxn ang="0">
                  <a:pos x="183" y="69"/>
                </a:cxn>
                <a:cxn ang="0">
                  <a:pos x="160" y="31"/>
                </a:cxn>
                <a:cxn ang="0">
                  <a:pos x="145" y="9"/>
                </a:cxn>
                <a:cxn ang="0">
                  <a:pos x="141" y="0"/>
                </a:cxn>
                <a:cxn ang="0">
                  <a:pos x="140" y="1"/>
                </a:cxn>
                <a:cxn ang="0">
                  <a:pos x="140" y="1"/>
                </a:cxn>
                <a:cxn ang="0">
                  <a:pos x="139" y="28"/>
                </a:cxn>
                <a:cxn ang="0">
                  <a:pos x="136" y="54"/>
                </a:cxn>
                <a:cxn ang="0">
                  <a:pos x="134" y="81"/>
                </a:cxn>
                <a:cxn ang="0">
                  <a:pos x="132" y="107"/>
                </a:cxn>
                <a:cxn ang="0">
                  <a:pos x="127" y="152"/>
                </a:cxn>
                <a:cxn ang="0">
                  <a:pos x="121" y="196"/>
                </a:cxn>
                <a:cxn ang="0">
                  <a:pos x="114" y="241"/>
                </a:cxn>
                <a:cxn ang="0">
                  <a:pos x="107" y="284"/>
                </a:cxn>
                <a:cxn ang="0">
                  <a:pos x="90" y="370"/>
                </a:cxn>
                <a:cxn ang="0">
                  <a:pos x="73" y="452"/>
                </a:cxn>
                <a:cxn ang="0">
                  <a:pos x="55" y="526"/>
                </a:cxn>
                <a:cxn ang="0">
                  <a:pos x="38" y="593"/>
                </a:cxn>
                <a:cxn ang="0">
                  <a:pos x="23" y="648"/>
                </a:cxn>
                <a:cxn ang="0">
                  <a:pos x="11" y="690"/>
                </a:cxn>
              </a:cxnLst>
              <a:rect l="0" t="0" r="r" b="b"/>
              <a:pathLst>
                <a:path w="392" h="729">
                  <a:moveTo>
                    <a:pt x="11" y="690"/>
                  </a:moveTo>
                  <a:lnTo>
                    <a:pt x="6" y="707"/>
                  </a:lnTo>
                  <a:lnTo>
                    <a:pt x="3" y="719"/>
                  </a:lnTo>
                  <a:lnTo>
                    <a:pt x="1" y="726"/>
                  </a:lnTo>
                  <a:lnTo>
                    <a:pt x="0" y="729"/>
                  </a:lnTo>
                  <a:lnTo>
                    <a:pt x="285" y="631"/>
                  </a:lnTo>
                  <a:lnTo>
                    <a:pt x="310" y="594"/>
                  </a:lnTo>
                  <a:lnTo>
                    <a:pt x="331" y="559"/>
                  </a:lnTo>
                  <a:lnTo>
                    <a:pt x="349" y="527"/>
                  </a:lnTo>
                  <a:lnTo>
                    <a:pt x="364" y="499"/>
                  </a:lnTo>
                  <a:lnTo>
                    <a:pt x="376" y="477"/>
                  </a:lnTo>
                  <a:lnTo>
                    <a:pt x="384" y="459"/>
                  </a:lnTo>
                  <a:lnTo>
                    <a:pt x="390" y="447"/>
                  </a:lnTo>
                  <a:lnTo>
                    <a:pt x="392" y="441"/>
                  </a:lnTo>
                  <a:lnTo>
                    <a:pt x="341" y="345"/>
                  </a:lnTo>
                  <a:lnTo>
                    <a:pt x="294" y="259"/>
                  </a:lnTo>
                  <a:lnTo>
                    <a:pt x="251" y="184"/>
                  </a:lnTo>
                  <a:lnTo>
                    <a:pt x="214" y="120"/>
                  </a:lnTo>
                  <a:lnTo>
                    <a:pt x="183" y="69"/>
                  </a:lnTo>
                  <a:lnTo>
                    <a:pt x="160" y="31"/>
                  </a:lnTo>
                  <a:lnTo>
                    <a:pt x="145" y="9"/>
                  </a:lnTo>
                  <a:lnTo>
                    <a:pt x="141" y="0"/>
                  </a:lnTo>
                  <a:lnTo>
                    <a:pt x="140" y="1"/>
                  </a:lnTo>
                  <a:lnTo>
                    <a:pt x="140" y="1"/>
                  </a:lnTo>
                  <a:lnTo>
                    <a:pt x="139" y="28"/>
                  </a:lnTo>
                  <a:lnTo>
                    <a:pt x="136" y="54"/>
                  </a:lnTo>
                  <a:lnTo>
                    <a:pt x="134" y="81"/>
                  </a:lnTo>
                  <a:lnTo>
                    <a:pt x="132" y="107"/>
                  </a:lnTo>
                  <a:lnTo>
                    <a:pt x="127" y="152"/>
                  </a:lnTo>
                  <a:lnTo>
                    <a:pt x="121" y="196"/>
                  </a:lnTo>
                  <a:lnTo>
                    <a:pt x="114" y="241"/>
                  </a:lnTo>
                  <a:lnTo>
                    <a:pt x="107" y="284"/>
                  </a:lnTo>
                  <a:lnTo>
                    <a:pt x="90" y="370"/>
                  </a:lnTo>
                  <a:lnTo>
                    <a:pt x="73" y="452"/>
                  </a:lnTo>
                  <a:lnTo>
                    <a:pt x="55" y="526"/>
                  </a:lnTo>
                  <a:lnTo>
                    <a:pt x="38" y="593"/>
                  </a:lnTo>
                  <a:lnTo>
                    <a:pt x="23" y="648"/>
                  </a:lnTo>
                  <a:lnTo>
                    <a:pt x="11" y="69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1" name="Freeform 170"/>
            <p:cNvSpPr>
              <a:spLocks/>
            </p:cNvSpPr>
            <p:nvPr/>
          </p:nvSpPr>
          <p:spPr bwMode="auto">
            <a:xfrm>
              <a:off x="8336603" y="1477529"/>
              <a:ext cx="84232" cy="32088"/>
            </a:xfrm>
            <a:custGeom>
              <a:avLst/>
              <a:gdLst/>
              <a:ahLst/>
              <a:cxnLst>
                <a:cxn ang="0">
                  <a:pos x="652" y="184"/>
                </a:cxn>
                <a:cxn ang="0">
                  <a:pos x="600" y="174"/>
                </a:cxn>
                <a:cxn ang="0">
                  <a:pos x="547" y="163"/>
                </a:cxn>
                <a:cxn ang="0">
                  <a:pos x="496" y="150"/>
                </a:cxn>
                <a:cxn ang="0">
                  <a:pos x="443" y="136"/>
                </a:cxn>
                <a:cxn ang="0">
                  <a:pos x="391" y="121"/>
                </a:cxn>
                <a:cxn ang="0">
                  <a:pos x="340" y="106"/>
                </a:cxn>
                <a:cxn ang="0">
                  <a:pos x="292" y="90"/>
                </a:cxn>
                <a:cxn ang="0">
                  <a:pos x="245" y="73"/>
                </a:cxn>
                <a:cxn ang="0">
                  <a:pos x="199" y="55"/>
                </a:cxn>
                <a:cxn ang="0">
                  <a:pos x="159" y="39"/>
                </a:cxn>
                <a:cxn ang="0">
                  <a:pos x="125" y="25"/>
                </a:cxn>
                <a:cxn ang="0">
                  <a:pos x="92" y="11"/>
                </a:cxn>
                <a:cxn ang="0">
                  <a:pos x="69" y="2"/>
                </a:cxn>
                <a:cxn ang="0">
                  <a:pos x="0" y="141"/>
                </a:cxn>
                <a:cxn ang="0">
                  <a:pos x="41" y="159"/>
                </a:cxn>
                <a:cxn ang="0">
                  <a:pos x="136" y="197"/>
                </a:cxn>
                <a:cxn ang="0">
                  <a:pos x="220" y="228"/>
                </a:cxn>
                <a:cxn ang="0">
                  <a:pos x="320" y="262"/>
                </a:cxn>
                <a:cxn ang="0">
                  <a:pos x="430" y="294"/>
                </a:cxn>
                <a:cxn ang="0">
                  <a:pos x="548" y="323"/>
                </a:cxn>
                <a:cxn ang="0">
                  <a:pos x="639" y="340"/>
                </a:cxn>
                <a:cxn ang="0">
                  <a:pos x="731" y="351"/>
                </a:cxn>
                <a:cxn ang="0">
                  <a:pos x="822" y="357"/>
                </a:cxn>
                <a:cxn ang="0">
                  <a:pos x="912" y="356"/>
                </a:cxn>
                <a:cxn ang="0">
                  <a:pos x="937" y="355"/>
                </a:cxn>
                <a:cxn ang="0">
                  <a:pos x="912" y="201"/>
                </a:cxn>
                <a:cxn ang="0">
                  <a:pos x="891" y="201"/>
                </a:cxn>
                <a:cxn ang="0">
                  <a:pos x="856" y="202"/>
                </a:cxn>
                <a:cxn ang="0">
                  <a:pos x="806" y="201"/>
                </a:cxn>
                <a:cxn ang="0">
                  <a:pos x="755" y="198"/>
                </a:cxn>
                <a:cxn ang="0">
                  <a:pos x="703" y="191"/>
                </a:cxn>
              </a:cxnLst>
              <a:rect l="0" t="0" r="r" b="b"/>
              <a:pathLst>
                <a:path w="937" h="357">
                  <a:moveTo>
                    <a:pt x="678" y="188"/>
                  </a:moveTo>
                  <a:lnTo>
                    <a:pt x="652" y="184"/>
                  </a:lnTo>
                  <a:lnTo>
                    <a:pt x="625" y="180"/>
                  </a:lnTo>
                  <a:lnTo>
                    <a:pt x="600" y="174"/>
                  </a:lnTo>
                  <a:lnTo>
                    <a:pt x="573" y="169"/>
                  </a:lnTo>
                  <a:lnTo>
                    <a:pt x="547" y="163"/>
                  </a:lnTo>
                  <a:lnTo>
                    <a:pt x="521" y="156"/>
                  </a:lnTo>
                  <a:lnTo>
                    <a:pt x="496" y="150"/>
                  </a:lnTo>
                  <a:lnTo>
                    <a:pt x="470" y="144"/>
                  </a:lnTo>
                  <a:lnTo>
                    <a:pt x="443" y="136"/>
                  </a:lnTo>
                  <a:lnTo>
                    <a:pt x="416" y="129"/>
                  </a:lnTo>
                  <a:lnTo>
                    <a:pt x="391" y="121"/>
                  </a:lnTo>
                  <a:lnTo>
                    <a:pt x="365" y="113"/>
                  </a:lnTo>
                  <a:lnTo>
                    <a:pt x="340" y="106"/>
                  </a:lnTo>
                  <a:lnTo>
                    <a:pt x="316" y="97"/>
                  </a:lnTo>
                  <a:lnTo>
                    <a:pt x="292" y="90"/>
                  </a:lnTo>
                  <a:lnTo>
                    <a:pt x="270" y="81"/>
                  </a:lnTo>
                  <a:lnTo>
                    <a:pt x="245" y="73"/>
                  </a:lnTo>
                  <a:lnTo>
                    <a:pt x="221" y="63"/>
                  </a:lnTo>
                  <a:lnTo>
                    <a:pt x="199" y="55"/>
                  </a:lnTo>
                  <a:lnTo>
                    <a:pt x="178" y="47"/>
                  </a:lnTo>
                  <a:lnTo>
                    <a:pt x="159" y="39"/>
                  </a:lnTo>
                  <a:lnTo>
                    <a:pt x="141" y="32"/>
                  </a:lnTo>
                  <a:lnTo>
                    <a:pt x="125" y="25"/>
                  </a:lnTo>
                  <a:lnTo>
                    <a:pt x="110" y="20"/>
                  </a:lnTo>
                  <a:lnTo>
                    <a:pt x="92" y="11"/>
                  </a:lnTo>
                  <a:lnTo>
                    <a:pt x="78" y="5"/>
                  </a:lnTo>
                  <a:lnTo>
                    <a:pt x="69" y="2"/>
                  </a:lnTo>
                  <a:lnTo>
                    <a:pt x="66" y="0"/>
                  </a:lnTo>
                  <a:lnTo>
                    <a:pt x="0" y="141"/>
                  </a:lnTo>
                  <a:lnTo>
                    <a:pt x="13" y="146"/>
                  </a:lnTo>
                  <a:lnTo>
                    <a:pt x="41" y="159"/>
                  </a:lnTo>
                  <a:lnTo>
                    <a:pt x="83" y="176"/>
                  </a:lnTo>
                  <a:lnTo>
                    <a:pt x="136" y="197"/>
                  </a:lnTo>
                  <a:lnTo>
                    <a:pt x="176" y="213"/>
                  </a:lnTo>
                  <a:lnTo>
                    <a:pt x="220" y="228"/>
                  </a:lnTo>
                  <a:lnTo>
                    <a:pt x="268" y="245"/>
                  </a:lnTo>
                  <a:lnTo>
                    <a:pt x="320" y="262"/>
                  </a:lnTo>
                  <a:lnTo>
                    <a:pt x="374" y="278"/>
                  </a:lnTo>
                  <a:lnTo>
                    <a:pt x="430" y="294"/>
                  </a:lnTo>
                  <a:lnTo>
                    <a:pt x="487" y="309"/>
                  </a:lnTo>
                  <a:lnTo>
                    <a:pt x="548" y="323"/>
                  </a:lnTo>
                  <a:lnTo>
                    <a:pt x="593" y="331"/>
                  </a:lnTo>
                  <a:lnTo>
                    <a:pt x="639" y="340"/>
                  </a:lnTo>
                  <a:lnTo>
                    <a:pt x="684" y="346"/>
                  </a:lnTo>
                  <a:lnTo>
                    <a:pt x="731" y="351"/>
                  </a:lnTo>
                  <a:lnTo>
                    <a:pt x="777" y="355"/>
                  </a:lnTo>
                  <a:lnTo>
                    <a:pt x="822" y="357"/>
                  </a:lnTo>
                  <a:lnTo>
                    <a:pt x="868" y="357"/>
                  </a:lnTo>
                  <a:lnTo>
                    <a:pt x="912" y="356"/>
                  </a:lnTo>
                  <a:lnTo>
                    <a:pt x="924" y="355"/>
                  </a:lnTo>
                  <a:lnTo>
                    <a:pt x="937" y="355"/>
                  </a:lnTo>
                  <a:lnTo>
                    <a:pt x="922" y="200"/>
                  </a:lnTo>
                  <a:lnTo>
                    <a:pt x="912" y="201"/>
                  </a:lnTo>
                  <a:lnTo>
                    <a:pt x="902" y="201"/>
                  </a:lnTo>
                  <a:lnTo>
                    <a:pt x="891" y="201"/>
                  </a:lnTo>
                  <a:lnTo>
                    <a:pt x="880" y="202"/>
                  </a:lnTo>
                  <a:lnTo>
                    <a:pt x="856" y="202"/>
                  </a:lnTo>
                  <a:lnTo>
                    <a:pt x="831" y="202"/>
                  </a:lnTo>
                  <a:lnTo>
                    <a:pt x="806" y="201"/>
                  </a:lnTo>
                  <a:lnTo>
                    <a:pt x="781" y="200"/>
                  </a:lnTo>
                  <a:lnTo>
                    <a:pt x="755" y="198"/>
                  </a:lnTo>
                  <a:lnTo>
                    <a:pt x="730" y="195"/>
                  </a:lnTo>
                  <a:lnTo>
                    <a:pt x="703" y="191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2" name="Freeform 171"/>
            <p:cNvSpPr>
              <a:spLocks/>
            </p:cNvSpPr>
            <p:nvPr/>
          </p:nvSpPr>
          <p:spPr bwMode="auto">
            <a:xfrm>
              <a:off x="8331255" y="1436081"/>
              <a:ext cx="77547" cy="33425"/>
            </a:xfrm>
            <a:custGeom>
              <a:avLst/>
              <a:gdLst/>
              <a:ahLst/>
              <a:cxnLst>
                <a:cxn ang="0">
                  <a:pos x="499" y="136"/>
                </a:cxn>
                <a:cxn ang="0">
                  <a:pos x="440" y="153"/>
                </a:cxn>
                <a:cxn ang="0">
                  <a:pos x="380" y="169"/>
                </a:cxn>
                <a:cxn ang="0">
                  <a:pos x="321" y="181"/>
                </a:cxn>
                <a:cxn ang="0">
                  <a:pos x="265" y="192"/>
                </a:cxn>
                <a:cxn ang="0">
                  <a:pos x="211" y="202"/>
                </a:cxn>
                <a:cxn ang="0">
                  <a:pos x="161" y="209"/>
                </a:cxn>
                <a:cxn ang="0">
                  <a:pos x="115" y="215"/>
                </a:cxn>
                <a:cxn ang="0">
                  <a:pos x="77" y="220"/>
                </a:cxn>
                <a:cxn ang="0">
                  <a:pos x="57" y="222"/>
                </a:cxn>
                <a:cxn ang="0">
                  <a:pos x="39" y="224"/>
                </a:cxn>
                <a:cxn ang="0">
                  <a:pos x="25" y="225"/>
                </a:cxn>
                <a:cxn ang="0">
                  <a:pos x="14" y="226"/>
                </a:cxn>
                <a:cxn ang="0">
                  <a:pos x="6" y="229"/>
                </a:cxn>
                <a:cxn ang="0">
                  <a:pos x="0" y="232"/>
                </a:cxn>
                <a:cxn ang="0">
                  <a:pos x="9" y="382"/>
                </a:cxn>
                <a:cxn ang="0">
                  <a:pos x="23" y="381"/>
                </a:cxn>
                <a:cxn ang="0">
                  <a:pos x="52" y="378"/>
                </a:cxn>
                <a:cxn ang="0">
                  <a:pos x="94" y="374"/>
                </a:cxn>
                <a:cxn ang="0">
                  <a:pos x="147" y="368"/>
                </a:cxn>
                <a:cxn ang="0">
                  <a:pos x="187" y="362"/>
                </a:cxn>
                <a:cxn ang="0">
                  <a:pos x="232" y="355"/>
                </a:cxn>
                <a:cxn ang="0">
                  <a:pos x="280" y="347"/>
                </a:cxn>
                <a:cxn ang="0">
                  <a:pos x="329" y="337"/>
                </a:cxn>
                <a:cxn ang="0">
                  <a:pos x="380" y="327"/>
                </a:cxn>
                <a:cxn ang="0">
                  <a:pos x="433" y="314"/>
                </a:cxn>
                <a:cxn ang="0">
                  <a:pos x="487" y="300"/>
                </a:cxn>
                <a:cxn ang="0">
                  <a:pos x="541" y="284"/>
                </a:cxn>
                <a:cxn ang="0">
                  <a:pos x="576" y="274"/>
                </a:cxn>
                <a:cxn ang="0">
                  <a:pos x="611" y="261"/>
                </a:cxn>
                <a:cxn ang="0">
                  <a:pos x="645" y="248"/>
                </a:cxn>
                <a:cxn ang="0">
                  <a:pos x="679" y="234"/>
                </a:cxn>
                <a:cxn ang="0">
                  <a:pos x="712" y="221"/>
                </a:cxn>
                <a:cxn ang="0">
                  <a:pos x="744" y="205"/>
                </a:cxn>
                <a:cxn ang="0">
                  <a:pos x="774" y="189"/>
                </a:cxn>
                <a:cxn ang="0">
                  <a:pos x="804" y="171"/>
                </a:cxn>
                <a:cxn ang="0">
                  <a:pos x="824" y="158"/>
                </a:cxn>
                <a:cxn ang="0">
                  <a:pos x="843" y="145"/>
                </a:cxn>
                <a:cxn ang="0">
                  <a:pos x="861" y="132"/>
                </a:cxn>
                <a:cxn ang="0">
                  <a:pos x="879" y="118"/>
                </a:cxn>
                <a:cxn ang="0">
                  <a:pos x="779" y="0"/>
                </a:cxn>
                <a:cxn ang="0">
                  <a:pos x="764" y="11"/>
                </a:cxn>
                <a:cxn ang="0">
                  <a:pos x="748" y="23"/>
                </a:cxn>
                <a:cxn ang="0">
                  <a:pos x="748" y="23"/>
                </a:cxn>
                <a:cxn ang="0">
                  <a:pos x="747" y="23"/>
                </a:cxn>
                <a:cxn ang="0">
                  <a:pos x="721" y="41"/>
                </a:cxn>
                <a:cxn ang="0">
                  <a:pos x="693" y="56"/>
                </a:cxn>
                <a:cxn ang="0">
                  <a:pos x="664" y="72"/>
                </a:cxn>
                <a:cxn ang="0">
                  <a:pos x="632" y="87"/>
                </a:cxn>
                <a:cxn ang="0">
                  <a:pos x="601" y="100"/>
                </a:cxn>
                <a:cxn ang="0">
                  <a:pos x="568" y="114"/>
                </a:cxn>
                <a:cxn ang="0">
                  <a:pos x="534" y="125"/>
                </a:cxn>
                <a:cxn ang="0">
                  <a:pos x="499" y="136"/>
                </a:cxn>
              </a:cxnLst>
              <a:rect l="0" t="0" r="r" b="b"/>
              <a:pathLst>
                <a:path w="879" h="382">
                  <a:moveTo>
                    <a:pt x="499" y="136"/>
                  </a:moveTo>
                  <a:lnTo>
                    <a:pt x="440" y="153"/>
                  </a:lnTo>
                  <a:lnTo>
                    <a:pt x="380" y="169"/>
                  </a:lnTo>
                  <a:lnTo>
                    <a:pt x="321" y="181"/>
                  </a:lnTo>
                  <a:lnTo>
                    <a:pt x="265" y="192"/>
                  </a:lnTo>
                  <a:lnTo>
                    <a:pt x="211" y="202"/>
                  </a:lnTo>
                  <a:lnTo>
                    <a:pt x="161" y="209"/>
                  </a:lnTo>
                  <a:lnTo>
                    <a:pt x="115" y="215"/>
                  </a:lnTo>
                  <a:lnTo>
                    <a:pt x="77" y="220"/>
                  </a:lnTo>
                  <a:lnTo>
                    <a:pt x="57" y="222"/>
                  </a:lnTo>
                  <a:lnTo>
                    <a:pt x="39" y="224"/>
                  </a:lnTo>
                  <a:lnTo>
                    <a:pt x="25" y="225"/>
                  </a:lnTo>
                  <a:lnTo>
                    <a:pt x="14" y="226"/>
                  </a:lnTo>
                  <a:lnTo>
                    <a:pt x="6" y="229"/>
                  </a:lnTo>
                  <a:lnTo>
                    <a:pt x="0" y="232"/>
                  </a:lnTo>
                  <a:lnTo>
                    <a:pt x="9" y="382"/>
                  </a:lnTo>
                  <a:lnTo>
                    <a:pt x="23" y="381"/>
                  </a:lnTo>
                  <a:lnTo>
                    <a:pt x="52" y="378"/>
                  </a:lnTo>
                  <a:lnTo>
                    <a:pt x="94" y="374"/>
                  </a:lnTo>
                  <a:lnTo>
                    <a:pt x="147" y="368"/>
                  </a:lnTo>
                  <a:lnTo>
                    <a:pt x="187" y="362"/>
                  </a:lnTo>
                  <a:lnTo>
                    <a:pt x="232" y="355"/>
                  </a:lnTo>
                  <a:lnTo>
                    <a:pt x="280" y="347"/>
                  </a:lnTo>
                  <a:lnTo>
                    <a:pt x="329" y="337"/>
                  </a:lnTo>
                  <a:lnTo>
                    <a:pt x="380" y="327"/>
                  </a:lnTo>
                  <a:lnTo>
                    <a:pt x="433" y="314"/>
                  </a:lnTo>
                  <a:lnTo>
                    <a:pt x="487" y="300"/>
                  </a:lnTo>
                  <a:lnTo>
                    <a:pt x="541" y="284"/>
                  </a:lnTo>
                  <a:lnTo>
                    <a:pt x="576" y="274"/>
                  </a:lnTo>
                  <a:lnTo>
                    <a:pt x="611" y="261"/>
                  </a:lnTo>
                  <a:lnTo>
                    <a:pt x="645" y="248"/>
                  </a:lnTo>
                  <a:lnTo>
                    <a:pt x="679" y="234"/>
                  </a:lnTo>
                  <a:lnTo>
                    <a:pt x="712" y="221"/>
                  </a:lnTo>
                  <a:lnTo>
                    <a:pt x="744" y="205"/>
                  </a:lnTo>
                  <a:lnTo>
                    <a:pt x="774" y="189"/>
                  </a:lnTo>
                  <a:lnTo>
                    <a:pt x="804" y="171"/>
                  </a:lnTo>
                  <a:lnTo>
                    <a:pt x="824" y="158"/>
                  </a:lnTo>
                  <a:lnTo>
                    <a:pt x="843" y="145"/>
                  </a:lnTo>
                  <a:lnTo>
                    <a:pt x="861" y="132"/>
                  </a:lnTo>
                  <a:lnTo>
                    <a:pt x="879" y="118"/>
                  </a:lnTo>
                  <a:lnTo>
                    <a:pt x="779" y="0"/>
                  </a:lnTo>
                  <a:lnTo>
                    <a:pt x="764" y="11"/>
                  </a:lnTo>
                  <a:lnTo>
                    <a:pt x="748" y="23"/>
                  </a:lnTo>
                  <a:lnTo>
                    <a:pt x="748" y="23"/>
                  </a:lnTo>
                  <a:lnTo>
                    <a:pt x="747" y="23"/>
                  </a:lnTo>
                  <a:lnTo>
                    <a:pt x="721" y="41"/>
                  </a:lnTo>
                  <a:lnTo>
                    <a:pt x="693" y="56"/>
                  </a:lnTo>
                  <a:lnTo>
                    <a:pt x="664" y="72"/>
                  </a:lnTo>
                  <a:lnTo>
                    <a:pt x="632" y="87"/>
                  </a:lnTo>
                  <a:lnTo>
                    <a:pt x="601" y="100"/>
                  </a:lnTo>
                  <a:lnTo>
                    <a:pt x="568" y="114"/>
                  </a:lnTo>
                  <a:lnTo>
                    <a:pt x="534" y="125"/>
                  </a:lnTo>
                  <a:lnTo>
                    <a:pt x="499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8313874" y="1524324"/>
              <a:ext cx="114984" cy="175150"/>
            </a:xfrm>
            <a:custGeom>
              <a:avLst/>
              <a:gdLst/>
              <a:ahLst/>
              <a:cxnLst>
                <a:cxn ang="0">
                  <a:pos x="1007" y="611"/>
                </a:cxn>
                <a:cxn ang="0">
                  <a:pos x="1032" y="565"/>
                </a:cxn>
                <a:cxn ang="0">
                  <a:pos x="1057" y="520"/>
                </a:cxn>
                <a:cxn ang="0">
                  <a:pos x="1080" y="476"/>
                </a:cxn>
                <a:cxn ang="0">
                  <a:pos x="1113" y="416"/>
                </a:cxn>
                <a:cxn ang="0">
                  <a:pos x="1152" y="343"/>
                </a:cxn>
                <a:cxn ang="0">
                  <a:pos x="1187" y="276"/>
                </a:cxn>
                <a:cxn ang="0">
                  <a:pos x="1218" y="218"/>
                </a:cxn>
                <a:cxn ang="0">
                  <a:pos x="1255" y="147"/>
                </a:cxn>
                <a:cxn ang="0">
                  <a:pos x="1286" y="85"/>
                </a:cxn>
                <a:cxn ang="0">
                  <a:pos x="1206" y="25"/>
                </a:cxn>
                <a:cxn ang="0">
                  <a:pos x="1131" y="48"/>
                </a:cxn>
                <a:cxn ang="0">
                  <a:pos x="1076" y="153"/>
                </a:cxn>
                <a:cxn ang="0">
                  <a:pos x="1015" y="266"/>
                </a:cxn>
                <a:cxn ang="0">
                  <a:pos x="951" y="383"/>
                </a:cxn>
                <a:cxn ang="0">
                  <a:pos x="864" y="542"/>
                </a:cxn>
                <a:cxn ang="0">
                  <a:pos x="750" y="745"/>
                </a:cxn>
                <a:cxn ang="0">
                  <a:pos x="633" y="952"/>
                </a:cxn>
                <a:cxn ang="0">
                  <a:pos x="513" y="1159"/>
                </a:cxn>
                <a:cxn ang="0">
                  <a:pos x="392" y="1361"/>
                </a:cxn>
                <a:cxn ang="0">
                  <a:pos x="274" y="1554"/>
                </a:cxn>
                <a:cxn ang="0">
                  <a:pos x="159" y="1734"/>
                </a:cxn>
                <a:cxn ang="0">
                  <a:pos x="51" y="1896"/>
                </a:cxn>
                <a:cxn ang="0">
                  <a:pos x="177" y="1969"/>
                </a:cxn>
                <a:cxn ang="0">
                  <a:pos x="260" y="1856"/>
                </a:cxn>
                <a:cxn ang="0">
                  <a:pos x="348" y="1729"/>
                </a:cxn>
                <a:cxn ang="0">
                  <a:pos x="438" y="1590"/>
                </a:cxn>
                <a:cxn ang="0">
                  <a:pos x="529" y="1442"/>
                </a:cxn>
                <a:cxn ang="0">
                  <a:pos x="621" y="1291"/>
                </a:cxn>
                <a:cxn ang="0">
                  <a:pos x="712" y="1136"/>
                </a:cxn>
                <a:cxn ang="0">
                  <a:pos x="800" y="982"/>
                </a:cxn>
                <a:cxn ang="0">
                  <a:pos x="886" y="830"/>
                </a:cxn>
                <a:cxn ang="0">
                  <a:pos x="914" y="780"/>
                </a:cxn>
                <a:cxn ang="0">
                  <a:pos x="941" y="731"/>
                </a:cxn>
                <a:cxn ang="0">
                  <a:pos x="968" y="682"/>
                </a:cxn>
                <a:cxn ang="0">
                  <a:pos x="994" y="634"/>
                </a:cxn>
              </a:cxnLst>
              <a:rect l="0" t="0" r="r" b="b"/>
              <a:pathLst>
                <a:path w="1294" h="1969">
                  <a:moveTo>
                    <a:pt x="994" y="634"/>
                  </a:moveTo>
                  <a:lnTo>
                    <a:pt x="1007" y="611"/>
                  </a:lnTo>
                  <a:lnTo>
                    <a:pt x="1019" y="588"/>
                  </a:lnTo>
                  <a:lnTo>
                    <a:pt x="1032" y="565"/>
                  </a:lnTo>
                  <a:lnTo>
                    <a:pt x="1044" y="542"/>
                  </a:lnTo>
                  <a:lnTo>
                    <a:pt x="1057" y="520"/>
                  </a:lnTo>
                  <a:lnTo>
                    <a:pt x="1068" y="499"/>
                  </a:lnTo>
                  <a:lnTo>
                    <a:pt x="1080" y="476"/>
                  </a:lnTo>
                  <a:lnTo>
                    <a:pt x="1092" y="456"/>
                  </a:lnTo>
                  <a:lnTo>
                    <a:pt x="1113" y="416"/>
                  </a:lnTo>
                  <a:lnTo>
                    <a:pt x="1133" y="379"/>
                  </a:lnTo>
                  <a:lnTo>
                    <a:pt x="1152" y="343"/>
                  </a:lnTo>
                  <a:lnTo>
                    <a:pt x="1170" y="309"/>
                  </a:lnTo>
                  <a:lnTo>
                    <a:pt x="1187" y="276"/>
                  </a:lnTo>
                  <a:lnTo>
                    <a:pt x="1203" y="245"/>
                  </a:lnTo>
                  <a:lnTo>
                    <a:pt x="1218" y="218"/>
                  </a:lnTo>
                  <a:lnTo>
                    <a:pt x="1231" y="191"/>
                  </a:lnTo>
                  <a:lnTo>
                    <a:pt x="1255" y="147"/>
                  </a:lnTo>
                  <a:lnTo>
                    <a:pt x="1274" y="111"/>
                  </a:lnTo>
                  <a:lnTo>
                    <a:pt x="1286" y="85"/>
                  </a:lnTo>
                  <a:lnTo>
                    <a:pt x="1294" y="72"/>
                  </a:lnTo>
                  <a:lnTo>
                    <a:pt x="1206" y="25"/>
                  </a:lnTo>
                  <a:lnTo>
                    <a:pt x="1157" y="0"/>
                  </a:lnTo>
                  <a:lnTo>
                    <a:pt x="1131" y="48"/>
                  </a:lnTo>
                  <a:lnTo>
                    <a:pt x="1104" y="100"/>
                  </a:lnTo>
                  <a:lnTo>
                    <a:pt x="1076" y="153"/>
                  </a:lnTo>
                  <a:lnTo>
                    <a:pt x="1046" y="208"/>
                  </a:lnTo>
                  <a:lnTo>
                    <a:pt x="1015" y="266"/>
                  </a:lnTo>
                  <a:lnTo>
                    <a:pt x="983" y="324"/>
                  </a:lnTo>
                  <a:lnTo>
                    <a:pt x="951" y="383"/>
                  </a:lnTo>
                  <a:lnTo>
                    <a:pt x="918" y="444"/>
                  </a:lnTo>
                  <a:lnTo>
                    <a:pt x="864" y="542"/>
                  </a:lnTo>
                  <a:lnTo>
                    <a:pt x="808" y="643"/>
                  </a:lnTo>
                  <a:lnTo>
                    <a:pt x="750" y="745"/>
                  </a:lnTo>
                  <a:lnTo>
                    <a:pt x="692" y="848"/>
                  </a:lnTo>
                  <a:lnTo>
                    <a:pt x="633" y="952"/>
                  </a:lnTo>
                  <a:lnTo>
                    <a:pt x="572" y="1056"/>
                  </a:lnTo>
                  <a:lnTo>
                    <a:pt x="513" y="1159"/>
                  </a:lnTo>
                  <a:lnTo>
                    <a:pt x="453" y="1260"/>
                  </a:lnTo>
                  <a:lnTo>
                    <a:pt x="392" y="1361"/>
                  </a:lnTo>
                  <a:lnTo>
                    <a:pt x="333" y="1459"/>
                  </a:lnTo>
                  <a:lnTo>
                    <a:pt x="274" y="1554"/>
                  </a:lnTo>
                  <a:lnTo>
                    <a:pt x="216" y="1646"/>
                  </a:lnTo>
                  <a:lnTo>
                    <a:pt x="159" y="1734"/>
                  </a:lnTo>
                  <a:lnTo>
                    <a:pt x="104" y="1818"/>
                  </a:lnTo>
                  <a:lnTo>
                    <a:pt x="51" y="1896"/>
                  </a:lnTo>
                  <a:lnTo>
                    <a:pt x="0" y="1969"/>
                  </a:lnTo>
                  <a:lnTo>
                    <a:pt x="177" y="1969"/>
                  </a:lnTo>
                  <a:lnTo>
                    <a:pt x="217" y="1914"/>
                  </a:lnTo>
                  <a:lnTo>
                    <a:pt x="260" y="1856"/>
                  </a:lnTo>
                  <a:lnTo>
                    <a:pt x="303" y="1793"/>
                  </a:lnTo>
                  <a:lnTo>
                    <a:pt x="348" y="1729"/>
                  </a:lnTo>
                  <a:lnTo>
                    <a:pt x="392" y="1660"/>
                  </a:lnTo>
                  <a:lnTo>
                    <a:pt x="438" y="1590"/>
                  </a:lnTo>
                  <a:lnTo>
                    <a:pt x="483" y="1517"/>
                  </a:lnTo>
                  <a:lnTo>
                    <a:pt x="529" y="1442"/>
                  </a:lnTo>
                  <a:lnTo>
                    <a:pt x="575" y="1367"/>
                  </a:lnTo>
                  <a:lnTo>
                    <a:pt x="621" y="1291"/>
                  </a:lnTo>
                  <a:lnTo>
                    <a:pt x="667" y="1214"/>
                  </a:lnTo>
                  <a:lnTo>
                    <a:pt x="712" y="1136"/>
                  </a:lnTo>
                  <a:lnTo>
                    <a:pt x="757" y="1059"/>
                  </a:lnTo>
                  <a:lnTo>
                    <a:pt x="800" y="982"/>
                  </a:lnTo>
                  <a:lnTo>
                    <a:pt x="844" y="905"/>
                  </a:lnTo>
                  <a:lnTo>
                    <a:pt x="886" y="830"/>
                  </a:lnTo>
                  <a:lnTo>
                    <a:pt x="900" y="805"/>
                  </a:lnTo>
                  <a:lnTo>
                    <a:pt x="914" y="780"/>
                  </a:lnTo>
                  <a:lnTo>
                    <a:pt x="927" y="755"/>
                  </a:lnTo>
                  <a:lnTo>
                    <a:pt x="941" y="731"/>
                  </a:lnTo>
                  <a:lnTo>
                    <a:pt x="955" y="706"/>
                  </a:lnTo>
                  <a:lnTo>
                    <a:pt x="968" y="682"/>
                  </a:lnTo>
                  <a:lnTo>
                    <a:pt x="981" y="659"/>
                  </a:lnTo>
                  <a:lnTo>
                    <a:pt x="994" y="6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4" name="Freeform 173"/>
            <p:cNvSpPr>
              <a:spLocks/>
            </p:cNvSpPr>
            <p:nvPr/>
          </p:nvSpPr>
          <p:spPr bwMode="auto">
            <a:xfrm>
              <a:off x="7902072" y="1030964"/>
              <a:ext cx="343614" cy="411802"/>
            </a:xfrm>
            <a:custGeom>
              <a:avLst/>
              <a:gdLst/>
              <a:ahLst/>
              <a:cxnLst>
                <a:cxn ang="0">
                  <a:pos x="3789" y="4428"/>
                </a:cxn>
                <a:cxn ang="0">
                  <a:pos x="3657" y="4367"/>
                </a:cxn>
                <a:cxn ang="0">
                  <a:pos x="3465" y="4269"/>
                </a:cxn>
                <a:cxn ang="0">
                  <a:pos x="3252" y="4161"/>
                </a:cxn>
                <a:cxn ang="0">
                  <a:pos x="3037" y="4046"/>
                </a:cxn>
                <a:cxn ang="0">
                  <a:pos x="2824" y="3927"/>
                </a:cxn>
                <a:cxn ang="0">
                  <a:pos x="2614" y="3806"/>
                </a:cxn>
                <a:cxn ang="0">
                  <a:pos x="2413" y="3685"/>
                </a:cxn>
                <a:cxn ang="0">
                  <a:pos x="2210" y="3564"/>
                </a:cxn>
                <a:cxn ang="0">
                  <a:pos x="2015" y="3446"/>
                </a:cxn>
                <a:cxn ang="0">
                  <a:pos x="1840" y="3336"/>
                </a:cxn>
                <a:cxn ang="0">
                  <a:pos x="1692" y="3238"/>
                </a:cxn>
                <a:cxn ang="0">
                  <a:pos x="1576" y="3157"/>
                </a:cxn>
                <a:cxn ang="0">
                  <a:pos x="1505" y="3098"/>
                </a:cxn>
                <a:cxn ang="0">
                  <a:pos x="1452" y="3041"/>
                </a:cxn>
                <a:cxn ang="0">
                  <a:pos x="1396" y="2969"/>
                </a:cxn>
                <a:cxn ang="0">
                  <a:pos x="1295" y="2821"/>
                </a:cxn>
                <a:cxn ang="0">
                  <a:pos x="1168" y="2611"/>
                </a:cxn>
                <a:cxn ang="0">
                  <a:pos x="1031" y="2371"/>
                </a:cxn>
                <a:cxn ang="0">
                  <a:pos x="874" y="2074"/>
                </a:cxn>
                <a:cxn ang="0">
                  <a:pos x="696" y="1716"/>
                </a:cxn>
                <a:cxn ang="0">
                  <a:pos x="497" y="1291"/>
                </a:cxn>
                <a:cxn ang="0">
                  <a:pos x="273" y="793"/>
                </a:cxn>
                <a:cxn ang="0">
                  <a:pos x="213" y="652"/>
                </a:cxn>
                <a:cxn ang="0">
                  <a:pos x="177" y="555"/>
                </a:cxn>
                <a:cxn ang="0">
                  <a:pos x="144" y="427"/>
                </a:cxn>
                <a:cxn ang="0">
                  <a:pos x="127" y="325"/>
                </a:cxn>
                <a:cxn ang="0">
                  <a:pos x="122" y="255"/>
                </a:cxn>
                <a:cxn ang="0">
                  <a:pos x="19" y="0"/>
                </a:cxn>
                <a:cxn ang="0">
                  <a:pos x="11" y="50"/>
                </a:cxn>
                <a:cxn ang="0">
                  <a:pos x="2" y="164"/>
                </a:cxn>
                <a:cxn ang="0">
                  <a:pos x="1" y="325"/>
                </a:cxn>
                <a:cxn ang="0">
                  <a:pos x="10" y="448"/>
                </a:cxn>
                <a:cxn ang="0">
                  <a:pos x="25" y="544"/>
                </a:cxn>
                <a:cxn ang="0">
                  <a:pos x="47" y="642"/>
                </a:cxn>
                <a:cxn ang="0">
                  <a:pos x="79" y="737"/>
                </a:cxn>
                <a:cxn ang="0">
                  <a:pos x="189" y="987"/>
                </a:cxn>
                <a:cxn ang="0">
                  <a:pos x="358" y="1362"/>
                </a:cxn>
                <a:cxn ang="0">
                  <a:pos x="518" y="1703"/>
                </a:cxn>
                <a:cxn ang="0">
                  <a:pos x="667" y="2012"/>
                </a:cxn>
                <a:cxn ang="0">
                  <a:pos x="808" y="2286"/>
                </a:cxn>
                <a:cxn ang="0">
                  <a:pos x="941" y="2529"/>
                </a:cxn>
                <a:cxn ang="0">
                  <a:pos x="1063" y="2739"/>
                </a:cxn>
                <a:cxn ang="0">
                  <a:pos x="1178" y="2917"/>
                </a:cxn>
                <a:cxn ang="0">
                  <a:pos x="1284" y="3064"/>
                </a:cxn>
                <a:cxn ang="0">
                  <a:pos x="1381" y="3178"/>
                </a:cxn>
                <a:cxn ang="0">
                  <a:pos x="1470" y="3261"/>
                </a:cxn>
                <a:cxn ang="0">
                  <a:pos x="1563" y="3326"/>
                </a:cxn>
                <a:cxn ang="0">
                  <a:pos x="1850" y="3515"/>
                </a:cxn>
                <a:cxn ang="0">
                  <a:pos x="2305" y="3800"/>
                </a:cxn>
                <a:cxn ang="0">
                  <a:pos x="2575" y="3962"/>
                </a:cxn>
                <a:cxn ang="0">
                  <a:pos x="2866" y="4127"/>
                </a:cxn>
                <a:cxn ang="0">
                  <a:pos x="3164" y="4289"/>
                </a:cxn>
                <a:cxn ang="0">
                  <a:pos x="3467" y="4440"/>
                </a:cxn>
                <a:cxn ang="0">
                  <a:pos x="3763" y="4574"/>
                </a:cxn>
                <a:cxn ang="0">
                  <a:pos x="3859" y="4594"/>
                </a:cxn>
                <a:cxn ang="0">
                  <a:pos x="3860" y="4487"/>
                </a:cxn>
                <a:cxn ang="0">
                  <a:pos x="3836" y="4440"/>
                </a:cxn>
              </a:cxnLst>
              <a:rect l="0" t="0" r="r" b="b"/>
              <a:pathLst>
                <a:path w="3860" h="4614">
                  <a:moveTo>
                    <a:pt x="3837" y="4444"/>
                  </a:moveTo>
                  <a:lnTo>
                    <a:pt x="3818" y="4439"/>
                  </a:lnTo>
                  <a:lnTo>
                    <a:pt x="3789" y="4428"/>
                  </a:lnTo>
                  <a:lnTo>
                    <a:pt x="3753" y="4412"/>
                  </a:lnTo>
                  <a:lnTo>
                    <a:pt x="3709" y="4391"/>
                  </a:lnTo>
                  <a:lnTo>
                    <a:pt x="3657" y="4367"/>
                  </a:lnTo>
                  <a:lnTo>
                    <a:pt x="3600" y="4338"/>
                  </a:lnTo>
                  <a:lnTo>
                    <a:pt x="3535" y="4305"/>
                  </a:lnTo>
                  <a:lnTo>
                    <a:pt x="3465" y="4269"/>
                  </a:lnTo>
                  <a:lnTo>
                    <a:pt x="3394" y="4233"/>
                  </a:lnTo>
                  <a:lnTo>
                    <a:pt x="3323" y="4197"/>
                  </a:lnTo>
                  <a:lnTo>
                    <a:pt x="3252" y="4161"/>
                  </a:lnTo>
                  <a:lnTo>
                    <a:pt x="3180" y="4123"/>
                  </a:lnTo>
                  <a:lnTo>
                    <a:pt x="3109" y="4085"/>
                  </a:lnTo>
                  <a:lnTo>
                    <a:pt x="3037" y="4046"/>
                  </a:lnTo>
                  <a:lnTo>
                    <a:pt x="2966" y="4006"/>
                  </a:lnTo>
                  <a:lnTo>
                    <a:pt x="2895" y="3967"/>
                  </a:lnTo>
                  <a:lnTo>
                    <a:pt x="2824" y="3927"/>
                  </a:lnTo>
                  <a:lnTo>
                    <a:pt x="2754" y="3887"/>
                  </a:lnTo>
                  <a:lnTo>
                    <a:pt x="2684" y="3847"/>
                  </a:lnTo>
                  <a:lnTo>
                    <a:pt x="2614" y="3806"/>
                  </a:lnTo>
                  <a:lnTo>
                    <a:pt x="2547" y="3766"/>
                  </a:lnTo>
                  <a:lnTo>
                    <a:pt x="2479" y="3726"/>
                  </a:lnTo>
                  <a:lnTo>
                    <a:pt x="2413" y="3685"/>
                  </a:lnTo>
                  <a:lnTo>
                    <a:pt x="2347" y="3645"/>
                  </a:lnTo>
                  <a:lnTo>
                    <a:pt x="2278" y="3605"/>
                  </a:lnTo>
                  <a:lnTo>
                    <a:pt x="2210" y="3564"/>
                  </a:lnTo>
                  <a:lnTo>
                    <a:pt x="2143" y="3524"/>
                  </a:lnTo>
                  <a:lnTo>
                    <a:pt x="2077" y="3484"/>
                  </a:lnTo>
                  <a:lnTo>
                    <a:pt x="2015" y="3446"/>
                  </a:lnTo>
                  <a:lnTo>
                    <a:pt x="1953" y="3408"/>
                  </a:lnTo>
                  <a:lnTo>
                    <a:pt x="1895" y="3372"/>
                  </a:lnTo>
                  <a:lnTo>
                    <a:pt x="1840" y="3336"/>
                  </a:lnTo>
                  <a:lnTo>
                    <a:pt x="1787" y="3302"/>
                  </a:lnTo>
                  <a:lnTo>
                    <a:pt x="1737" y="3270"/>
                  </a:lnTo>
                  <a:lnTo>
                    <a:pt x="1692" y="3238"/>
                  </a:lnTo>
                  <a:lnTo>
                    <a:pt x="1649" y="3210"/>
                  </a:lnTo>
                  <a:lnTo>
                    <a:pt x="1611" y="3182"/>
                  </a:lnTo>
                  <a:lnTo>
                    <a:pt x="1576" y="3157"/>
                  </a:lnTo>
                  <a:lnTo>
                    <a:pt x="1547" y="3134"/>
                  </a:lnTo>
                  <a:lnTo>
                    <a:pt x="1521" y="3112"/>
                  </a:lnTo>
                  <a:lnTo>
                    <a:pt x="1505" y="3098"/>
                  </a:lnTo>
                  <a:lnTo>
                    <a:pt x="1488" y="3081"/>
                  </a:lnTo>
                  <a:lnTo>
                    <a:pt x="1470" y="3062"/>
                  </a:lnTo>
                  <a:lnTo>
                    <a:pt x="1452" y="3041"/>
                  </a:lnTo>
                  <a:lnTo>
                    <a:pt x="1434" y="3019"/>
                  </a:lnTo>
                  <a:lnTo>
                    <a:pt x="1415" y="2995"/>
                  </a:lnTo>
                  <a:lnTo>
                    <a:pt x="1396" y="2969"/>
                  </a:lnTo>
                  <a:lnTo>
                    <a:pt x="1377" y="2943"/>
                  </a:lnTo>
                  <a:lnTo>
                    <a:pt x="1337" y="2885"/>
                  </a:lnTo>
                  <a:lnTo>
                    <a:pt x="1295" y="2821"/>
                  </a:lnTo>
                  <a:lnTo>
                    <a:pt x="1253" y="2752"/>
                  </a:lnTo>
                  <a:lnTo>
                    <a:pt x="1210" y="2680"/>
                  </a:lnTo>
                  <a:lnTo>
                    <a:pt x="1168" y="2611"/>
                  </a:lnTo>
                  <a:lnTo>
                    <a:pt x="1125" y="2537"/>
                  </a:lnTo>
                  <a:lnTo>
                    <a:pt x="1078" y="2457"/>
                  </a:lnTo>
                  <a:lnTo>
                    <a:pt x="1031" y="2371"/>
                  </a:lnTo>
                  <a:lnTo>
                    <a:pt x="981" y="2279"/>
                  </a:lnTo>
                  <a:lnTo>
                    <a:pt x="929" y="2180"/>
                  </a:lnTo>
                  <a:lnTo>
                    <a:pt x="874" y="2074"/>
                  </a:lnTo>
                  <a:lnTo>
                    <a:pt x="817" y="1962"/>
                  </a:lnTo>
                  <a:lnTo>
                    <a:pt x="757" y="1843"/>
                  </a:lnTo>
                  <a:lnTo>
                    <a:pt x="696" y="1716"/>
                  </a:lnTo>
                  <a:lnTo>
                    <a:pt x="632" y="1583"/>
                  </a:lnTo>
                  <a:lnTo>
                    <a:pt x="566" y="1441"/>
                  </a:lnTo>
                  <a:lnTo>
                    <a:pt x="497" y="1291"/>
                  </a:lnTo>
                  <a:lnTo>
                    <a:pt x="425" y="1133"/>
                  </a:lnTo>
                  <a:lnTo>
                    <a:pt x="350" y="967"/>
                  </a:lnTo>
                  <a:lnTo>
                    <a:pt x="273" y="793"/>
                  </a:lnTo>
                  <a:lnTo>
                    <a:pt x="235" y="705"/>
                  </a:lnTo>
                  <a:lnTo>
                    <a:pt x="223" y="679"/>
                  </a:lnTo>
                  <a:lnTo>
                    <a:pt x="213" y="652"/>
                  </a:lnTo>
                  <a:lnTo>
                    <a:pt x="202" y="627"/>
                  </a:lnTo>
                  <a:lnTo>
                    <a:pt x="194" y="603"/>
                  </a:lnTo>
                  <a:lnTo>
                    <a:pt x="177" y="555"/>
                  </a:lnTo>
                  <a:lnTo>
                    <a:pt x="164" y="509"/>
                  </a:lnTo>
                  <a:lnTo>
                    <a:pt x="152" y="467"/>
                  </a:lnTo>
                  <a:lnTo>
                    <a:pt x="144" y="427"/>
                  </a:lnTo>
                  <a:lnTo>
                    <a:pt x="136" y="390"/>
                  </a:lnTo>
                  <a:lnTo>
                    <a:pt x="131" y="356"/>
                  </a:lnTo>
                  <a:lnTo>
                    <a:pt x="127" y="325"/>
                  </a:lnTo>
                  <a:lnTo>
                    <a:pt x="125" y="299"/>
                  </a:lnTo>
                  <a:lnTo>
                    <a:pt x="123" y="275"/>
                  </a:lnTo>
                  <a:lnTo>
                    <a:pt x="122" y="255"/>
                  </a:lnTo>
                  <a:lnTo>
                    <a:pt x="122" y="228"/>
                  </a:lnTo>
                  <a:lnTo>
                    <a:pt x="123" y="218"/>
                  </a:lnTo>
                  <a:lnTo>
                    <a:pt x="19" y="0"/>
                  </a:lnTo>
                  <a:lnTo>
                    <a:pt x="17" y="8"/>
                  </a:lnTo>
                  <a:lnTo>
                    <a:pt x="15" y="25"/>
                  </a:lnTo>
                  <a:lnTo>
                    <a:pt x="11" y="50"/>
                  </a:lnTo>
                  <a:lnTo>
                    <a:pt x="8" y="81"/>
                  </a:lnTo>
                  <a:lnTo>
                    <a:pt x="5" y="121"/>
                  </a:lnTo>
                  <a:lnTo>
                    <a:pt x="2" y="164"/>
                  </a:lnTo>
                  <a:lnTo>
                    <a:pt x="1" y="214"/>
                  </a:lnTo>
                  <a:lnTo>
                    <a:pt x="0" y="268"/>
                  </a:lnTo>
                  <a:lnTo>
                    <a:pt x="1" y="325"/>
                  </a:lnTo>
                  <a:lnTo>
                    <a:pt x="4" y="386"/>
                  </a:lnTo>
                  <a:lnTo>
                    <a:pt x="7" y="417"/>
                  </a:lnTo>
                  <a:lnTo>
                    <a:pt x="10" y="448"/>
                  </a:lnTo>
                  <a:lnTo>
                    <a:pt x="15" y="480"/>
                  </a:lnTo>
                  <a:lnTo>
                    <a:pt x="19" y="513"/>
                  </a:lnTo>
                  <a:lnTo>
                    <a:pt x="25" y="544"/>
                  </a:lnTo>
                  <a:lnTo>
                    <a:pt x="32" y="577"/>
                  </a:lnTo>
                  <a:lnTo>
                    <a:pt x="39" y="609"/>
                  </a:lnTo>
                  <a:lnTo>
                    <a:pt x="47" y="642"/>
                  </a:lnTo>
                  <a:lnTo>
                    <a:pt x="57" y="674"/>
                  </a:lnTo>
                  <a:lnTo>
                    <a:pt x="68" y="705"/>
                  </a:lnTo>
                  <a:lnTo>
                    <a:pt x="79" y="737"/>
                  </a:lnTo>
                  <a:lnTo>
                    <a:pt x="93" y="768"/>
                  </a:lnTo>
                  <a:lnTo>
                    <a:pt x="131" y="856"/>
                  </a:lnTo>
                  <a:lnTo>
                    <a:pt x="189" y="987"/>
                  </a:lnTo>
                  <a:lnTo>
                    <a:pt x="247" y="1117"/>
                  </a:lnTo>
                  <a:lnTo>
                    <a:pt x="303" y="1240"/>
                  </a:lnTo>
                  <a:lnTo>
                    <a:pt x="358" y="1362"/>
                  </a:lnTo>
                  <a:lnTo>
                    <a:pt x="412" y="1480"/>
                  </a:lnTo>
                  <a:lnTo>
                    <a:pt x="465" y="1593"/>
                  </a:lnTo>
                  <a:lnTo>
                    <a:pt x="518" y="1703"/>
                  </a:lnTo>
                  <a:lnTo>
                    <a:pt x="569" y="1809"/>
                  </a:lnTo>
                  <a:lnTo>
                    <a:pt x="618" y="1912"/>
                  </a:lnTo>
                  <a:lnTo>
                    <a:pt x="667" y="2012"/>
                  </a:lnTo>
                  <a:lnTo>
                    <a:pt x="715" y="2107"/>
                  </a:lnTo>
                  <a:lnTo>
                    <a:pt x="763" y="2198"/>
                  </a:lnTo>
                  <a:lnTo>
                    <a:pt x="808" y="2286"/>
                  </a:lnTo>
                  <a:lnTo>
                    <a:pt x="854" y="2371"/>
                  </a:lnTo>
                  <a:lnTo>
                    <a:pt x="897" y="2451"/>
                  </a:lnTo>
                  <a:lnTo>
                    <a:pt x="941" y="2529"/>
                  </a:lnTo>
                  <a:lnTo>
                    <a:pt x="982" y="2603"/>
                  </a:lnTo>
                  <a:lnTo>
                    <a:pt x="1023" y="2673"/>
                  </a:lnTo>
                  <a:lnTo>
                    <a:pt x="1063" y="2739"/>
                  </a:lnTo>
                  <a:lnTo>
                    <a:pt x="1103" y="2802"/>
                  </a:lnTo>
                  <a:lnTo>
                    <a:pt x="1141" y="2861"/>
                  </a:lnTo>
                  <a:lnTo>
                    <a:pt x="1178" y="2917"/>
                  </a:lnTo>
                  <a:lnTo>
                    <a:pt x="1214" y="2969"/>
                  </a:lnTo>
                  <a:lnTo>
                    <a:pt x="1250" y="3018"/>
                  </a:lnTo>
                  <a:lnTo>
                    <a:pt x="1284" y="3064"/>
                  </a:lnTo>
                  <a:lnTo>
                    <a:pt x="1317" y="3105"/>
                  </a:lnTo>
                  <a:lnTo>
                    <a:pt x="1349" y="3143"/>
                  </a:lnTo>
                  <a:lnTo>
                    <a:pt x="1381" y="3178"/>
                  </a:lnTo>
                  <a:lnTo>
                    <a:pt x="1412" y="3209"/>
                  </a:lnTo>
                  <a:lnTo>
                    <a:pt x="1442" y="3237"/>
                  </a:lnTo>
                  <a:lnTo>
                    <a:pt x="1470" y="3261"/>
                  </a:lnTo>
                  <a:lnTo>
                    <a:pt x="1498" y="3282"/>
                  </a:lnTo>
                  <a:lnTo>
                    <a:pt x="1517" y="3295"/>
                  </a:lnTo>
                  <a:lnTo>
                    <a:pt x="1563" y="3326"/>
                  </a:lnTo>
                  <a:lnTo>
                    <a:pt x="1636" y="3375"/>
                  </a:lnTo>
                  <a:lnTo>
                    <a:pt x="1732" y="3439"/>
                  </a:lnTo>
                  <a:lnTo>
                    <a:pt x="1850" y="3515"/>
                  </a:lnTo>
                  <a:lnTo>
                    <a:pt x="1985" y="3602"/>
                  </a:lnTo>
                  <a:lnTo>
                    <a:pt x="2138" y="3698"/>
                  </a:lnTo>
                  <a:lnTo>
                    <a:pt x="2305" y="3800"/>
                  </a:lnTo>
                  <a:lnTo>
                    <a:pt x="2392" y="3854"/>
                  </a:lnTo>
                  <a:lnTo>
                    <a:pt x="2483" y="3908"/>
                  </a:lnTo>
                  <a:lnTo>
                    <a:pt x="2575" y="3962"/>
                  </a:lnTo>
                  <a:lnTo>
                    <a:pt x="2671" y="4017"/>
                  </a:lnTo>
                  <a:lnTo>
                    <a:pt x="2767" y="4072"/>
                  </a:lnTo>
                  <a:lnTo>
                    <a:pt x="2866" y="4127"/>
                  </a:lnTo>
                  <a:lnTo>
                    <a:pt x="2964" y="4182"/>
                  </a:lnTo>
                  <a:lnTo>
                    <a:pt x="3065" y="4236"/>
                  </a:lnTo>
                  <a:lnTo>
                    <a:pt x="3164" y="4289"/>
                  </a:lnTo>
                  <a:lnTo>
                    <a:pt x="3266" y="4341"/>
                  </a:lnTo>
                  <a:lnTo>
                    <a:pt x="3367" y="4391"/>
                  </a:lnTo>
                  <a:lnTo>
                    <a:pt x="3467" y="4440"/>
                  </a:lnTo>
                  <a:lnTo>
                    <a:pt x="3567" y="4487"/>
                  </a:lnTo>
                  <a:lnTo>
                    <a:pt x="3665" y="4532"/>
                  </a:lnTo>
                  <a:lnTo>
                    <a:pt x="3763" y="4574"/>
                  </a:lnTo>
                  <a:lnTo>
                    <a:pt x="3859" y="4614"/>
                  </a:lnTo>
                  <a:lnTo>
                    <a:pt x="3859" y="4604"/>
                  </a:lnTo>
                  <a:lnTo>
                    <a:pt x="3859" y="4594"/>
                  </a:lnTo>
                  <a:lnTo>
                    <a:pt x="3859" y="4561"/>
                  </a:lnTo>
                  <a:lnTo>
                    <a:pt x="3859" y="4525"/>
                  </a:lnTo>
                  <a:lnTo>
                    <a:pt x="3860" y="4487"/>
                  </a:lnTo>
                  <a:lnTo>
                    <a:pt x="3860" y="4449"/>
                  </a:lnTo>
                  <a:lnTo>
                    <a:pt x="3848" y="4444"/>
                  </a:lnTo>
                  <a:lnTo>
                    <a:pt x="3836" y="4440"/>
                  </a:lnTo>
                  <a:lnTo>
                    <a:pt x="3837" y="44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5" name="Freeform 174"/>
            <p:cNvSpPr>
              <a:spLocks/>
            </p:cNvSpPr>
            <p:nvPr/>
          </p:nvSpPr>
          <p:spPr bwMode="auto">
            <a:xfrm>
              <a:off x="8279111" y="1391960"/>
              <a:ext cx="110973" cy="66851"/>
            </a:xfrm>
            <a:custGeom>
              <a:avLst/>
              <a:gdLst/>
              <a:ahLst/>
              <a:cxnLst>
                <a:cxn ang="0">
                  <a:pos x="972" y="213"/>
                </a:cxn>
                <a:cxn ang="0">
                  <a:pos x="938" y="258"/>
                </a:cxn>
                <a:cxn ang="0">
                  <a:pos x="899" y="305"/>
                </a:cxn>
                <a:cxn ang="0">
                  <a:pos x="854" y="352"/>
                </a:cxn>
                <a:cxn ang="0">
                  <a:pos x="806" y="398"/>
                </a:cxn>
                <a:cxn ang="0">
                  <a:pos x="752" y="444"/>
                </a:cxn>
                <a:cxn ang="0">
                  <a:pos x="693" y="486"/>
                </a:cxn>
                <a:cxn ang="0">
                  <a:pos x="630" y="524"/>
                </a:cxn>
                <a:cxn ang="0">
                  <a:pos x="577" y="552"/>
                </a:cxn>
                <a:cxn ang="0">
                  <a:pos x="539" y="569"/>
                </a:cxn>
                <a:cxn ang="0">
                  <a:pos x="506" y="582"/>
                </a:cxn>
                <a:cxn ang="0">
                  <a:pos x="477" y="589"/>
                </a:cxn>
                <a:cxn ang="0">
                  <a:pos x="446" y="595"/>
                </a:cxn>
                <a:cxn ang="0">
                  <a:pos x="414" y="599"/>
                </a:cxn>
                <a:cxn ang="0">
                  <a:pos x="371" y="601"/>
                </a:cxn>
                <a:cxn ang="0">
                  <a:pos x="315" y="599"/>
                </a:cxn>
                <a:cxn ang="0">
                  <a:pos x="256" y="592"/>
                </a:cxn>
                <a:cxn ang="0">
                  <a:pos x="193" y="583"/>
                </a:cxn>
                <a:cxn ang="0">
                  <a:pos x="139" y="572"/>
                </a:cxn>
                <a:cxn ang="0">
                  <a:pos x="100" y="564"/>
                </a:cxn>
                <a:cxn ang="0">
                  <a:pos x="62" y="553"/>
                </a:cxn>
                <a:cxn ang="0">
                  <a:pos x="23" y="541"/>
                </a:cxn>
                <a:cxn ang="0">
                  <a:pos x="3" y="539"/>
                </a:cxn>
                <a:cxn ang="0">
                  <a:pos x="3" y="581"/>
                </a:cxn>
                <a:cxn ang="0">
                  <a:pos x="1" y="655"/>
                </a:cxn>
                <a:cxn ang="0">
                  <a:pos x="64" y="708"/>
                </a:cxn>
                <a:cxn ang="0">
                  <a:pos x="155" y="728"/>
                </a:cxn>
                <a:cxn ang="0">
                  <a:pos x="212" y="737"/>
                </a:cxn>
                <a:cxn ang="0">
                  <a:pos x="268" y="745"/>
                </a:cxn>
                <a:cxn ang="0">
                  <a:pos x="322" y="750"/>
                </a:cxn>
                <a:cxn ang="0">
                  <a:pos x="373" y="751"/>
                </a:cxn>
                <a:cxn ang="0">
                  <a:pos x="422" y="750"/>
                </a:cxn>
                <a:cxn ang="0">
                  <a:pos x="480" y="745"/>
                </a:cxn>
                <a:cxn ang="0">
                  <a:pos x="530" y="735"/>
                </a:cxn>
                <a:cxn ang="0">
                  <a:pos x="561" y="727"/>
                </a:cxn>
                <a:cxn ang="0">
                  <a:pos x="577" y="720"/>
                </a:cxn>
                <a:cxn ang="0">
                  <a:pos x="586" y="716"/>
                </a:cxn>
                <a:cxn ang="0">
                  <a:pos x="607" y="708"/>
                </a:cxn>
                <a:cxn ang="0">
                  <a:pos x="635" y="695"/>
                </a:cxn>
                <a:cxn ang="0">
                  <a:pos x="665" y="681"/>
                </a:cxn>
                <a:cxn ang="0">
                  <a:pos x="695" y="664"/>
                </a:cxn>
                <a:cxn ang="0">
                  <a:pos x="734" y="643"/>
                </a:cxn>
                <a:cxn ang="0">
                  <a:pos x="778" y="615"/>
                </a:cxn>
                <a:cxn ang="0">
                  <a:pos x="819" y="586"/>
                </a:cxn>
                <a:cxn ang="0">
                  <a:pos x="860" y="556"/>
                </a:cxn>
                <a:cxn ang="0">
                  <a:pos x="915" y="510"/>
                </a:cxn>
                <a:cxn ang="0">
                  <a:pos x="980" y="445"/>
                </a:cxn>
                <a:cxn ang="0">
                  <a:pos x="1039" y="380"/>
                </a:cxn>
                <a:cxn ang="0">
                  <a:pos x="1088" y="318"/>
                </a:cxn>
                <a:cxn ang="0">
                  <a:pos x="1132" y="257"/>
                </a:cxn>
                <a:cxn ang="0">
                  <a:pos x="1167" y="201"/>
                </a:cxn>
                <a:cxn ang="0">
                  <a:pos x="1206" y="130"/>
                </a:cxn>
                <a:cxn ang="0">
                  <a:pos x="1235" y="69"/>
                </a:cxn>
                <a:cxn ang="0">
                  <a:pos x="1095" y="0"/>
                </a:cxn>
                <a:cxn ang="0">
                  <a:pos x="1095" y="1"/>
                </a:cxn>
                <a:cxn ang="0">
                  <a:pos x="1087" y="19"/>
                </a:cxn>
                <a:cxn ang="0">
                  <a:pos x="1067" y="59"/>
                </a:cxn>
                <a:cxn ang="0">
                  <a:pos x="1034" y="119"/>
                </a:cxn>
                <a:cxn ang="0">
                  <a:pos x="988" y="191"/>
                </a:cxn>
              </a:cxnLst>
              <a:rect l="0" t="0" r="r" b="b"/>
              <a:pathLst>
                <a:path w="1240" h="751">
                  <a:moveTo>
                    <a:pt x="988" y="191"/>
                  </a:moveTo>
                  <a:lnTo>
                    <a:pt x="972" y="213"/>
                  </a:lnTo>
                  <a:lnTo>
                    <a:pt x="956" y="235"/>
                  </a:lnTo>
                  <a:lnTo>
                    <a:pt x="938" y="258"/>
                  </a:lnTo>
                  <a:lnTo>
                    <a:pt x="919" y="282"/>
                  </a:lnTo>
                  <a:lnTo>
                    <a:pt x="899" y="305"/>
                  </a:lnTo>
                  <a:lnTo>
                    <a:pt x="878" y="328"/>
                  </a:lnTo>
                  <a:lnTo>
                    <a:pt x="854" y="352"/>
                  </a:lnTo>
                  <a:lnTo>
                    <a:pt x="831" y="375"/>
                  </a:lnTo>
                  <a:lnTo>
                    <a:pt x="806" y="398"/>
                  </a:lnTo>
                  <a:lnTo>
                    <a:pt x="779" y="422"/>
                  </a:lnTo>
                  <a:lnTo>
                    <a:pt x="752" y="444"/>
                  </a:lnTo>
                  <a:lnTo>
                    <a:pt x="723" y="465"/>
                  </a:lnTo>
                  <a:lnTo>
                    <a:pt x="693" y="486"/>
                  </a:lnTo>
                  <a:lnTo>
                    <a:pt x="662" y="505"/>
                  </a:lnTo>
                  <a:lnTo>
                    <a:pt x="630" y="524"/>
                  </a:lnTo>
                  <a:lnTo>
                    <a:pt x="595" y="542"/>
                  </a:lnTo>
                  <a:lnTo>
                    <a:pt x="577" y="552"/>
                  </a:lnTo>
                  <a:lnTo>
                    <a:pt x="558" y="560"/>
                  </a:lnTo>
                  <a:lnTo>
                    <a:pt x="539" y="569"/>
                  </a:lnTo>
                  <a:lnTo>
                    <a:pt x="518" y="576"/>
                  </a:lnTo>
                  <a:lnTo>
                    <a:pt x="506" y="582"/>
                  </a:lnTo>
                  <a:lnTo>
                    <a:pt x="492" y="586"/>
                  </a:lnTo>
                  <a:lnTo>
                    <a:pt x="477" y="589"/>
                  </a:lnTo>
                  <a:lnTo>
                    <a:pt x="462" y="592"/>
                  </a:lnTo>
                  <a:lnTo>
                    <a:pt x="446" y="595"/>
                  </a:lnTo>
                  <a:lnTo>
                    <a:pt x="431" y="597"/>
                  </a:lnTo>
                  <a:lnTo>
                    <a:pt x="414" y="599"/>
                  </a:lnTo>
                  <a:lnTo>
                    <a:pt x="397" y="600"/>
                  </a:lnTo>
                  <a:lnTo>
                    <a:pt x="371" y="601"/>
                  </a:lnTo>
                  <a:lnTo>
                    <a:pt x="344" y="601"/>
                  </a:lnTo>
                  <a:lnTo>
                    <a:pt x="315" y="599"/>
                  </a:lnTo>
                  <a:lnTo>
                    <a:pt x="286" y="596"/>
                  </a:lnTo>
                  <a:lnTo>
                    <a:pt x="256" y="592"/>
                  </a:lnTo>
                  <a:lnTo>
                    <a:pt x="225" y="588"/>
                  </a:lnTo>
                  <a:lnTo>
                    <a:pt x="193" y="583"/>
                  </a:lnTo>
                  <a:lnTo>
                    <a:pt x="160" y="576"/>
                  </a:lnTo>
                  <a:lnTo>
                    <a:pt x="139" y="572"/>
                  </a:lnTo>
                  <a:lnTo>
                    <a:pt x="119" y="568"/>
                  </a:lnTo>
                  <a:lnTo>
                    <a:pt x="100" y="564"/>
                  </a:lnTo>
                  <a:lnTo>
                    <a:pt x="81" y="558"/>
                  </a:lnTo>
                  <a:lnTo>
                    <a:pt x="62" y="553"/>
                  </a:lnTo>
                  <a:lnTo>
                    <a:pt x="42" y="548"/>
                  </a:lnTo>
                  <a:lnTo>
                    <a:pt x="23" y="541"/>
                  </a:lnTo>
                  <a:lnTo>
                    <a:pt x="3" y="536"/>
                  </a:lnTo>
                  <a:lnTo>
                    <a:pt x="3" y="539"/>
                  </a:lnTo>
                  <a:lnTo>
                    <a:pt x="3" y="543"/>
                  </a:lnTo>
                  <a:lnTo>
                    <a:pt x="3" y="581"/>
                  </a:lnTo>
                  <a:lnTo>
                    <a:pt x="1" y="618"/>
                  </a:lnTo>
                  <a:lnTo>
                    <a:pt x="1" y="655"/>
                  </a:lnTo>
                  <a:lnTo>
                    <a:pt x="0" y="692"/>
                  </a:lnTo>
                  <a:lnTo>
                    <a:pt x="64" y="708"/>
                  </a:lnTo>
                  <a:lnTo>
                    <a:pt x="124" y="721"/>
                  </a:lnTo>
                  <a:lnTo>
                    <a:pt x="155" y="728"/>
                  </a:lnTo>
                  <a:lnTo>
                    <a:pt x="184" y="733"/>
                  </a:lnTo>
                  <a:lnTo>
                    <a:pt x="212" y="737"/>
                  </a:lnTo>
                  <a:lnTo>
                    <a:pt x="241" y="742"/>
                  </a:lnTo>
                  <a:lnTo>
                    <a:pt x="268" y="745"/>
                  </a:lnTo>
                  <a:lnTo>
                    <a:pt x="296" y="748"/>
                  </a:lnTo>
                  <a:lnTo>
                    <a:pt x="322" y="750"/>
                  </a:lnTo>
                  <a:lnTo>
                    <a:pt x="348" y="751"/>
                  </a:lnTo>
                  <a:lnTo>
                    <a:pt x="373" y="751"/>
                  </a:lnTo>
                  <a:lnTo>
                    <a:pt x="398" y="751"/>
                  </a:lnTo>
                  <a:lnTo>
                    <a:pt x="422" y="750"/>
                  </a:lnTo>
                  <a:lnTo>
                    <a:pt x="445" y="748"/>
                  </a:lnTo>
                  <a:lnTo>
                    <a:pt x="480" y="745"/>
                  </a:lnTo>
                  <a:lnTo>
                    <a:pt x="514" y="738"/>
                  </a:lnTo>
                  <a:lnTo>
                    <a:pt x="530" y="735"/>
                  </a:lnTo>
                  <a:lnTo>
                    <a:pt x="546" y="731"/>
                  </a:lnTo>
                  <a:lnTo>
                    <a:pt x="561" y="727"/>
                  </a:lnTo>
                  <a:lnTo>
                    <a:pt x="576" y="721"/>
                  </a:lnTo>
                  <a:lnTo>
                    <a:pt x="577" y="720"/>
                  </a:lnTo>
                  <a:lnTo>
                    <a:pt x="580" y="719"/>
                  </a:lnTo>
                  <a:lnTo>
                    <a:pt x="586" y="716"/>
                  </a:lnTo>
                  <a:lnTo>
                    <a:pt x="594" y="713"/>
                  </a:lnTo>
                  <a:lnTo>
                    <a:pt x="607" y="708"/>
                  </a:lnTo>
                  <a:lnTo>
                    <a:pt x="621" y="701"/>
                  </a:lnTo>
                  <a:lnTo>
                    <a:pt x="635" y="695"/>
                  </a:lnTo>
                  <a:lnTo>
                    <a:pt x="648" y="689"/>
                  </a:lnTo>
                  <a:lnTo>
                    <a:pt x="665" y="681"/>
                  </a:lnTo>
                  <a:lnTo>
                    <a:pt x="681" y="673"/>
                  </a:lnTo>
                  <a:lnTo>
                    <a:pt x="695" y="664"/>
                  </a:lnTo>
                  <a:lnTo>
                    <a:pt x="711" y="656"/>
                  </a:lnTo>
                  <a:lnTo>
                    <a:pt x="734" y="643"/>
                  </a:lnTo>
                  <a:lnTo>
                    <a:pt x="756" y="629"/>
                  </a:lnTo>
                  <a:lnTo>
                    <a:pt x="778" y="615"/>
                  </a:lnTo>
                  <a:lnTo>
                    <a:pt x="799" y="601"/>
                  </a:lnTo>
                  <a:lnTo>
                    <a:pt x="819" y="586"/>
                  </a:lnTo>
                  <a:lnTo>
                    <a:pt x="839" y="571"/>
                  </a:lnTo>
                  <a:lnTo>
                    <a:pt x="860" y="556"/>
                  </a:lnTo>
                  <a:lnTo>
                    <a:pt x="879" y="540"/>
                  </a:lnTo>
                  <a:lnTo>
                    <a:pt x="915" y="510"/>
                  </a:lnTo>
                  <a:lnTo>
                    <a:pt x="949" y="478"/>
                  </a:lnTo>
                  <a:lnTo>
                    <a:pt x="980" y="445"/>
                  </a:lnTo>
                  <a:lnTo>
                    <a:pt x="1011" y="413"/>
                  </a:lnTo>
                  <a:lnTo>
                    <a:pt x="1039" y="380"/>
                  </a:lnTo>
                  <a:lnTo>
                    <a:pt x="1065" y="349"/>
                  </a:lnTo>
                  <a:lnTo>
                    <a:pt x="1088" y="318"/>
                  </a:lnTo>
                  <a:lnTo>
                    <a:pt x="1111" y="287"/>
                  </a:lnTo>
                  <a:lnTo>
                    <a:pt x="1132" y="257"/>
                  </a:lnTo>
                  <a:lnTo>
                    <a:pt x="1150" y="229"/>
                  </a:lnTo>
                  <a:lnTo>
                    <a:pt x="1167" y="201"/>
                  </a:lnTo>
                  <a:lnTo>
                    <a:pt x="1181" y="176"/>
                  </a:lnTo>
                  <a:lnTo>
                    <a:pt x="1206" y="130"/>
                  </a:lnTo>
                  <a:lnTo>
                    <a:pt x="1224" y="93"/>
                  </a:lnTo>
                  <a:lnTo>
                    <a:pt x="1235" y="69"/>
                  </a:lnTo>
                  <a:lnTo>
                    <a:pt x="1240" y="56"/>
                  </a:lnTo>
                  <a:lnTo>
                    <a:pt x="1095" y="0"/>
                  </a:lnTo>
                  <a:lnTo>
                    <a:pt x="1095" y="1"/>
                  </a:lnTo>
                  <a:lnTo>
                    <a:pt x="1095" y="1"/>
                  </a:lnTo>
                  <a:lnTo>
                    <a:pt x="1093" y="7"/>
                  </a:lnTo>
                  <a:lnTo>
                    <a:pt x="1087" y="19"/>
                  </a:lnTo>
                  <a:lnTo>
                    <a:pt x="1079" y="37"/>
                  </a:lnTo>
                  <a:lnTo>
                    <a:pt x="1067" y="59"/>
                  </a:lnTo>
                  <a:lnTo>
                    <a:pt x="1052" y="87"/>
                  </a:lnTo>
                  <a:lnTo>
                    <a:pt x="1034" y="119"/>
                  </a:lnTo>
                  <a:lnTo>
                    <a:pt x="1013" y="154"/>
                  </a:lnTo>
                  <a:lnTo>
                    <a:pt x="988" y="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6" name="Freeform 175"/>
            <p:cNvSpPr>
              <a:spLocks/>
            </p:cNvSpPr>
            <p:nvPr/>
          </p:nvSpPr>
          <p:spPr bwMode="auto">
            <a:xfrm>
              <a:off x="8249697" y="1699474"/>
              <a:ext cx="1337" cy="133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3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7" name="Freeform 176"/>
            <p:cNvSpPr>
              <a:spLocks/>
            </p:cNvSpPr>
            <p:nvPr/>
          </p:nvSpPr>
          <p:spPr bwMode="auto">
            <a:xfrm>
              <a:off x="7844580" y="977483"/>
              <a:ext cx="120332" cy="435868"/>
            </a:xfrm>
            <a:custGeom>
              <a:avLst/>
              <a:gdLst/>
              <a:ahLst/>
              <a:cxnLst>
                <a:cxn ang="0">
                  <a:pos x="1147" y="4386"/>
                </a:cxn>
                <a:cxn ang="0">
                  <a:pos x="1032" y="4068"/>
                </a:cxn>
                <a:cxn ang="0">
                  <a:pos x="942" y="3704"/>
                </a:cxn>
                <a:cxn ang="0">
                  <a:pos x="851" y="3386"/>
                </a:cxn>
                <a:cxn ang="0">
                  <a:pos x="669" y="3022"/>
                </a:cxn>
                <a:cxn ang="0">
                  <a:pos x="532" y="2680"/>
                </a:cxn>
                <a:cxn ang="0">
                  <a:pos x="396" y="2317"/>
                </a:cxn>
                <a:cxn ang="0">
                  <a:pos x="305" y="1976"/>
                </a:cxn>
                <a:cxn ang="0">
                  <a:pos x="215" y="1657"/>
                </a:cxn>
                <a:cxn ang="0">
                  <a:pos x="146" y="1270"/>
                </a:cxn>
                <a:cxn ang="0">
                  <a:pos x="305" y="816"/>
                </a:cxn>
                <a:cxn ang="0">
                  <a:pos x="487" y="520"/>
                </a:cxn>
                <a:cxn ang="0">
                  <a:pos x="737" y="316"/>
                </a:cxn>
                <a:cxn ang="0">
                  <a:pos x="979" y="1"/>
                </a:cxn>
                <a:cxn ang="0">
                  <a:pos x="970" y="0"/>
                </a:cxn>
                <a:cxn ang="0">
                  <a:pos x="942" y="4"/>
                </a:cxn>
                <a:cxn ang="0">
                  <a:pos x="911" y="13"/>
                </a:cxn>
                <a:cxn ang="0">
                  <a:pos x="868" y="30"/>
                </a:cxn>
                <a:cxn ang="0">
                  <a:pos x="817" y="58"/>
                </a:cxn>
                <a:cxn ang="0">
                  <a:pos x="756" y="100"/>
                </a:cxn>
                <a:cxn ang="0">
                  <a:pos x="685" y="157"/>
                </a:cxn>
                <a:cxn ang="0">
                  <a:pos x="606" y="233"/>
                </a:cxn>
                <a:cxn ang="0">
                  <a:pos x="562" y="279"/>
                </a:cxn>
                <a:cxn ang="0">
                  <a:pos x="517" y="331"/>
                </a:cxn>
                <a:cxn ang="0">
                  <a:pos x="469" y="388"/>
                </a:cxn>
                <a:cxn ang="0">
                  <a:pos x="419" y="451"/>
                </a:cxn>
                <a:cxn ang="0">
                  <a:pos x="355" y="537"/>
                </a:cxn>
                <a:cxn ang="0">
                  <a:pos x="300" y="617"/>
                </a:cxn>
                <a:cxn ang="0">
                  <a:pos x="253" y="688"/>
                </a:cxn>
                <a:cxn ang="0">
                  <a:pos x="212" y="753"/>
                </a:cxn>
                <a:cxn ang="0">
                  <a:pos x="179" y="813"/>
                </a:cxn>
                <a:cxn ang="0">
                  <a:pos x="151" y="867"/>
                </a:cxn>
                <a:cxn ang="0">
                  <a:pos x="108" y="960"/>
                </a:cxn>
                <a:cxn ang="0">
                  <a:pos x="78" y="1035"/>
                </a:cxn>
                <a:cxn ang="0">
                  <a:pos x="56" y="1099"/>
                </a:cxn>
                <a:cxn ang="0">
                  <a:pos x="33" y="1152"/>
                </a:cxn>
                <a:cxn ang="0">
                  <a:pos x="21" y="1175"/>
                </a:cxn>
                <a:cxn ang="0">
                  <a:pos x="5" y="1197"/>
                </a:cxn>
                <a:cxn ang="0">
                  <a:pos x="2" y="1205"/>
                </a:cxn>
                <a:cxn ang="0">
                  <a:pos x="1" y="1215"/>
                </a:cxn>
                <a:cxn ang="0">
                  <a:pos x="1" y="1247"/>
                </a:cxn>
                <a:cxn ang="0">
                  <a:pos x="6" y="1293"/>
                </a:cxn>
                <a:cxn ang="0">
                  <a:pos x="15" y="1350"/>
                </a:cxn>
                <a:cxn ang="0">
                  <a:pos x="48" y="1499"/>
                </a:cxn>
                <a:cxn ang="0">
                  <a:pos x="97" y="1688"/>
                </a:cxn>
                <a:cxn ang="0">
                  <a:pos x="147" y="1863"/>
                </a:cxn>
                <a:cxn ang="0">
                  <a:pos x="203" y="2055"/>
                </a:cxn>
                <a:cxn ang="0">
                  <a:pos x="268" y="2263"/>
                </a:cxn>
                <a:cxn ang="0">
                  <a:pos x="339" y="2482"/>
                </a:cxn>
                <a:cxn ang="0">
                  <a:pos x="414" y="2711"/>
                </a:cxn>
                <a:cxn ang="0">
                  <a:pos x="493" y="2944"/>
                </a:cxn>
                <a:cxn ang="0">
                  <a:pos x="577" y="3180"/>
                </a:cxn>
                <a:cxn ang="0">
                  <a:pos x="663" y="3416"/>
                </a:cxn>
                <a:cxn ang="0">
                  <a:pos x="750" y="3647"/>
                </a:cxn>
                <a:cxn ang="0">
                  <a:pos x="838" y="3871"/>
                </a:cxn>
                <a:cxn ang="0">
                  <a:pos x="924" y="4085"/>
                </a:cxn>
                <a:cxn ang="0">
                  <a:pos x="1010" y="4285"/>
                </a:cxn>
                <a:cxn ang="0">
                  <a:pos x="1094" y="4469"/>
                </a:cxn>
                <a:cxn ang="0">
                  <a:pos x="1174" y="4633"/>
                </a:cxn>
                <a:cxn ang="0">
                  <a:pos x="1251" y="4774"/>
                </a:cxn>
                <a:cxn ang="0">
                  <a:pos x="1322" y="4888"/>
                </a:cxn>
              </a:cxnLst>
              <a:rect l="0" t="0" r="r" b="b"/>
              <a:pathLst>
                <a:path w="1351" h="4888">
                  <a:moveTo>
                    <a:pt x="1284" y="4455"/>
                  </a:moveTo>
                  <a:lnTo>
                    <a:pt x="1147" y="4386"/>
                  </a:lnTo>
                  <a:lnTo>
                    <a:pt x="1351" y="4136"/>
                  </a:lnTo>
                  <a:lnTo>
                    <a:pt x="1032" y="4068"/>
                  </a:lnTo>
                  <a:lnTo>
                    <a:pt x="1238" y="3727"/>
                  </a:lnTo>
                  <a:lnTo>
                    <a:pt x="942" y="3704"/>
                  </a:lnTo>
                  <a:lnTo>
                    <a:pt x="1147" y="3363"/>
                  </a:lnTo>
                  <a:lnTo>
                    <a:pt x="851" y="3386"/>
                  </a:lnTo>
                  <a:lnTo>
                    <a:pt x="1124" y="2999"/>
                  </a:lnTo>
                  <a:lnTo>
                    <a:pt x="669" y="3022"/>
                  </a:lnTo>
                  <a:lnTo>
                    <a:pt x="919" y="2658"/>
                  </a:lnTo>
                  <a:lnTo>
                    <a:pt x="532" y="2680"/>
                  </a:lnTo>
                  <a:lnTo>
                    <a:pt x="782" y="2339"/>
                  </a:lnTo>
                  <a:lnTo>
                    <a:pt x="396" y="2317"/>
                  </a:lnTo>
                  <a:lnTo>
                    <a:pt x="646" y="2021"/>
                  </a:lnTo>
                  <a:lnTo>
                    <a:pt x="305" y="1976"/>
                  </a:lnTo>
                  <a:lnTo>
                    <a:pt x="601" y="1680"/>
                  </a:lnTo>
                  <a:lnTo>
                    <a:pt x="215" y="1657"/>
                  </a:lnTo>
                  <a:lnTo>
                    <a:pt x="487" y="1361"/>
                  </a:lnTo>
                  <a:lnTo>
                    <a:pt x="146" y="1270"/>
                  </a:lnTo>
                  <a:lnTo>
                    <a:pt x="487" y="1179"/>
                  </a:lnTo>
                  <a:lnTo>
                    <a:pt x="305" y="816"/>
                  </a:lnTo>
                  <a:lnTo>
                    <a:pt x="532" y="816"/>
                  </a:lnTo>
                  <a:lnTo>
                    <a:pt x="487" y="520"/>
                  </a:lnTo>
                  <a:lnTo>
                    <a:pt x="828" y="611"/>
                  </a:lnTo>
                  <a:lnTo>
                    <a:pt x="737" y="316"/>
                  </a:lnTo>
                  <a:lnTo>
                    <a:pt x="965" y="316"/>
                  </a:lnTo>
                  <a:lnTo>
                    <a:pt x="979" y="1"/>
                  </a:lnTo>
                  <a:lnTo>
                    <a:pt x="976" y="0"/>
                  </a:lnTo>
                  <a:lnTo>
                    <a:pt x="970" y="0"/>
                  </a:lnTo>
                  <a:lnTo>
                    <a:pt x="958" y="1"/>
                  </a:lnTo>
                  <a:lnTo>
                    <a:pt x="942" y="4"/>
                  </a:lnTo>
                  <a:lnTo>
                    <a:pt x="928" y="8"/>
                  </a:lnTo>
                  <a:lnTo>
                    <a:pt x="911" y="13"/>
                  </a:lnTo>
                  <a:lnTo>
                    <a:pt x="890" y="20"/>
                  </a:lnTo>
                  <a:lnTo>
                    <a:pt x="868" y="30"/>
                  </a:lnTo>
                  <a:lnTo>
                    <a:pt x="844" y="43"/>
                  </a:lnTo>
                  <a:lnTo>
                    <a:pt x="817" y="58"/>
                  </a:lnTo>
                  <a:lnTo>
                    <a:pt x="788" y="76"/>
                  </a:lnTo>
                  <a:lnTo>
                    <a:pt x="756" y="100"/>
                  </a:lnTo>
                  <a:lnTo>
                    <a:pt x="722" y="126"/>
                  </a:lnTo>
                  <a:lnTo>
                    <a:pt x="685" y="157"/>
                  </a:lnTo>
                  <a:lnTo>
                    <a:pt x="647" y="193"/>
                  </a:lnTo>
                  <a:lnTo>
                    <a:pt x="606" y="233"/>
                  </a:lnTo>
                  <a:lnTo>
                    <a:pt x="584" y="256"/>
                  </a:lnTo>
                  <a:lnTo>
                    <a:pt x="562" y="279"/>
                  </a:lnTo>
                  <a:lnTo>
                    <a:pt x="540" y="304"/>
                  </a:lnTo>
                  <a:lnTo>
                    <a:pt x="517" y="331"/>
                  </a:lnTo>
                  <a:lnTo>
                    <a:pt x="493" y="358"/>
                  </a:lnTo>
                  <a:lnTo>
                    <a:pt x="469" y="388"/>
                  </a:lnTo>
                  <a:lnTo>
                    <a:pt x="444" y="420"/>
                  </a:lnTo>
                  <a:lnTo>
                    <a:pt x="419" y="451"/>
                  </a:lnTo>
                  <a:lnTo>
                    <a:pt x="386" y="496"/>
                  </a:lnTo>
                  <a:lnTo>
                    <a:pt x="355" y="537"/>
                  </a:lnTo>
                  <a:lnTo>
                    <a:pt x="327" y="578"/>
                  </a:lnTo>
                  <a:lnTo>
                    <a:pt x="300" y="617"/>
                  </a:lnTo>
                  <a:lnTo>
                    <a:pt x="276" y="653"/>
                  </a:lnTo>
                  <a:lnTo>
                    <a:pt x="253" y="688"/>
                  </a:lnTo>
                  <a:lnTo>
                    <a:pt x="232" y="722"/>
                  </a:lnTo>
                  <a:lnTo>
                    <a:pt x="212" y="753"/>
                  </a:lnTo>
                  <a:lnTo>
                    <a:pt x="196" y="784"/>
                  </a:lnTo>
                  <a:lnTo>
                    <a:pt x="179" y="813"/>
                  </a:lnTo>
                  <a:lnTo>
                    <a:pt x="165" y="840"/>
                  </a:lnTo>
                  <a:lnTo>
                    <a:pt x="151" y="867"/>
                  </a:lnTo>
                  <a:lnTo>
                    <a:pt x="128" y="915"/>
                  </a:lnTo>
                  <a:lnTo>
                    <a:pt x="108" y="960"/>
                  </a:lnTo>
                  <a:lnTo>
                    <a:pt x="92" y="999"/>
                  </a:lnTo>
                  <a:lnTo>
                    <a:pt x="78" y="1035"/>
                  </a:lnTo>
                  <a:lnTo>
                    <a:pt x="66" y="1068"/>
                  </a:lnTo>
                  <a:lnTo>
                    <a:pt x="56" y="1099"/>
                  </a:lnTo>
                  <a:lnTo>
                    <a:pt x="44" y="1126"/>
                  </a:lnTo>
                  <a:lnTo>
                    <a:pt x="33" y="1152"/>
                  </a:lnTo>
                  <a:lnTo>
                    <a:pt x="27" y="1163"/>
                  </a:lnTo>
                  <a:lnTo>
                    <a:pt x="21" y="1175"/>
                  </a:lnTo>
                  <a:lnTo>
                    <a:pt x="13" y="1187"/>
                  </a:lnTo>
                  <a:lnTo>
                    <a:pt x="5" y="1197"/>
                  </a:lnTo>
                  <a:lnTo>
                    <a:pt x="4" y="1200"/>
                  </a:lnTo>
                  <a:lnTo>
                    <a:pt x="2" y="1205"/>
                  </a:lnTo>
                  <a:lnTo>
                    <a:pt x="1" y="1210"/>
                  </a:lnTo>
                  <a:lnTo>
                    <a:pt x="1" y="1215"/>
                  </a:lnTo>
                  <a:lnTo>
                    <a:pt x="0" y="1230"/>
                  </a:lnTo>
                  <a:lnTo>
                    <a:pt x="1" y="1247"/>
                  </a:lnTo>
                  <a:lnTo>
                    <a:pt x="3" y="1268"/>
                  </a:lnTo>
                  <a:lnTo>
                    <a:pt x="6" y="1293"/>
                  </a:lnTo>
                  <a:lnTo>
                    <a:pt x="10" y="1320"/>
                  </a:lnTo>
                  <a:lnTo>
                    <a:pt x="15" y="1350"/>
                  </a:lnTo>
                  <a:lnTo>
                    <a:pt x="29" y="1420"/>
                  </a:lnTo>
                  <a:lnTo>
                    <a:pt x="48" y="1499"/>
                  </a:lnTo>
                  <a:lnTo>
                    <a:pt x="70" y="1589"/>
                  </a:lnTo>
                  <a:lnTo>
                    <a:pt x="97" y="1688"/>
                  </a:lnTo>
                  <a:lnTo>
                    <a:pt x="120" y="1774"/>
                  </a:lnTo>
                  <a:lnTo>
                    <a:pt x="147" y="1863"/>
                  </a:lnTo>
                  <a:lnTo>
                    <a:pt x="174" y="1957"/>
                  </a:lnTo>
                  <a:lnTo>
                    <a:pt x="203" y="2055"/>
                  </a:lnTo>
                  <a:lnTo>
                    <a:pt x="235" y="2158"/>
                  </a:lnTo>
                  <a:lnTo>
                    <a:pt x="268" y="2263"/>
                  </a:lnTo>
                  <a:lnTo>
                    <a:pt x="303" y="2372"/>
                  </a:lnTo>
                  <a:lnTo>
                    <a:pt x="339" y="2482"/>
                  </a:lnTo>
                  <a:lnTo>
                    <a:pt x="376" y="2596"/>
                  </a:lnTo>
                  <a:lnTo>
                    <a:pt x="414" y="2711"/>
                  </a:lnTo>
                  <a:lnTo>
                    <a:pt x="453" y="2828"/>
                  </a:lnTo>
                  <a:lnTo>
                    <a:pt x="493" y="2944"/>
                  </a:lnTo>
                  <a:lnTo>
                    <a:pt x="535" y="3063"/>
                  </a:lnTo>
                  <a:lnTo>
                    <a:pt x="577" y="3180"/>
                  </a:lnTo>
                  <a:lnTo>
                    <a:pt x="619" y="3298"/>
                  </a:lnTo>
                  <a:lnTo>
                    <a:pt x="663" y="3416"/>
                  </a:lnTo>
                  <a:lnTo>
                    <a:pt x="706" y="3532"/>
                  </a:lnTo>
                  <a:lnTo>
                    <a:pt x="750" y="3647"/>
                  </a:lnTo>
                  <a:lnTo>
                    <a:pt x="793" y="3760"/>
                  </a:lnTo>
                  <a:lnTo>
                    <a:pt x="838" y="3871"/>
                  </a:lnTo>
                  <a:lnTo>
                    <a:pt x="881" y="3979"/>
                  </a:lnTo>
                  <a:lnTo>
                    <a:pt x="924" y="4085"/>
                  </a:lnTo>
                  <a:lnTo>
                    <a:pt x="968" y="4187"/>
                  </a:lnTo>
                  <a:lnTo>
                    <a:pt x="1010" y="4285"/>
                  </a:lnTo>
                  <a:lnTo>
                    <a:pt x="1053" y="4380"/>
                  </a:lnTo>
                  <a:lnTo>
                    <a:pt x="1094" y="4469"/>
                  </a:lnTo>
                  <a:lnTo>
                    <a:pt x="1134" y="4553"/>
                  </a:lnTo>
                  <a:lnTo>
                    <a:pt x="1174" y="4633"/>
                  </a:lnTo>
                  <a:lnTo>
                    <a:pt x="1213" y="4706"/>
                  </a:lnTo>
                  <a:lnTo>
                    <a:pt x="1251" y="4774"/>
                  </a:lnTo>
                  <a:lnTo>
                    <a:pt x="1287" y="4834"/>
                  </a:lnTo>
                  <a:lnTo>
                    <a:pt x="1322" y="4888"/>
                  </a:lnTo>
                  <a:lnTo>
                    <a:pt x="1284" y="44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8" name="Freeform 177"/>
            <p:cNvSpPr>
              <a:spLocks/>
            </p:cNvSpPr>
            <p:nvPr/>
          </p:nvSpPr>
          <p:spPr bwMode="auto">
            <a:xfrm>
              <a:off x="7974271" y="1425385"/>
              <a:ext cx="262056" cy="125680"/>
            </a:xfrm>
            <a:custGeom>
              <a:avLst/>
              <a:gdLst/>
              <a:ahLst/>
              <a:cxnLst>
                <a:cxn ang="0">
                  <a:pos x="2570" y="819"/>
                </a:cxn>
                <a:cxn ang="0">
                  <a:pos x="2183" y="727"/>
                </a:cxn>
                <a:cxn ang="0">
                  <a:pos x="1774" y="455"/>
                </a:cxn>
                <a:cxn ang="0">
                  <a:pos x="1501" y="227"/>
                </a:cxn>
                <a:cxn ang="0">
                  <a:pos x="1046" y="136"/>
                </a:cxn>
                <a:cxn ang="0">
                  <a:pos x="842" y="160"/>
                </a:cxn>
                <a:cxn ang="0">
                  <a:pos x="569" y="69"/>
                </a:cxn>
                <a:cxn ang="0">
                  <a:pos x="0" y="0"/>
                </a:cxn>
                <a:cxn ang="0">
                  <a:pos x="26" y="24"/>
                </a:cxn>
                <a:cxn ang="0">
                  <a:pos x="101" y="87"/>
                </a:cxn>
                <a:cxn ang="0">
                  <a:pos x="218" y="178"/>
                </a:cxn>
                <a:cxn ang="0">
                  <a:pos x="290" y="230"/>
                </a:cxn>
                <a:cxn ang="0">
                  <a:pos x="369" y="285"/>
                </a:cxn>
                <a:cxn ang="0">
                  <a:pos x="456" y="340"/>
                </a:cxn>
                <a:cxn ang="0">
                  <a:pos x="549" y="396"/>
                </a:cxn>
                <a:cxn ang="0">
                  <a:pos x="646" y="449"/>
                </a:cxn>
                <a:cxn ang="0">
                  <a:pos x="749" y="499"/>
                </a:cxn>
                <a:cxn ang="0">
                  <a:pos x="854" y="544"/>
                </a:cxn>
                <a:cxn ang="0">
                  <a:pos x="963" y="583"/>
                </a:cxn>
                <a:cxn ang="0">
                  <a:pos x="1072" y="615"/>
                </a:cxn>
                <a:cxn ang="0">
                  <a:pos x="1183" y="636"/>
                </a:cxn>
                <a:cxn ang="0">
                  <a:pos x="1295" y="660"/>
                </a:cxn>
                <a:cxn ang="0">
                  <a:pos x="1411" y="694"/>
                </a:cxn>
                <a:cxn ang="0">
                  <a:pos x="1530" y="736"/>
                </a:cxn>
                <a:cxn ang="0">
                  <a:pos x="1649" y="786"/>
                </a:cxn>
                <a:cxn ang="0">
                  <a:pos x="1770" y="842"/>
                </a:cxn>
                <a:cxn ang="0">
                  <a:pos x="1892" y="902"/>
                </a:cxn>
                <a:cxn ang="0">
                  <a:pos x="2131" y="1029"/>
                </a:cxn>
                <a:cxn ang="0">
                  <a:pos x="2361" y="1157"/>
                </a:cxn>
                <a:cxn ang="0">
                  <a:pos x="2575" y="1270"/>
                </a:cxn>
                <a:cxn ang="0">
                  <a:pos x="2674" y="1319"/>
                </a:cxn>
                <a:cxn ang="0">
                  <a:pos x="2766" y="1359"/>
                </a:cxn>
                <a:cxn ang="0">
                  <a:pos x="2852" y="1390"/>
                </a:cxn>
                <a:cxn ang="0">
                  <a:pos x="2929" y="1409"/>
                </a:cxn>
                <a:cxn ang="0">
                  <a:pos x="2931" y="1397"/>
                </a:cxn>
                <a:cxn ang="0">
                  <a:pos x="2615" y="1205"/>
                </a:cxn>
              </a:cxnLst>
              <a:rect l="0" t="0" r="r" b="b"/>
              <a:pathLst>
                <a:path w="2931" h="1409">
                  <a:moveTo>
                    <a:pt x="2615" y="1205"/>
                  </a:moveTo>
                  <a:lnTo>
                    <a:pt x="2570" y="819"/>
                  </a:lnTo>
                  <a:lnTo>
                    <a:pt x="2320" y="1001"/>
                  </a:lnTo>
                  <a:lnTo>
                    <a:pt x="2183" y="727"/>
                  </a:lnTo>
                  <a:lnTo>
                    <a:pt x="1979" y="819"/>
                  </a:lnTo>
                  <a:lnTo>
                    <a:pt x="1774" y="455"/>
                  </a:lnTo>
                  <a:lnTo>
                    <a:pt x="1546" y="592"/>
                  </a:lnTo>
                  <a:lnTo>
                    <a:pt x="1501" y="227"/>
                  </a:lnTo>
                  <a:lnTo>
                    <a:pt x="1183" y="501"/>
                  </a:lnTo>
                  <a:lnTo>
                    <a:pt x="1046" y="136"/>
                  </a:lnTo>
                  <a:lnTo>
                    <a:pt x="864" y="410"/>
                  </a:lnTo>
                  <a:lnTo>
                    <a:pt x="842" y="160"/>
                  </a:lnTo>
                  <a:lnTo>
                    <a:pt x="592" y="251"/>
                  </a:lnTo>
                  <a:lnTo>
                    <a:pt x="569" y="69"/>
                  </a:lnTo>
                  <a:lnTo>
                    <a:pt x="364" y="69"/>
                  </a:lnTo>
                  <a:lnTo>
                    <a:pt x="0" y="0"/>
                  </a:lnTo>
                  <a:lnTo>
                    <a:pt x="7" y="6"/>
                  </a:lnTo>
                  <a:lnTo>
                    <a:pt x="26" y="24"/>
                  </a:lnTo>
                  <a:lnTo>
                    <a:pt x="58" y="52"/>
                  </a:lnTo>
                  <a:lnTo>
                    <a:pt x="101" y="87"/>
                  </a:lnTo>
                  <a:lnTo>
                    <a:pt x="155" y="130"/>
                  </a:lnTo>
                  <a:lnTo>
                    <a:pt x="218" y="178"/>
                  </a:lnTo>
                  <a:lnTo>
                    <a:pt x="253" y="203"/>
                  </a:lnTo>
                  <a:lnTo>
                    <a:pt x="290" y="230"/>
                  </a:lnTo>
                  <a:lnTo>
                    <a:pt x="329" y="257"/>
                  </a:lnTo>
                  <a:lnTo>
                    <a:pt x="369" y="285"/>
                  </a:lnTo>
                  <a:lnTo>
                    <a:pt x="412" y="312"/>
                  </a:lnTo>
                  <a:lnTo>
                    <a:pt x="456" y="340"/>
                  </a:lnTo>
                  <a:lnTo>
                    <a:pt x="502" y="368"/>
                  </a:lnTo>
                  <a:lnTo>
                    <a:pt x="549" y="396"/>
                  </a:lnTo>
                  <a:lnTo>
                    <a:pt x="597" y="422"/>
                  </a:lnTo>
                  <a:lnTo>
                    <a:pt x="646" y="449"/>
                  </a:lnTo>
                  <a:lnTo>
                    <a:pt x="697" y="474"/>
                  </a:lnTo>
                  <a:lnTo>
                    <a:pt x="749" y="499"/>
                  </a:lnTo>
                  <a:lnTo>
                    <a:pt x="801" y="522"/>
                  </a:lnTo>
                  <a:lnTo>
                    <a:pt x="854" y="544"/>
                  </a:lnTo>
                  <a:lnTo>
                    <a:pt x="908" y="564"/>
                  </a:lnTo>
                  <a:lnTo>
                    <a:pt x="963" y="583"/>
                  </a:lnTo>
                  <a:lnTo>
                    <a:pt x="1017" y="600"/>
                  </a:lnTo>
                  <a:lnTo>
                    <a:pt x="1072" y="615"/>
                  </a:lnTo>
                  <a:lnTo>
                    <a:pt x="1127" y="627"/>
                  </a:lnTo>
                  <a:lnTo>
                    <a:pt x="1183" y="636"/>
                  </a:lnTo>
                  <a:lnTo>
                    <a:pt x="1238" y="647"/>
                  </a:lnTo>
                  <a:lnTo>
                    <a:pt x="1295" y="660"/>
                  </a:lnTo>
                  <a:lnTo>
                    <a:pt x="1353" y="676"/>
                  </a:lnTo>
                  <a:lnTo>
                    <a:pt x="1411" y="694"/>
                  </a:lnTo>
                  <a:lnTo>
                    <a:pt x="1470" y="714"/>
                  </a:lnTo>
                  <a:lnTo>
                    <a:pt x="1530" y="736"/>
                  </a:lnTo>
                  <a:lnTo>
                    <a:pt x="1589" y="759"/>
                  </a:lnTo>
                  <a:lnTo>
                    <a:pt x="1649" y="786"/>
                  </a:lnTo>
                  <a:lnTo>
                    <a:pt x="1710" y="813"/>
                  </a:lnTo>
                  <a:lnTo>
                    <a:pt x="1770" y="842"/>
                  </a:lnTo>
                  <a:lnTo>
                    <a:pt x="1830" y="872"/>
                  </a:lnTo>
                  <a:lnTo>
                    <a:pt x="1892" y="902"/>
                  </a:lnTo>
                  <a:lnTo>
                    <a:pt x="2012" y="965"/>
                  </a:lnTo>
                  <a:lnTo>
                    <a:pt x="2131" y="1029"/>
                  </a:lnTo>
                  <a:lnTo>
                    <a:pt x="2248" y="1094"/>
                  </a:lnTo>
                  <a:lnTo>
                    <a:pt x="2361" y="1157"/>
                  </a:lnTo>
                  <a:lnTo>
                    <a:pt x="2470" y="1216"/>
                  </a:lnTo>
                  <a:lnTo>
                    <a:pt x="2575" y="1270"/>
                  </a:lnTo>
                  <a:lnTo>
                    <a:pt x="2625" y="1295"/>
                  </a:lnTo>
                  <a:lnTo>
                    <a:pt x="2674" y="1319"/>
                  </a:lnTo>
                  <a:lnTo>
                    <a:pt x="2720" y="1340"/>
                  </a:lnTo>
                  <a:lnTo>
                    <a:pt x="2766" y="1359"/>
                  </a:lnTo>
                  <a:lnTo>
                    <a:pt x="2809" y="1375"/>
                  </a:lnTo>
                  <a:lnTo>
                    <a:pt x="2852" y="1390"/>
                  </a:lnTo>
                  <a:lnTo>
                    <a:pt x="2891" y="1400"/>
                  </a:lnTo>
                  <a:lnTo>
                    <a:pt x="2929" y="1409"/>
                  </a:lnTo>
                  <a:lnTo>
                    <a:pt x="2930" y="1403"/>
                  </a:lnTo>
                  <a:lnTo>
                    <a:pt x="2931" y="1397"/>
                  </a:lnTo>
                  <a:lnTo>
                    <a:pt x="2820" y="977"/>
                  </a:lnTo>
                  <a:lnTo>
                    <a:pt x="2615" y="1205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9" name="Freeform 178"/>
            <p:cNvSpPr>
              <a:spLocks/>
            </p:cNvSpPr>
            <p:nvPr/>
          </p:nvSpPr>
          <p:spPr bwMode="auto">
            <a:xfrm>
              <a:off x="7912768" y="1051020"/>
              <a:ext cx="330244" cy="377039"/>
            </a:xfrm>
            <a:custGeom>
              <a:avLst/>
              <a:gdLst/>
              <a:ahLst/>
              <a:cxnLst>
                <a:cxn ang="0">
                  <a:pos x="1130" y="2534"/>
                </a:cxn>
                <a:cxn ang="0">
                  <a:pos x="1214" y="2667"/>
                </a:cxn>
                <a:cxn ang="0">
                  <a:pos x="1273" y="2751"/>
                </a:cxn>
                <a:cxn ang="0">
                  <a:pos x="1311" y="2801"/>
                </a:cxn>
                <a:cxn ang="0">
                  <a:pos x="1347" y="2844"/>
                </a:cxn>
                <a:cxn ang="0">
                  <a:pos x="1382" y="2880"/>
                </a:cxn>
                <a:cxn ang="0">
                  <a:pos x="1424" y="2916"/>
                </a:cxn>
                <a:cxn ang="0">
                  <a:pos x="1488" y="2964"/>
                </a:cxn>
                <a:cxn ang="0">
                  <a:pos x="1569" y="3020"/>
                </a:cxn>
                <a:cxn ang="0">
                  <a:pos x="1664" y="3084"/>
                </a:cxn>
                <a:cxn ang="0">
                  <a:pos x="1772" y="3154"/>
                </a:cxn>
                <a:cxn ang="0">
                  <a:pos x="1892" y="3228"/>
                </a:cxn>
                <a:cxn ang="0">
                  <a:pos x="2020" y="3306"/>
                </a:cxn>
                <a:cxn ang="0">
                  <a:pos x="2155" y="3387"/>
                </a:cxn>
                <a:cxn ang="0">
                  <a:pos x="2298" y="3471"/>
                </a:cxn>
                <a:cxn ang="0">
                  <a:pos x="2445" y="3555"/>
                </a:cxn>
                <a:cxn ang="0">
                  <a:pos x="2593" y="3641"/>
                </a:cxn>
                <a:cxn ang="0">
                  <a:pos x="2741" y="3724"/>
                </a:cxn>
                <a:cxn ang="0">
                  <a:pos x="2887" y="3805"/>
                </a:cxn>
                <a:cxn ang="0">
                  <a:pos x="3026" y="3882"/>
                </a:cxn>
                <a:cxn ang="0">
                  <a:pos x="3160" y="3955"/>
                </a:cxn>
                <a:cxn ang="0">
                  <a:pos x="3284" y="4020"/>
                </a:cxn>
                <a:cxn ang="0">
                  <a:pos x="3412" y="4087"/>
                </a:cxn>
                <a:cxn ang="0">
                  <a:pos x="3534" y="4149"/>
                </a:cxn>
                <a:cxn ang="0">
                  <a:pos x="3630" y="4194"/>
                </a:cxn>
                <a:cxn ang="0">
                  <a:pos x="3695" y="4221"/>
                </a:cxn>
                <a:cxn ang="0">
                  <a:pos x="3713" y="4222"/>
                </a:cxn>
                <a:cxn ang="0">
                  <a:pos x="3534" y="4068"/>
                </a:cxn>
                <a:cxn ang="0">
                  <a:pos x="3281" y="3920"/>
                </a:cxn>
                <a:cxn ang="0">
                  <a:pos x="2942" y="3761"/>
                </a:cxn>
                <a:cxn ang="0">
                  <a:pos x="2678" y="3624"/>
                </a:cxn>
                <a:cxn ang="0">
                  <a:pos x="2424" y="3465"/>
                </a:cxn>
                <a:cxn ang="0">
                  <a:pos x="2192" y="3359"/>
                </a:cxn>
                <a:cxn ang="0">
                  <a:pos x="1916" y="3179"/>
                </a:cxn>
                <a:cxn ang="0">
                  <a:pos x="1674" y="3021"/>
                </a:cxn>
                <a:cxn ang="0">
                  <a:pos x="1472" y="2884"/>
                </a:cxn>
                <a:cxn ang="0">
                  <a:pos x="1282" y="2640"/>
                </a:cxn>
                <a:cxn ang="0">
                  <a:pos x="1103" y="2376"/>
                </a:cxn>
                <a:cxn ang="0">
                  <a:pos x="954" y="2101"/>
                </a:cxn>
                <a:cxn ang="0">
                  <a:pos x="827" y="1827"/>
                </a:cxn>
                <a:cxn ang="0">
                  <a:pos x="679" y="1572"/>
                </a:cxn>
                <a:cxn ang="0">
                  <a:pos x="563" y="1308"/>
                </a:cxn>
                <a:cxn ang="0">
                  <a:pos x="468" y="1065"/>
                </a:cxn>
                <a:cxn ang="0">
                  <a:pos x="351" y="833"/>
                </a:cxn>
                <a:cxn ang="0">
                  <a:pos x="245" y="600"/>
                </a:cxn>
                <a:cxn ang="0">
                  <a:pos x="0" y="0"/>
                </a:cxn>
                <a:cxn ang="0">
                  <a:pos x="4" y="44"/>
                </a:cxn>
                <a:cxn ang="0">
                  <a:pos x="12" y="98"/>
                </a:cxn>
                <a:cxn ang="0">
                  <a:pos x="28" y="173"/>
                </a:cxn>
                <a:cxn ang="0">
                  <a:pos x="54" y="269"/>
                </a:cxn>
                <a:cxn ang="0">
                  <a:pos x="92" y="387"/>
                </a:cxn>
                <a:cxn ang="0">
                  <a:pos x="145" y="526"/>
                </a:cxn>
                <a:cxn ang="0">
                  <a:pos x="177" y="602"/>
                </a:cxn>
                <a:cxn ang="0">
                  <a:pos x="214" y="685"/>
                </a:cxn>
                <a:cxn ang="0">
                  <a:pos x="283" y="834"/>
                </a:cxn>
                <a:cxn ang="0">
                  <a:pos x="370" y="1026"/>
                </a:cxn>
                <a:cxn ang="0">
                  <a:pos x="472" y="1247"/>
                </a:cxn>
                <a:cxn ang="0">
                  <a:pos x="587" y="1490"/>
                </a:cxn>
                <a:cxn ang="0">
                  <a:pos x="708" y="1743"/>
                </a:cxn>
                <a:cxn ang="0">
                  <a:pos x="834" y="1996"/>
                </a:cxn>
                <a:cxn ang="0">
                  <a:pos x="962" y="2240"/>
                </a:cxn>
                <a:cxn ang="0">
                  <a:pos x="1025" y="2354"/>
                </a:cxn>
                <a:cxn ang="0">
                  <a:pos x="1087" y="2462"/>
                </a:cxn>
              </a:cxnLst>
              <a:rect l="0" t="0" r="r" b="b"/>
              <a:pathLst>
                <a:path w="3714" h="4226">
                  <a:moveTo>
                    <a:pt x="1087" y="2462"/>
                  </a:moveTo>
                  <a:lnTo>
                    <a:pt x="1130" y="2534"/>
                  </a:lnTo>
                  <a:lnTo>
                    <a:pt x="1172" y="2603"/>
                  </a:lnTo>
                  <a:lnTo>
                    <a:pt x="1214" y="2667"/>
                  </a:lnTo>
                  <a:lnTo>
                    <a:pt x="1254" y="2725"/>
                  </a:lnTo>
                  <a:lnTo>
                    <a:pt x="1273" y="2751"/>
                  </a:lnTo>
                  <a:lnTo>
                    <a:pt x="1292" y="2777"/>
                  </a:lnTo>
                  <a:lnTo>
                    <a:pt x="1311" y="2801"/>
                  </a:lnTo>
                  <a:lnTo>
                    <a:pt x="1329" y="2823"/>
                  </a:lnTo>
                  <a:lnTo>
                    <a:pt x="1347" y="2844"/>
                  </a:lnTo>
                  <a:lnTo>
                    <a:pt x="1365" y="2863"/>
                  </a:lnTo>
                  <a:lnTo>
                    <a:pt x="1382" y="2880"/>
                  </a:lnTo>
                  <a:lnTo>
                    <a:pt x="1398" y="2894"/>
                  </a:lnTo>
                  <a:lnTo>
                    <a:pt x="1424" y="2916"/>
                  </a:lnTo>
                  <a:lnTo>
                    <a:pt x="1453" y="2939"/>
                  </a:lnTo>
                  <a:lnTo>
                    <a:pt x="1488" y="2964"/>
                  </a:lnTo>
                  <a:lnTo>
                    <a:pt x="1526" y="2992"/>
                  </a:lnTo>
                  <a:lnTo>
                    <a:pt x="1569" y="3020"/>
                  </a:lnTo>
                  <a:lnTo>
                    <a:pt x="1614" y="3052"/>
                  </a:lnTo>
                  <a:lnTo>
                    <a:pt x="1664" y="3084"/>
                  </a:lnTo>
                  <a:lnTo>
                    <a:pt x="1717" y="3118"/>
                  </a:lnTo>
                  <a:lnTo>
                    <a:pt x="1772" y="3154"/>
                  </a:lnTo>
                  <a:lnTo>
                    <a:pt x="1830" y="3190"/>
                  </a:lnTo>
                  <a:lnTo>
                    <a:pt x="1892" y="3228"/>
                  </a:lnTo>
                  <a:lnTo>
                    <a:pt x="1954" y="3266"/>
                  </a:lnTo>
                  <a:lnTo>
                    <a:pt x="2020" y="3306"/>
                  </a:lnTo>
                  <a:lnTo>
                    <a:pt x="2087" y="3346"/>
                  </a:lnTo>
                  <a:lnTo>
                    <a:pt x="2155" y="3387"/>
                  </a:lnTo>
                  <a:lnTo>
                    <a:pt x="2224" y="3427"/>
                  </a:lnTo>
                  <a:lnTo>
                    <a:pt x="2298" y="3471"/>
                  </a:lnTo>
                  <a:lnTo>
                    <a:pt x="2371" y="3513"/>
                  </a:lnTo>
                  <a:lnTo>
                    <a:pt x="2445" y="3555"/>
                  </a:lnTo>
                  <a:lnTo>
                    <a:pt x="2519" y="3599"/>
                  </a:lnTo>
                  <a:lnTo>
                    <a:pt x="2593" y="3641"/>
                  </a:lnTo>
                  <a:lnTo>
                    <a:pt x="2667" y="3683"/>
                  </a:lnTo>
                  <a:lnTo>
                    <a:pt x="2741" y="3724"/>
                  </a:lnTo>
                  <a:lnTo>
                    <a:pt x="2815" y="3765"/>
                  </a:lnTo>
                  <a:lnTo>
                    <a:pt x="2887" y="3805"/>
                  </a:lnTo>
                  <a:lnTo>
                    <a:pt x="2958" y="3845"/>
                  </a:lnTo>
                  <a:lnTo>
                    <a:pt x="3026" y="3882"/>
                  </a:lnTo>
                  <a:lnTo>
                    <a:pt x="3094" y="3919"/>
                  </a:lnTo>
                  <a:lnTo>
                    <a:pt x="3160" y="3955"/>
                  </a:lnTo>
                  <a:lnTo>
                    <a:pt x="3224" y="3988"/>
                  </a:lnTo>
                  <a:lnTo>
                    <a:pt x="3284" y="4020"/>
                  </a:lnTo>
                  <a:lnTo>
                    <a:pt x="3342" y="4051"/>
                  </a:lnTo>
                  <a:lnTo>
                    <a:pt x="3412" y="4087"/>
                  </a:lnTo>
                  <a:lnTo>
                    <a:pt x="3477" y="4120"/>
                  </a:lnTo>
                  <a:lnTo>
                    <a:pt x="3534" y="4149"/>
                  </a:lnTo>
                  <a:lnTo>
                    <a:pt x="3586" y="4173"/>
                  </a:lnTo>
                  <a:lnTo>
                    <a:pt x="3630" y="4194"/>
                  </a:lnTo>
                  <a:lnTo>
                    <a:pt x="3666" y="4210"/>
                  </a:lnTo>
                  <a:lnTo>
                    <a:pt x="3695" y="4221"/>
                  </a:lnTo>
                  <a:lnTo>
                    <a:pt x="3714" y="4226"/>
                  </a:lnTo>
                  <a:lnTo>
                    <a:pt x="3713" y="4222"/>
                  </a:lnTo>
                  <a:lnTo>
                    <a:pt x="3661" y="3856"/>
                  </a:lnTo>
                  <a:lnTo>
                    <a:pt x="3534" y="4068"/>
                  </a:lnTo>
                  <a:lnTo>
                    <a:pt x="3470" y="3719"/>
                  </a:lnTo>
                  <a:lnTo>
                    <a:pt x="3281" y="3920"/>
                  </a:lnTo>
                  <a:lnTo>
                    <a:pt x="3154" y="3645"/>
                  </a:lnTo>
                  <a:lnTo>
                    <a:pt x="2942" y="3761"/>
                  </a:lnTo>
                  <a:lnTo>
                    <a:pt x="2910" y="3518"/>
                  </a:lnTo>
                  <a:lnTo>
                    <a:pt x="2678" y="3624"/>
                  </a:lnTo>
                  <a:lnTo>
                    <a:pt x="2614" y="3423"/>
                  </a:lnTo>
                  <a:lnTo>
                    <a:pt x="2424" y="3465"/>
                  </a:lnTo>
                  <a:lnTo>
                    <a:pt x="2402" y="3275"/>
                  </a:lnTo>
                  <a:lnTo>
                    <a:pt x="2192" y="3359"/>
                  </a:lnTo>
                  <a:lnTo>
                    <a:pt x="2117" y="3137"/>
                  </a:lnTo>
                  <a:lnTo>
                    <a:pt x="1916" y="3179"/>
                  </a:lnTo>
                  <a:lnTo>
                    <a:pt x="1863" y="2979"/>
                  </a:lnTo>
                  <a:lnTo>
                    <a:pt x="1674" y="3021"/>
                  </a:lnTo>
                  <a:lnTo>
                    <a:pt x="1695" y="2788"/>
                  </a:lnTo>
                  <a:lnTo>
                    <a:pt x="1472" y="2884"/>
                  </a:lnTo>
                  <a:lnTo>
                    <a:pt x="1546" y="2608"/>
                  </a:lnTo>
                  <a:lnTo>
                    <a:pt x="1282" y="2640"/>
                  </a:lnTo>
                  <a:lnTo>
                    <a:pt x="1388" y="2376"/>
                  </a:lnTo>
                  <a:lnTo>
                    <a:pt x="1103" y="2376"/>
                  </a:lnTo>
                  <a:lnTo>
                    <a:pt x="1208" y="2101"/>
                  </a:lnTo>
                  <a:lnTo>
                    <a:pt x="954" y="2101"/>
                  </a:lnTo>
                  <a:lnTo>
                    <a:pt x="1092" y="1837"/>
                  </a:lnTo>
                  <a:lnTo>
                    <a:pt x="827" y="1827"/>
                  </a:lnTo>
                  <a:lnTo>
                    <a:pt x="922" y="1562"/>
                  </a:lnTo>
                  <a:lnTo>
                    <a:pt x="679" y="1572"/>
                  </a:lnTo>
                  <a:lnTo>
                    <a:pt x="774" y="1319"/>
                  </a:lnTo>
                  <a:lnTo>
                    <a:pt x="563" y="1308"/>
                  </a:lnTo>
                  <a:lnTo>
                    <a:pt x="669" y="1075"/>
                  </a:lnTo>
                  <a:lnTo>
                    <a:pt x="468" y="1065"/>
                  </a:lnTo>
                  <a:lnTo>
                    <a:pt x="542" y="843"/>
                  </a:lnTo>
                  <a:lnTo>
                    <a:pt x="351" y="833"/>
                  </a:lnTo>
                  <a:lnTo>
                    <a:pt x="415" y="632"/>
                  </a:lnTo>
                  <a:lnTo>
                    <a:pt x="245" y="600"/>
                  </a:lnTo>
                  <a:lnTo>
                    <a:pt x="245" y="42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4" y="44"/>
                  </a:lnTo>
                  <a:lnTo>
                    <a:pt x="7" y="68"/>
                  </a:lnTo>
                  <a:lnTo>
                    <a:pt x="12" y="98"/>
                  </a:lnTo>
                  <a:lnTo>
                    <a:pt x="19" y="133"/>
                  </a:lnTo>
                  <a:lnTo>
                    <a:pt x="28" y="173"/>
                  </a:lnTo>
                  <a:lnTo>
                    <a:pt x="39" y="218"/>
                  </a:lnTo>
                  <a:lnTo>
                    <a:pt x="54" y="269"/>
                  </a:lnTo>
                  <a:lnTo>
                    <a:pt x="71" y="325"/>
                  </a:lnTo>
                  <a:lnTo>
                    <a:pt x="92" y="387"/>
                  </a:lnTo>
                  <a:lnTo>
                    <a:pt x="116" y="454"/>
                  </a:lnTo>
                  <a:lnTo>
                    <a:pt x="145" y="526"/>
                  </a:lnTo>
                  <a:lnTo>
                    <a:pt x="160" y="563"/>
                  </a:lnTo>
                  <a:lnTo>
                    <a:pt x="177" y="602"/>
                  </a:lnTo>
                  <a:lnTo>
                    <a:pt x="195" y="643"/>
                  </a:lnTo>
                  <a:lnTo>
                    <a:pt x="214" y="685"/>
                  </a:lnTo>
                  <a:lnTo>
                    <a:pt x="245" y="753"/>
                  </a:lnTo>
                  <a:lnTo>
                    <a:pt x="283" y="834"/>
                  </a:lnTo>
                  <a:lnTo>
                    <a:pt x="325" y="925"/>
                  </a:lnTo>
                  <a:lnTo>
                    <a:pt x="370" y="1026"/>
                  </a:lnTo>
                  <a:lnTo>
                    <a:pt x="419" y="1133"/>
                  </a:lnTo>
                  <a:lnTo>
                    <a:pt x="472" y="1247"/>
                  </a:lnTo>
                  <a:lnTo>
                    <a:pt x="528" y="1367"/>
                  </a:lnTo>
                  <a:lnTo>
                    <a:pt x="587" y="1490"/>
                  </a:lnTo>
                  <a:lnTo>
                    <a:pt x="647" y="1616"/>
                  </a:lnTo>
                  <a:lnTo>
                    <a:pt x="708" y="1743"/>
                  </a:lnTo>
                  <a:lnTo>
                    <a:pt x="771" y="1870"/>
                  </a:lnTo>
                  <a:lnTo>
                    <a:pt x="834" y="1996"/>
                  </a:lnTo>
                  <a:lnTo>
                    <a:pt x="898" y="2120"/>
                  </a:lnTo>
                  <a:lnTo>
                    <a:pt x="962" y="2240"/>
                  </a:lnTo>
                  <a:lnTo>
                    <a:pt x="993" y="2297"/>
                  </a:lnTo>
                  <a:lnTo>
                    <a:pt x="1025" y="2354"/>
                  </a:lnTo>
                  <a:lnTo>
                    <a:pt x="1056" y="2409"/>
                  </a:lnTo>
                  <a:lnTo>
                    <a:pt x="1087" y="2462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0" name="Freeform 179"/>
            <p:cNvSpPr>
              <a:spLocks/>
            </p:cNvSpPr>
            <p:nvPr/>
          </p:nvSpPr>
          <p:spPr bwMode="auto">
            <a:xfrm>
              <a:off x="7990315" y="1095141"/>
              <a:ext cx="256708" cy="197879"/>
            </a:xfrm>
            <a:custGeom>
              <a:avLst/>
              <a:gdLst/>
              <a:ahLst/>
              <a:cxnLst>
                <a:cxn ang="0">
                  <a:pos x="370" y="392"/>
                </a:cxn>
                <a:cxn ang="0">
                  <a:pos x="497" y="360"/>
                </a:cxn>
                <a:cxn ang="0">
                  <a:pos x="476" y="571"/>
                </a:cxn>
                <a:cxn ang="0">
                  <a:pos x="666" y="497"/>
                </a:cxn>
                <a:cxn ang="0">
                  <a:pos x="698" y="783"/>
                </a:cxn>
                <a:cxn ang="0">
                  <a:pos x="898" y="634"/>
                </a:cxn>
                <a:cxn ang="0">
                  <a:pos x="877" y="984"/>
                </a:cxn>
                <a:cxn ang="0">
                  <a:pos x="1132" y="804"/>
                </a:cxn>
                <a:cxn ang="0">
                  <a:pos x="1132" y="1174"/>
                </a:cxn>
                <a:cxn ang="0">
                  <a:pos x="1406" y="973"/>
                </a:cxn>
                <a:cxn ang="0">
                  <a:pos x="1406" y="1311"/>
                </a:cxn>
                <a:cxn ang="0">
                  <a:pos x="1660" y="1152"/>
                </a:cxn>
                <a:cxn ang="0">
                  <a:pos x="1660" y="1502"/>
                </a:cxn>
                <a:cxn ang="0">
                  <a:pos x="1904" y="1333"/>
                </a:cxn>
                <a:cxn ang="0">
                  <a:pos x="1883" y="1681"/>
                </a:cxn>
                <a:cxn ang="0">
                  <a:pos x="2146" y="1502"/>
                </a:cxn>
                <a:cxn ang="0">
                  <a:pos x="2125" y="1840"/>
                </a:cxn>
                <a:cxn ang="0">
                  <a:pos x="2390" y="1649"/>
                </a:cxn>
                <a:cxn ang="0">
                  <a:pos x="2390" y="2031"/>
                </a:cxn>
                <a:cxn ang="0">
                  <a:pos x="2612" y="1798"/>
                </a:cxn>
                <a:cxn ang="0">
                  <a:pos x="2654" y="2220"/>
                </a:cxn>
                <a:cxn ang="0">
                  <a:pos x="2876" y="1882"/>
                </a:cxn>
                <a:cxn ang="0">
                  <a:pos x="2862" y="1873"/>
                </a:cxn>
                <a:cxn ang="0">
                  <a:pos x="2822" y="1845"/>
                </a:cxn>
                <a:cxn ang="0">
                  <a:pos x="2759" y="1803"/>
                </a:cxn>
                <a:cxn ang="0">
                  <a:pos x="2675" y="1747"/>
                </a:cxn>
                <a:cxn ang="0">
                  <a:pos x="2576" y="1679"/>
                </a:cxn>
                <a:cxn ang="0">
                  <a:pos x="2462" y="1603"/>
                </a:cxn>
                <a:cxn ang="0">
                  <a:pos x="2338" y="1519"/>
                </a:cxn>
                <a:cxn ang="0">
                  <a:pos x="2208" y="1430"/>
                </a:cxn>
                <a:cxn ang="0">
                  <a:pos x="2072" y="1339"/>
                </a:cxn>
                <a:cxn ang="0">
                  <a:pos x="1936" y="1248"/>
                </a:cxn>
                <a:cxn ang="0">
                  <a:pos x="1801" y="1157"/>
                </a:cxn>
                <a:cxn ang="0">
                  <a:pos x="1672" y="1071"/>
                </a:cxn>
                <a:cxn ang="0">
                  <a:pos x="1551" y="989"/>
                </a:cxn>
                <a:cxn ang="0">
                  <a:pos x="1441" y="917"/>
                </a:cxn>
                <a:cxn ang="0">
                  <a:pos x="1347" y="855"/>
                </a:cxn>
                <a:cxn ang="0">
                  <a:pos x="1269" y="804"/>
                </a:cxn>
                <a:cxn ang="0">
                  <a:pos x="1197" y="757"/>
                </a:cxn>
                <a:cxn ang="0">
                  <a:pos x="1117" y="705"/>
                </a:cxn>
                <a:cxn ang="0">
                  <a:pos x="1030" y="649"/>
                </a:cxn>
                <a:cxn ang="0">
                  <a:pos x="939" y="589"/>
                </a:cxn>
                <a:cxn ang="0">
                  <a:pos x="843" y="527"/>
                </a:cxn>
                <a:cxn ang="0">
                  <a:pos x="746" y="464"/>
                </a:cxn>
                <a:cxn ang="0">
                  <a:pos x="648" y="401"/>
                </a:cxn>
                <a:cxn ang="0">
                  <a:pos x="551" y="339"/>
                </a:cxn>
                <a:cxn ang="0">
                  <a:pos x="457" y="278"/>
                </a:cxn>
                <a:cxn ang="0">
                  <a:pos x="368" y="221"/>
                </a:cxn>
                <a:cxn ang="0">
                  <a:pos x="283" y="168"/>
                </a:cxn>
                <a:cxn ang="0">
                  <a:pos x="206" y="120"/>
                </a:cxn>
                <a:cxn ang="0">
                  <a:pos x="138" y="78"/>
                </a:cxn>
                <a:cxn ang="0">
                  <a:pos x="80" y="43"/>
                </a:cxn>
                <a:cxn ang="0">
                  <a:pos x="33" y="17"/>
                </a:cxn>
                <a:cxn ang="0">
                  <a:pos x="0" y="0"/>
                </a:cxn>
                <a:cxn ang="0">
                  <a:pos x="370" y="392"/>
                </a:cxn>
              </a:cxnLst>
              <a:rect l="0" t="0" r="r" b="b"/>
              <a:pathLst>
                <a:path w="2876" h="2220">
                  <a:moveTo>
                    <a:pt x="370" y="392"/>
                  </a:moveTo>
                  <a:lnTo>
                    <a:pt x="497" y="360"/>
                  </a:lnTo>
                  <a:lnTo>
                    <a:pt x="476" y="571"/>
                  </a:lnTo>
                  <a:lnTo>
                    <a:pt x="666" y="497"/>
                  </a:lnTo>
                  <a:lnTo>
                    <a:pt x="698" y="783"/>
                  </a:lnTo>
                  <a:lnTo>
                    <a:pt x="898" y="634"/>
                  </a:lnTo>
                  <a:lnTo>
                    <a:pt x="877" y="984"/>
                  </a:lnTo>
                  <a:lnTo>
                    <a:pt x="1132" y="804"/>
                  </a:lnTo>
                  <a:lnTo>
                    <a:pt x="1132" y="1174"/>
                  </a:lnTo>
                  <a:lnTo>
                    <a:pt x="1406" y="973"/>
                  </a:lnTo>
                  <a:lnTo>
                    <a:pt x="1406" y="1311"/>
                  </a:lnTo>
                  <a:lnTo>
                    <a:pt x="1660" y="1152"/>
                  </a:lnTo>
                  <a:lnTo>
                    <a:pt x="1660" y="1502"/>
                  </a:lnTo>
                  <a:lnTo>
                    <a:pt x="1904" y="1333"/>
                  </a:lnTo>
                  <a:lnTo>
                    <a:pt x="1883" y="1681"/>
                  </a:lnTo>
                  <a:lnTo>
                    <a:pt x="2146" y="1502"/>
                  </a:lnTo>
                  <a:lnTo>
                    <a:pt x="2125" y="1840"/>
                  </a:lnTo>
                  <a:lnTo>
                    <a:pt x="2390" y="1649"/>
                  </a:lnTo>
                  <a:lnTo>
                    <a:pt x="2390" y="2031"/>
                  </a:lnTo>
                  <a:lnTo>
                    <a:pt x="2612" y="1798"/>
                  </a:lnTo>
                  <a:lnTo>
                    <a:pt x="2654" y="2220"/>
                  </a:lnTo>
                  <a:lnTo>
                    <a:pt x="2876" y="1882"/>
                  </a:lnTo>
                  <a:lnTo>
                    <a:pt x="2862" y="1873"/>
                  </a:lnTo>
                  <a:lnTo>
                    <a:pt x="2822" y="1845"/>
                  </a:lnTo>
                  <a:lnTo>
                    <a:pt x="2759" y="1803"/>
                  </a:lnTo>
                  <a:lnTo>
                    <a:pt x="2675" y="1747"/>
                  </a:lnTo>
                  <a:lnTo>
                    <a:pt x="2576" y="1679"/>
                  </a:lnTo>
                  <a:lnTo>
                    <a:pt x="2462" y="1603"/>
                  </a:lnTo>
                  <a:lnTo>
                    <a:pt x="2338" y="1519"/>
                  </a:lnTo>
                  <a:lnTo>
                    <a:pt x="2208" y="1430"/>
                  </a:lnTo>
                  <a:lnTo>
                    <a:pt x="2072" y="1339"/>
                  </a:lnTo>
                  <a:lnTo>
                    <a:pt x="1936" y="1248"/>
                  </a:lnTo>
                  <a:lnTo>
                    <a:pt x="1801" y="1157"/>
                  </a:lnTo>
                  <a:lnTo>
                    <a:pt x="1672" y="1071"/>
                  </a:lnTo>
                  <a:lnTo>
                    <a:pt x="1551" y="989"/>
                  </a:lnTo>
                  <a:lnTo>
                    <a:pt x="1441" y="917"/>
                  </a:lnTo>
                  <a:lnTo>
                    <a:pt x="1347" y="855"/>
                  </a:lnTo>
                  <a:lnTo>
                    <a:pt x="1269" y="804"/>
                  </a:lnTo>
                  <a:lnTo>
                    <a:pt x="1197" y="757"/>
                  </a:lnTo>
                  <a:lnTo>
                    <a:pt x="1117" y="705"/>
                  </a:lnTo>
                  <a:lnTo>
                    <a:pt x="1030" y="649"/>
                  </a:lnTo>
                  <a:lnTo>
                    <a:pt x="939" y="589"/>
                  </a:lnTo>
                  <a:lnTo>
                    <a:pt x="843" y="527"/>
                  </a:lnTo>
                  <a:lnTo>
                    <a:pt x="746" y="464"/>
                  </a:lnTo>
                  <a:lnTo>
                    <a:pt x="648" y="401"/>
                  </a:lnTo>
                  <a:lnTo>
                    <a:pt x="551" y="339"/>
                  </a:lnTo>
                  <a:lnTo>
                    <a:pt x="457" y="278"/>
                  </a:lnTo>
                  <a:lnTo>
                    <a:pt x="368" y="221"/>
                  </a:lnTo>
                  <a:lnTo>
                    <a:pt x="283" y="168"/>
                  </a:lnTo>
                  <a:lnTo>
                    <a:pt x="206" y="120"/>
                  </a:lnTo>
                  <a:lnTo>
                    <a:pt x="138" y="78"/>
                  </a:lnTo>
                  <a:lnTo>
                    <a:pt x="80" y="43"/>
                  </a:lnTo>
                  <a:lnTo>
                    <a:pt x="33" y="17"/>
                  </a:lnTo>
                  <a:lnTo>
                    <a:pt x="0" y="0"/>
                  </a:lnTo>
                  <a:lnTo>
                    <a:pt x="370" y="3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1" name="Freeform 180"/>
            <p:cNvSpPr>
              <a:spLocks/>
            </p:cNvSpPr>
            <p:nvPr/>
          </p:nvSpPr>
          <p:spPr bwMode="auto">
            <a:xfrm>
              <a:off x="7936834" y="978820"/>
              <a:ext cx="312863" cy="229967"/>
            </a:xfrm>
            <a:custGeom>
              <a:avLst/>
              <a:gdLst/>
              <a:ahLst/>
              <a:cxnLst>
                <a:cxn ang="0">
                  <a:pos x="191" y="349"/>
                </a:cxn>
                <a:cxn ang="0">
                  <a:pos x="232" y="499"/>
                </a:cxn>
                <a:cxn ang="0">
                  <a:pos x="299" y="696"/>
                </a:cxn>
                <a:cxn ang="0">
                  <a:pos x="366" y="849"/>
                </a:cxn>
                <a:cxn ang="0">
                  <a:pos x="418" y="935"/>
                </a:cxn>
                <a:cxn ang="0">
                  <a:pos x="463" y="993"/>
                </a:cxn>
                <a:cxn ang="0">
                  <a:pos x="544" y="1065"/>
                </a:cxn>
                <a:cxn ang="0">
                  <a:pos x="692" y="1172"/>
                </a:cxn>
                <a:cxn ang="0">
                  <a:pos x="940" y="1324"/>
                </a:cxn>
                <a:cxn ang="0">
                  <a:pos x="1156" y="1444"/>
                </a:cxn>
                <a:cxn ang="0">
                  <a:pos x="1157" y="1435"/>
                </a:cxn>
                <a:cxn ang="0">
                  <a:pos x="979" y="1275"/>
                </a:cxn>
                <a:cxn ang="0">
                  <a:pos x="822" y="1128"/>
                </a:cxn>
                <a:cxn ang="0">
                  <a:pos x="699" y="984"/>
                </a:cxn>
                <a:cxn ang="0">
                  <a:pos x="518" y="742"/>
                </a:cxn>
                <a:cxn ang="0">
                  <a:pos x="369" y="516"/>
                </a:cxn>
                <a:cxn ang="0">
                  <a:pos x="312" y="409"/>
                </a:cxn>
                <a:cxn ang="0">
                  <a:pos x="302" y="333"/>
                </a:cxn>
                <a:cxn ang="0">
                  <a:pos x="280" y="213"/>
                </a:cxn>
                <a:cxn ang="0">
                  <a:pos x="561" y="274"/>
                </a:cxn>
                <a:cxn ang="0">
                  <a:pos x="711" y="285"/>
                </a:cxn>
                <a:cxn ang="0">
                  <a:pos x="873" y="477"/>
                </a:cxn>
                <a:cxn ang="0">
                  <a:pos x="1093" y="728"/>
                </a:cxn>
                <a:cxn ang="0">
                  <a:pos x="1301" y="952"/>
                </a:cxn>
                <a:cxn ang="0">
                  <a:pos x="1401" y="1058"/>
                </a:cxn>
                <a:cxn ang="0">
                  <a:pos x="1471" y="1165"/>
                </a:cxn>
                <a:cxn ang="0">
                  <a:pos x="1532" y="1285"/>
                </a:cxn>
                <a:cxn ang="0">
                  <a:pos x="1619" y="1498"/>
                </a:cxn>
                <a:cxn ang="0">
                  <a:pos x="1678" y="1682"/>
                </a:cxn>
                <a:cxn ang="0">
                  <a:pos x="1766" y="1828"/>
                </a:cxn>
                <a:cxn ang="0">
                  <a:pos x="1709" y="1586"/>
                </a:cxn>
                <a:cxn ang="0">
                  <a:pos x="1646" y="1366"/>
                </a:cxn>
                <a:cxn ang="0">
                  <a:pos x="1565" y="1153"/>
                </a:cxn>
                <a:cxn ang="0">
                  <a:pos x="1514" y="1056"/>
                </a:cxn>
                <a:cxn ang="0">
                  <a:pos x="1387" y="867"/>
                </a:cxn>
                <a:cxn ang="0">
                  <a:pos x="1210" y="653"/>
                </a:cxn>
                <a:cxn ang="0">
                  <a:pos x="1512" y="592"/>
                </a:cxn>
                <a:cxn ang="0">
                  <a:pos x="1777" y="814"/>
                </a:cxn>
                <a:cxn ang="0">
                  <a:pos x="2104" y="1321"/>
                </a:cxn>
                <a:cxn ang="0">
                  <a:pos x="2560" y="1777"/>
                </a:cxn>
                <a:cxn ang="0">
                  <a:pos x="2972" y="2146"/>
                </a:cxn>
                <a:cxn ang="0">
                  <a:pos x="3501" y="2580"/>
                </a:cxn>
                <a:cxn ang="0">
                  <a:pos x="3452" y="1795"/>
                </a:cxn>
                <a:cxn ang="0">
                  <a:pos x="3225" y="1586"/>
                </a:cxn>
                <a:cxn ang="0">
                  <a:pos x="2897" y="1293"/>
                </a:cxn>
                <a:cxn ang="0">
                  <a:pos x="2535" y="995"/>
                </a:cxn>
                <a:cxn ang="0">
                  <a:pos x="2335" y="845"/>
                </a:cxn>
                <a:cxn ang="0">
                  <a:pos x="2199" y="757"/>
                </a:cxn>
                <a:cxn ang="0">
                  <a:pos x="2084" y="696"/>
                </a:cxn>
                <a:cxn ang="0">
                  <a:pos x="1980" y="647"/>
                </a:cxn>
                <a:cxn ang="0">
                  <a:pos x="1808" y="579"/>
                </a:cxn>
                <a:cxn ang="0">
                  <a:pos x="1650" y="533"/>
                </a:cxn>
                <a:cxn ang="0">
                  <a:pos x="1534" y="512"/>
                </a:cxn>
                <a:cxn ang="0">
                  <a:pos x="1458" y="496"/>
                </a:cxn>
                <a:cxn ang="0">
                  <a:pos x="1331" y="433"/>
                </a:cxn>
                <a:cxn ang="0">
                  <a:pos x="1061" y="308"/>
                </a:cxn>
                <a:cxn ang="0">
                  <a:pos x="795" y="201"/>
                </a:cxn>
                <a:cxn ang="0">
                  <a:pos x="512" y="106"/>
                </a:cxn>
                <a:cxn ang="0">
                  <a:pos x="268" y="42"/>
                </a:cxn>
                <a:cxn ang="0">
                  <a:pos x="0" y="0"/>
                </a:cxn>
              </a:cxnLst>
              <a:rect l="0" t="0" r="r" b="b"/>
              <a:pathLst>
                <a:path w="3511" h="2580">
                  <a:moveTo>
                    <a:pt x="0" y="0"/>
                  </a:moveTo>
                  <a:lnTo>
                    <a:pt x="43" y="190"/>
                  </a:lnTo>
                  <a:lnTo>
                    <a:pt x="149" y="158"/>
                  </a:lnTo>
                  <a:lnTo>
                    <a:pt x="191" y="349"/>
                  </a:lnTo>
                  <a:lnTo>
                    <a:pt x="195" y="369"/>
                  </a:lnTo>
                  <a:lnTo>
                    <a:pt x="210" y="421"/>
                  </a:lnTo>
                  <a:lnTo>
                    <a:pt x="220" y="458"/>
                  </a:lnTo>
                  <a:lnTo>
                    <a:pt x="232" y="499"/>
                  </a:lnTo>
                  <a:lnTo>
                    <a:pt x="246" y="544"/>
                  </a:lnTo>
                  <a:lnTo>
                    <a:pt x="262" y="593"/>
                  </a:lnTo>
                  <a:lnTo>
                    <a:pt x="280" y="644"/>
                  </a:lnTo>
                  <a:lnTo>
                    <a:pt x="299" y="696"/>
                  </a:lnTo>
                  <a:lnTo>
                    <a:pt x="320" y="748"/>
                  </a:lnTo>
                  <a:lnTo>
                    <a:pt x="342" y="799"/>
                  </a:lnTo>
                  <a:lnTo>
                    <a:pt x="354" y="824"/>
                  </a:lnTo>
                  <a:lnTo>
                    <a:pt x="366" y="849"/>
                  </a:lnTo>
                  <a:lnTo>
                    <a:pt x="378" y="872"/>
                  </a:lnTo>
                  <a:lnTo>
                    <a:pt x="391" y="894"/>
                  </a:lnTo>
                  <a:lnTo>
                    <a:pt x="404" y="915"/>
                  </a:lnTo>
                  <a:lnTo>
                    <a:pt x="418" y="935"/>
                  </a:lnTo>
                  <a:lnTo>
                    <a:pt x="430" y="954"/>
                  </a:lnTo>
                  <a:lnTo>
                    <a:pt x="445" y="972"/>
                  </a:lnTo>
                  <a:lnTo>
                    <a:pt x="454" y="983"/>
                  </a:lnTo>
                  <a:lnTo>
                    <a:pt x="463" y="993"/>
                  </a:lnTo>
                  <a:lnTo>
                    <a:pt x="474" y="1003"/>
                  </a:lnTo>
                  <a:lnTo>
                    <a:pt x="485" y="1015"/>
                  </a:lnTo>
                  <a:lnTo>
                    <a:pt x="513" y="1039"/>
                  </a:lnTo>
                  <a:lnTo>
                    <a:pt x="544" y="1065"/>
                  </a:lnTo>
                  <a:lnTo>
                    <a:pt x="578" y="1091"/>
                  </a:lnTo>
                  <a:lnTo>
                    <a:pt x="615" y="1118"/>
                  </a:lnTo>
                  <a:lnTo>
                    <a:pt x="653" y="1145"/>
                  </a:lnTo>
                  <a:lnTo>
                    <a:pt x="692" y="1172"/>
                  </a:lnTo>
                  <a:lnTo>
                    <a:pt x="733" y="1199"/>
                  </a:lnTo>
                  <a:lnTo>
                    <a:pt x="776" y="1225"/>
                  </a:lnTo>
                  <a:lnTo>
                    <a:pt x="859" y="1277"/>
                  </a:lnTo>
                  <a:lnTo>
                    <a:pt x="940" y="1324"/>
                  </a:lnTo>
                  <a:lnTo>
                    <a:pt x="1015" y="1367"/>
                  </a:lnTo>
                  <a:lnTo>
                    <a:pt x="1081" y="1404"/>
                  </a:lnTo>
                  <a:lnTo>
                    <a:pt x="1123" y="1426"/>
                  </a:lnTo>
                  <a:lnTo>
                    <a:pt x="1156" y="1444"/>
                  </a:lnTo>
                  <a:lnTo>
                    <a:pt x="1177" y="1456"/>
                  </a:lnTo>
                  <a:lnTo>
                    <a:pt x="1185" y="1459"/>
                  </a:lnTo>
                  <a:lnTo>
                    <a:pt x="1177" y="1452"/>
                  </a:lnTo>
                  <a:lnTo>
                    <a:pt x="1157" y="1435"/>
                  </a:lnTo>
                  <a:lnTo>
                    <a:pt x="1125" y="1407"/>
                  </a:lnTo>
                  <a:lnTo>
                    <a:pt x="1084" y="1371"/>
                  </a:lnTo>
                  <a:lnTo>
                    <a:pt x="1035" y="1326"/>
                  </a:lnTo>
                  <a:lnTo>
                    <a:pt x="979" y="1275"/>
                  </a:lnTo>
                  <a:lnTo>
                    <a:pt x="920" y="1221"/>
                  </a:lnTo>
                  <a:lnTo>
                    <a:pt x="857" y="1163"/>
                  </a:lnTo>
                  <a:lnTo>
                    <a:pt x="840" y="1147"/>
                  </a:lnTo>
                  <a:lnTo>
                    <a:pt x="822" y="1128"/>
                  </a:lnTo>
                  <a:lnTo>
                    <a:pt x="804" y="1109"/>
                  </a:lnTo>
                  <a:lnTo>
                    <a:pt x="784" y="1087"/>
                  </a:lnTo>
                  <a:lnTo>
                    <a:pt x="743" y="1038"/>
                  </a:lnTo>
                  <a:lnTo>
                    <a:pt x="699" y="984"/>
                  </a:lnTo>
                  <a:lnTo>
                    <a:pt x="654" y="926"/>
                  </a:lnTo>
                  <a:lnTo>
                    <a:pt x="608" y="865"/>
                  </a:lnTo>
                  <a:lnTo>
                    <a:pt x="563" y="804"/>
                  </a:lnTo>
                  <a:lnTo>
                    <a:pt x="518" y="742"/>
                  </a:lnTo>
                  <a:lnTo>
                    <a:pt x="476" y="680"/>
                  </a:lnTo>
                  <a:lnTo>
                    <a:pt x="437" y="621"/>
                  </a:lnTo>
                  <a:lnTo>
                    <a:pt x="401" y="567"/>
                  </a:lnTo>
                  <a:lnTo>
                    <a:pt x="369" y="516"/>
                  </a:lnTo>
                  <a:lnTo>
                    <a:pt x="343" y="472"/>
                  </a:lnTo>
                  <a:lnTo>
                    <a:pt x="323" y="436"/>
                  </a:lnTo>
                  <a:lnTo>
                    <a:pt x="317" y="421"/>
                  </a:lnTo>
                  <a:lnTo>
                    <a:pt x="312" y="409"/>
                  </a:lnTo>
                  <a:lnTo>
                    <a:pt x="309" y="398"/>
                  </a:lnTo>
                  <a:lnTo>
                    <a:pt x="307" y="391"/>
                  </a:lnTo>
                  <a:lnTo>
                    <a:pt x="305" y="364"/>
                  </a:lnTo>
                  <a:lnTo>
                    <a:pt x="302" y="333"/>
                  </a:lnTo>
                  <a:lnTo>
                    <a:pt x="297" y="300"/>
                  </a:lnTo>
                  <a:lnTo>
                    <a:pt x="292" y="267"/>
                  </a:lnTo>
                  <a:lnTo>
                    <a:pt x="285" y="237"/>
                  </a:lnTo>
                  <a:lnTo>
                    <a:pt x="280" y="213"/>
                  </a:lnTo>
                  <a:lnTo>
                    <a:pt x="277" y="196"/>
                  </a:lnTo>
                  <a:lnTo>
                    <a:pt x="276" y="190"/>
                  </a:lnTo>
                  <a:lnTo>
                    <a:pt x="455" y="138"/>
                  </a:lnTo>
                  <a:lnTo>
                    <a:pt x="561" y="274"/>
                  </a:lnTo>
                  <a:lnTo>
                    <a:pt x="667" y="232"/>
                  </a:lnTo>
                  <a:lnTo>
                    <a:pt x="672" y="238"/>
                  </a:lnTo>
                  <a:lnTo>
                    <a:pt x="687" y="256"/>
                  </a:lnTo>
                  <a:lnTo>
                    <a:pt x="711" y="285"/>
                  </a:lnTo>
                  <a:lnTo>
                    <a:pt x="743" y="323"/>
                  </a:lnTo>
                  <a:lnTo>
                    <a:pt x="781" y="369"/>
                  </a:lnTo>
                  <a:lnTo>
                    <a:pt x="824" y="421"/>
                  </a:lnTo>
                  <a:lnTo>
                    <a:pt x="873" y="477"/>
                  </a:lnTo>
                  <a:lnTo>
                    <a:pt x="925" y="538"/>
                  </a:lnTo>
                  <a:lnTo>
                    <a:pt x="980" y="601"/>
                  </a:lnTo>
                  <a:lnTo>
                    <a:pt x="1036" y="664"/>
                  </a:lnTo>
                  <a:lnTo>
                    <a:pt x="1093" y="728"/>
                  </a:lnTo>
                  <a:lnTo>
                    <a:pt x="1149" y="790"/>
                  </a:lnTo>
                  <a:lnTo>
                    <a:pt x="1203" y="849"/>
                  </a:lnTo>
                  <a:lnTo>
                    <a:pt x="1254" y="904"/>
                  </a:lnTo>
                  <a:lnTo>
                    <a:pt x="1301" y="952"/>
                  </a:lnTo>
                  <a:lnTo>
                    <a:pt x="1344" y="994"/>
                  </a:lnTo>
                  <a:lnTo>
                    <a:pt x="1363" y="1014"/>
                  </a:lnTo>
                  <a:lnTo>
                    <a:pt x="1382" y="1035"/>
                  </a:lnTo>
                  <a:lnTo>
                    <a:pt x="1401" y="1058"/>
                  </a:lnTo>
                  <a:lnTo>
                    <a:pt x="1419" y="1083"/>
                  </a:lnTo>
                  <a:lnTo>
                    <a:pt x="1437" y="1109"/>
                  </a:lnTo>
                  <a:lnTo>
                    <a:pt x="1454" y="1137"/>
                  </a:lnTo>
                  <a:lnTo>
                    <a:pt x="1471" y="1165"/>
                  </a:lnTo>
                  <a:lnTo>
                    <a:pt x="1487" y="1194"/>
                  </a:lnTo>
                  <a:lnTo>
                    <a:pt x="1503" y="1224"/>
                  </a:lnTo>
                  <a:lnTo>
                    <a:pt x="1517" y="1254"/>
                  </a:lnTo>
                  <a:lnTo>
                    <a:pt x="1532" y="1285"/>
                  </a:lnTo>
                  <a:lnTo>
                    <a:pt x="1547" y="1316"/>
                  </a:lnTo>
                  <a:lnTo>
                    <a:pt x="1572" y="1378"/>
                  </a:lnTo>
                  <a:lnTo>
                    <a:pt x="1597" y="1439"/>
                  </a:lnTo>
                  <a:lnTo>
                    <a:pt x="1619" y="1498"/>
                  </a:lnTo>
                  <a:lnTo>
                    <a:pt x="1637" y="1553"/>
                  </a:lnTo>
                  <a:lnTo>
                    <a:pt x="1654" y="1603"/>
                  </a:lnTo>
                  <a:lnTo>
                    <a:pt x="1668" y="1646"/>
                  </a:lnTo>
                  <a:lnTo>
                    <a:pt x="1678" y="1682"/>
                  </a:lnTo>
                  <a:lnTo>
                    <a:pt x="1686" y="1710"/>
                  </a:lnTo>
                  <a:lnTo>
                    <a:pt x="1691" y="1728"/>
                  </a:lnTo>
                  <a:lnTo>
                    <a:pt x="1692" y="1734"/>
                  </a:lnTo>
                  <a:lnTo>
                    <a:pt x="1766" y="1828"/>
                  </a:lnTo>
                  <a:lnTo>
                    <a:pt x="1762" y="1810"/>
                  </a:lnTo>
                  <a:lnTo>
                    <a:pt x="1751" y="1759"/>
                  </a:lnTo>
                  <a:lnTo>
                    <a:pt x="1733" y="1681"/>
                  </a:lnTo>
                  <a:lnTo>
                    <a:pt x="1709" y="1586"/>
                  </a:lnTo>
                  <a:lnTo>
                    <a:pt x="1695" y="1533"/>
                  </a:lnTo>
                  <a:lnTo>
                    <a:pt x="1681" y="1478"/>
                  </a:lnTo>
                  <a:lnTo>
                    <a:pt x="1664" y="1422"/>
                  </a:lnTo>
                  <a:lnTo>
                    <a:pt x="1646" y="1366"/>
                  </a:lnTo>
                  <a:lnTo>
                    <a:pt x="1626" y="1309"/>
                  </a:lnTo>
                  <a:lnTo>
                    <a:pt x="1607" y="1254"/>
                  </a:lnTo>
                  <a:lnTo>
                    <a:pt x="1586" y="1201"/>
                  </a:lnTo>
                  <a:lnTo>
                    <a:pt x="1565" y="1153"/>
                  </a:lnTo>
                  <a:lnTo>
                    <a:pt x="1554" y="1128"/>
                  </a:lnTo>
                  <a:lnTo>
                    <a:pt x="1542" y="1104"/>
                  </a:lnTo>
                  <a:lnTo>
                    <a:pt x="1529" y="1081"/>
                  </a:lnTo>
                  <a:lnTo>
                    <a:pt x="1514" y="1056"/>
                  </a:lnTo>
                  <a:lnTo>
                    <a:pt x="1486" y="1007"/>
                  </a:lnTo>
                  <a:lnTo>
                    <a:pt x="1454" y="960"/>
                  </a:lnTo>
                  <a:lnTo>
                    <a:pt x="1421" y="912"/>
                  </a:lnTo>
                  <a:lnTo>
                    <a:pt x="1387" y="867"/>
                  </a:lnTo>
                  <a:lnTo>
                    <a:pt x="1353" y="823"/>
                  </a:lnTo>
                  <a:lnTo>
                    <a:pt x="1320" y="782"/>
                  </a:lnTo>
                  <a:lnTo>
                    <a:pt x="1260" y="710"/>
                  </a:lnTo>
                  <a:lnTo>
                    <a:pt x="1210" y="653"/>
                  </a:lnTo>
                  <a:lnTo>
                    <a:pt x="1176" y="615"/>
                  </a:lnTo>
                  <a:lnTo>
                    <a:pt x="1163" y="603"/>
                  </a:lnTo>
                  <a:lnTo>
                    <a:pt x="1259" y="465"/>
                  </a:lnTo>
                  <a:lnTo>
                    <a:pt x="1512" y="592"/>
                  </a:lnTo>
                  <a:lnTo>
                    <a:pt x="1586" y="571"/>
                  </a:lnTo>
                  <a:lnTo>
                    <a:pt x="1618" y="666"/>
                  </a:lnTo>
                  <a:lnTo>
                    <a:pt x="1692" y="624"/>
                  </a:lnTo>
                  <a:lnTo>
                    <a:pt x="1777" y="814"/>
                  </a:lnTo>
                  <a:lnTo>
                    <a:pt x="1904" y="708"/>
                  </a:lnTo>
                  <a:lnTo>
                    <a:pt x="1893" y="1025"/>
                  </a:lnTo>
                  <a:lnTo>
                    <a:pt x="2104" y="856"/>
                  </a:lnTo>
                  <a:lnTo>
                    <a:pt x="2104" y="1321"/>
                  </a:lnTo>
                  <a:lnTo>
                    <a:pt x="2390" y="983"/>
                  </a:lnTo>
                  <a:lnTo>
                    <a:pt x="2327" y="1543"/>
                  </a:lnTo>
                  <a:lnTo>
                    <a:pt x="2581" y="1142"/>
                  </a:lnTo>
                  <a:lnTo>
                    <a:pt x="2560" y="1777"/>
                  </a:lnTo>
                  <a:lnTo>
                    <a:pt x="2792" y="1321"/>
                  </a:lnTo>
                  <a:lnTo>
                    <a:pt x="2739" y="1956"/>
                  </a:lnTo>
                  <a:lnTo>
                    <a:pt x="2993" y="1522"/>
                  </a:lnTo>
                  <a:lnTo>
                    <a:pt x="2972" y="2146"/>
                  </a:lnTo>
                  <a:lnTo>
                    <a:pt x="3193" y="1702"/>
                  </a:lnTo>
                  <a:lnTo>
                    <a:pt x="3183" y="2316"/>
                  </a:lnTo>
                  <a:lnTo>
                    <a:pt x="3384" y="1871"/>
                  </a:lnTo>
                  <a:lnTo>
                    <a:pt x="3501" y="2580"/>
                  </a:lnTo>
                  <a:lnTo>
                    <a:pt x="3511" y="1850"/>
                  </a:lnTo>
                  <a:lnTo>
                    <a:pt x="3504" y="1843"/>
                  </a:lnTo>
                  <a:lnTo>
                    <a:pt x="3484" y="1824"/>
                  </a:lnTo>
                  <a:lnTo>
                    <a:pt x="3452" y="1795"/>
                  </a:lnTo>
                  <a:lnTo>
                    <a:pt x="3408" y="1754"/>
                  </a:lnTo>
                  <a:lnTo>
                    <a:pt x="3357" y="1706"/>
                  </a:lnTo>
                  <a:lnTo>
                    <a:pt x="3295" y="1648"/>
                  </a:lnTo>
                  <a:lnTo>
                    <a:pt x="3225" y="1586"/>
                  </a:lnTo>
                  <a:lnTo>
                    <a:pt x="3150" y="1517"/>
                  </a:lnTo>
                  <a:lnTo>
                    <a:pt x="3069" y="1445"/>
                  </a:lnTo>
                  <a:lnTo>
                    <a:pt x="2985" y="1371"/>
                  </a:lnTo>
                  <a:lnTo>
                    <a:pt x="2897" y="1293"/>
                  </a:lnTo>
                  <a:lnTo>
                    <a:pt x="2807" y="1217"/>
                  </a:lnTo>
                  <a:lnTo>
                    <a:pt x="2716" y="1141"/>
                  </a:lnTo>
                  <a:lnTo>
                    <a:pt x="2624" y="1067"/>
                  </a:lnTo>
                  <a:lnTo>
                    <a:pt x="2535" y="995"/>
                  </a:lnTo>
                  <a:lnTo>
                    <a:pt x="2449" y="928"/>
                  </a:lnTo>
                  <a:lnTo>
                    <a:pt x="2409" y="899"/>
                  </a:lnTo>
                  <a:lnTo>
                    <a:pt x="2372" y="872"/>
                  </a:lnTo>
                  <a:lnTo>
                    <a:pt x="2335" y="845"/>
                  </a:lnTo>
                  <a:lnTo>
                    <a:pt x="2299" y="821"/>
                  </a:lnTo>
                  <a:lnTo>
                    <a:pt x="2264" y="798"/>
                  </a:lnTo>
                  <a:lnTo>
                    <a:pt x="2230" y="776"/>
                  </a:lnTo>
                  <a:lnTo>
                    <a:pt x="2199" y="757"/>
                  </a:lnTo>
                  <a:lnTo>
                    <a:pt x="2168" y="739"/>
                  </a:lnTo>
                  <a:lnTo>
                    <a:pt x="2139" y="725"/>
                  </a:lnTo>
                  <a:lnTo>
                    <a:pt x="2112" y="710"/>
                  </a:lnTo>
                  <a:lnTo>
                    <a:pt x="2084" y="696"/>
                  </a:lnTo>
                  <a:lnTo>
                    <a:pt x="2058" y="683"/>
                  </a:lnTo>
                  <a:lnTo>
                    <a:pt x="2031" y="671"/>
                  </a:lnTo>
                  <a:lnTo>
                    <a:pt x="2006" y="659"/>
                  </a:lnTo>
                  <a:lnTo>
                    <a:pt x="1980" y="647"/>
                  </a:lnTo>
                  <a:lnTo>
                    <a:pt x="1955" y="637"/>
                  </a:lnTo>
                  <a:lnTo>
                    <a:pt x="1903" y="615"/>
                  </a:lnTo>
                  <a:lnTo>
                    <a:pt x="1854" y="596"/>
                  </a:lnTo>
                  <a:lnTo>
                    <a:pt x="1808" y="579"/>
                  </a:lnTo>
                  <a:lnTo>
                    <a:pt x="1763" y="565"/>
                  </a:lnTo>
                  <a:lnTo>
                    <a:pt x="1723" y="552"/>
                  </a:lnTo>
                  <a:lnTo>
                    <a:pt x="1685" y="541"/>
                  </a:lnTo>
                  <a:lnTo>
                    <a:pt x="1650" y="533"/>
                  </a:lnTo>
                  <a:lnTo>
                    <a:pt x="1617" y="525"/>
                  </a:lnTo>
                  <a:lnTo>
                    <a:pt x="1586" y="519"/>
                  </a:lnTo>
                  <a:lnTo>
                    <a:pt x="1558" y="515"/>
                  </a:lnTo>
                  <a:lnTo>
                    <a:pt x="1534" y="512"/>
                  </a:lnTo>
                  <a:lnTo>
                    <a:pt x="1514" y="508"/>
                  </a:lnTo>
                  <a:lnTo>
                    <a:pt x="1487" y="506"/>
                  </a:lnTo>
                  <a:lnTo>
                    <a:pt x="1477" y="505"/>
                  </a:lnTo>
                  <a:lnTo>
                    <a:pt x="1458" y="496"/>
                  </a:lnTo>
                  <a:lnTo>
                    <a:pt x="1440" y="487"/>
                  </a:lnTo>
                  <a:lnTo>
                    <a:pt x="1422" y="478"/>
                  </a:lnTo>
                  <a:lnTo>
                    <a:pt x="1404" y="468"/>
                  </a:lnTo>
                  <a:lnTo>
                    <a:pt x="1331" y="433"/>
                  </a:lnTo>
                  <a:lnTo>
                    <a:pt x="1261" y="399"/>
                  </a:lnTo>
                  <a:lnTo>
                    <a:pt x="1192" y="367"/>
                  </a:lnTo>
                  <a:lnTo>
                    <a:pt x="1125" y="337"/>
                  </a:lnTo>
                  <a:lnTo>
                    <a:pt x="1061" y="308"/>
                  </a:lnTo>
                  <a:lnTo>
                    <a:pt x="997" y="281"/>
                  </a:lnTo>
                  <a:lnTo>
                    <a:pt x="936" y="256"/>
                  </a:lnTo>
                  <a:lnTo>
                    <a:pt x="876" y="232"/>
                  </a:lnTo>
                  <a:lnTo>
                    <a:pt x="795" y="201"/>
                  </a:lnTo>
                  <a:lnTo>
                    <a:pt x="717" y="174"/>
                  </a:lnTo>
                  <a:lnTo>
                    <a:pt x="644" y="148"/>
                  </a:lnTo>
                  <a:lnTo>
                    <a:pt x="576" y="126"/>
                  </a:lnTo>
                  <a:lnTo>
                    <a:pt x="512" y="106"/>
                  </a:lnTo>
                  <a:lnTo>
                    <a:pt x="453" y="89"/>
                  </a:lnTo>
                  <a:lnTo>
                    <a:pt x="399" y="74"/>
                  </a:lnTo>
                  <a:lnTo>
                    <a:pt x="350" y="61"/>
                  </a:lnTo>
                  <a:lnTo>
                    <a:pt x="268" y="42"/>
                  </a:lnTo>
                  <a:lnTo>
                    <a:pt x="208" y="30"/>
                  </a:lnTo>
                  <a:lnTo>
                    <a:pt x="172" y="23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2" name="Freeform 181"/>
            <p:cNvSpPr>
              <a:spLocks/>
            </p:cNvSpPr>
            <p:nvPr/>
          </p:nvSpPr>
          <p:spPr bwMode="auto">
            <a:xfrm>
              <a:off x="8284459" y="1180710"/>
              <a:ext cx="49470" cy="155094"/>
            </a:xfrm>
            <a:custGeom>
              <a:avLst/>
              <a:gdLst/>
              <a:ahLst/>
              <a:cxnLst>
                <a:cxn ang="0">
                  <a:pos x="29" y="410"/>
                </a:cxn>
                <a:cxn ang="0">
                  <a:pos x="156" y="378"/>
                </a:cxn>
                <a:cxn ang="0">
                  <a:pos x="82" y="610"/>
                </a:cxn>
                <a:cxn ang="0">
                  <a:pos x="262" y="578"/>
                </a:cxn>
                <a:cxn ang="0">
                  <a:pos x="125" y="790"/>
                </a:cxn>
                <a:cxn ang="0">
                  <a:pos x="315" y="780"/>
                </a:cxn>
                <a:cxn ang="0">
                  <a:pos x="231" y="1034"/>
                </a:cxn>
                <a:cxn ang="0">
                  <a:pos x="390" y="1013"/>
                </a:cxn>
                <a:cxn ang="0">
                  <a:pos x="305" y="1181"/>
                </a:cxn>
                <a:cxn ang="0">
                  <a:pos x="421" y="1266"/>
                </a:cxn>
                <a:cxn ang="0">
                  <a:pos x="558" y="1742"/>
                </a:cxn>
                <a:cxn ang="0">
                  <a:pos x="555" y="1645"/>
                </a:cxn>
                <a:cxn ang="0">
                  <a:pos x="548" y="1551"/>
                </a:cxn>
                <a:cxn ang="0">
                  <a:pos x="540" y="1459"/>
                </a:cxn>
                <a:cxn ang="0">
                  <a:pos x="529" y="1369"/>
                </a:cxn>
                <a:cxn ang="0">
                  <a:pos x="516" y="1282"/>
                </a:cxn>
                <a:cxn ang="0">
                  <a:pos x="501" y="1197"/>
                </a:cxn>
                <a:cxn ang="0">
                  <a:pos x="484" y="1114"/>
                </a:cxn>
                <a:cxn ang="0">
                  <a:pos x="466" y="1034"/>
                </a:cxn>
                <a:cxn ang="0">
                  <a:pos x="446" y="957"/>
                </a:cxn>
                <a:cxn ang="0">
                  <a:pos x="425" y="882"/>
                </a:cxn>
                <a:cxn ang="0">
                  <a:pos x="402" y="810"/>
                </a:cxn>
                <a:cxn ang="0">
                  <a:pos x="379" y="740"/>
                </a:cxn>
                <a:cxn ang="0">
                  <a:pos x="355" y="674"/>
                </a:cxn>
                <a:cxn ang="0">
                  <a:pos x="330" y="610"/>
                </a:cxn>
                <a:cxn ang="0">
                  <a:pos x="306" y="550"/>
                </a:cxn>
                <a:cxn ang="0">
                  <a:pos x="280" y="491"/>
                </a:cxn>
                <a:cxn ang="0">
                  <a:pos x="255" y="436"/>
                </a:cxn>
                <a:cxn ang="0">
                  <a:pos x="231" y="384"/>
                </a:cxn>
                <a:cxn ang="0">
                  <a:pos x="205" y="336"/>
                </a:cxn>
                <a:cxn ang="0">
                  <a:pos x="182" y="290"/>
                </a:cxn>
                <a:cxn ang="0">
                  <a:pos x="159" y="247"/>
                </a:cxn>
                <a:cxn ang="0">
                  <a:pos x="135" y="208"/>
                </a:cxn>
                <a:cxn ang="0">
                  <a:pos x="114" y="172"/>
                </a:cxn>
                <a:cxn ang="0">
                  <a:pos x="94" y="139"/>
                </a:cxn>
                <a:cxn ang="0">
                  <a:pos x="59" y="83"/>
                </a:cxn>
                <a:cxn ang="0">
                  <a:pos x="30" y="41"/>
                </a:cxn>
                <a:cxn ang="0">
                  <a:pos x="10" y="14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29" y="410"/>
                </a:cxn>
              </a:cxnLst>
              <a:rect l="0" t="0" r="r" b="b"/>
              <a:pathLst>
                <a:path w="558" h="1742">
                  <a:moveTo>
                    <a:pt x="29" y="410"/>
                  </a:moveTo>
                  <a:lnTo>
                    <a:pt x="156" y="378"/>
                  </a:lnTo>
                  <a:lnTo>
                    <a:pt x="82" y="610"/>
                  </a:lnTo>
                  <a:lnTo>
                    <a:pt x="262" y="578"/>
                  </a:lnTo>
                  <a:lnTo>
                    <a:pt x="125" y="790"/>
                  </a:lnTo>
                  <a:lnTo>
                    <a:pt x="315" y="780"/>
                  </a:lnTo>
                  <a:lnTo>
                    <a:pt x="231" y="1034"/>
                  </a:lnTo>
                  <a:lnTo>
                    <a:pt x="390" y="1013"/>
                  </a:lnTo>
                  <a:lnTo>
                    <a:pt x="305" y="1181"/>
                  </a:lnTo>
                  <a:lnTo>
                    <a:pt x="421" y="1266"/>
                  </a:lnTo>
                  <a:lnTo>
                    <a:pt x="558" y="1742"/>
                  </a:lnTo>
                  <a:lnTo>
                    <a:pt x="555" y="1645"/>
                  </a:lnTo>
                  <a:lnTo>
                    <a:pt x="548" y="1551"/>
                  </a:lnTo>
                  <a:lnTo>
                    <a:pt x="540" y="1459"/>
                  </a:lnTo>
                  <a:lnTo>
                    <a:pt x="529" y="1369"/>
                  </a:lnTo>
                  <a:lnTo>
                    <a:pt x="516" y="1282"/>
                  </a:lnTo>
                  <a:lnTo>
                    <a:pt x="501" y="1197"/>
                  </a:lnTo>
                  <a:lnTo>
                    <a:pt x="484" y="1114"/>
                  </a:lnTo>
                  <a:lnTo>
                    <a:pt x="466" y="1034"/>
                  </a:lnTo>
                  <a:lnTo>
                    <a:pt x="446" y="957"/>
                  </a:lnTo>
                  <a:lnTo>
                    <a:pt x="425" y="882"/>
                  </a:lnTo>
                  <a:lnTo>
                    <a:pt x="402" y="810"/>
                  </a:lnTo>
                  <a:lnTo>
                    <a:pt x="379" y="740"/>
                  </a:lnTo>
                  <a:lnTo>
                    <a:pt x="355" y="674"/>
                  </a:lnTo>
                  <a:lnTo>
                    <a:pt x="330" y="610"/>
                  </a:lnTo>
                  <a:lnTo>
                    <a:pt x="306" y="550"/>
                  </a:lnTo>
                  <a:lnTo>
                    <a:pt x="280" y="491"/>
                  </a:lnTo>
                  <a:lnTo>
                    <a:pt x="255" y="436"/>
                  </a:lnTo>
                  <a:lnTo>
                    <a:pt x="231" y="384"/>
                  </a:lnTo>
                  <a:lnTo>
                    <a:pt x="205" y="336"/>
                  </a:lnTo>
                  <a:lnTo>
                    <a:pt x="182" y="290"/>
                  </a:lnTo>
                  <a:lnTo>
                    <a:pt x="159" y="247"/>
                  </a:lnTo>
                  <a:lnTo>
                    <a:pt x="135" y="208"/>
                  </a:lnTo>
                  <a:lnTo>
                    <a:pt x="114" y="172"/>
                  </a:lnTo>
                  <a:lnTo>
                    <a:pt x="94" y="139"/>
                  </a:lnTo>
                  <a:lnTo>
                    <a:pt x="59" y="83"/>
                  </a:lnTo>
                  <a:lnTo>
                    <a:pt x="30" y="41"/>
                  </a:lnTo>
                  <a:lnTo>
                    <a:pt x="10" y="14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9" y="4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3" name="Freeform 182"/>
            <p:cNvSpPr>
              <a:spLocks/>
            </p:cNvSpPr>
            <p:nvPr/>
          </p:nvSpPr>
          <p:spPr bwMode="auto">
            <a:xfrm>
              <a:off x="8284459" y="1289009"/>
              <a:ext cx="49470" cy="100276"/>
            </a:xfrm>
            <a:custGeom>
              <a:avLst/>
              <a:gdLst/>
              <a:ahLst/>
              <a:cxnLst>
                <a:cxn ang="0">
                  <a:pos x="31" y="381"/>
                </a:cxn>
                <a:cxn ang="0">
                  <a:pos x="190" y="328"/>
                </a:cxn>
                <a:cxn ang="0">
                  <a:pos x="137" y="550"/>
                </a:cxn>
                <a:cxn ang="0">
                  <a:pos x="307" y="455"/>
                </a:cxn>
                <a:cxn ang="0">
                  <a:pos x="275" y="645"/>
                </a:cxn>
                <a:cxn ang="0">
                  <a:pos x="381" y="624"/>
                </a:cxn>
                <a:cxn ang="0">
                  <a:pos x="370" y="878"/>
                </a:cxn>
                <a:cxn ang="0">
                  <a:pos x="475" y="783"/>
                </a:cxn>
                <a:cxn ang="0">
                  <a:pos x="465" y="1131"/>
                </a:cxn>
                <a:cxn ang="0">
                  <a:pos x="560" y="825"/>
                </a:cxn>
                <a:cxn ang="0">
                  <a:pos x="558" y="821"/>
                </a:cxn>
                <a:cxn ang="0">
                  <a:pos x="553" y="810"/>
                </a:cxn>
                <a:cxn ang="0">
                  <a:pos x="544" y="794"/>
                </a:cxn>
                <a:cxn ang="0">
                  <a:pos x="531" y="771"/>
                </a:cxn>
                <a:cxn ang="0">
                  <a:pos x="517" y="745"/>
                </a:cxn>
                <a:cxn ang="0">
                  <a:pos x="500" y="713"/>
                </a:cxn>
                <a:cxn ang="0">
                  <a:pos x="481" y="677"/>
                </a:cxn>
                <a:cxn ang="0">
                  <a:pos x="459" y="639"/>
                </a:cxn>
                <a:cxn ang="0">
                  <a:pos x="432" y="589"/>
                </a:cxn>
                <a:cxn ang="0">
                  <a:pos x="403" y="538"/>
                </a:cxn>
                <a:cxn ang="0">
                  <a:pos x="374" y="485"/>
                </a:cxn>
                <a:cxn ang="0">
                  <a:pos x="342" y="431"/>
                </a:cxn>
                <a:cxn ang="0">
                  <a:pos x="311" y="378"/>
                </a:cxn>
                <a:cxn ang="0">
                  <a:pos x="280" y="327"/>
                </a:cxn>
                <a:cxn ang="0">
                  <a:pos x="251" y="279"/>
                </a:cxn>
                <a:cxn ang="0">
                  <a:pos x="222" y="233"/>
                </a:cxn>
                <a:cxn ang="0">
                  <a:pos x="190" y="186"/>
                </a:cxn>
                <a:cxn ang="0">
                  <a:pos x="161" y="146"/>
                </a:cxn>
                <a:cxn ang="0">
                  <a:pos x="134" y="113"/>
                </a:cxn>
                <a:cxn ang="0">
                  <a:pos x="109" y="85"/>
                </a:cxn>
                <a:cxn ang="0">
                  <a:pos x="86" y="61"/>
                </a:cxn>
                <a:cxn ang="0">
                  <a:pos x="66" y="43"/>
                </a:cxn>
                <a:cxn ang="0">
                  <a:pos x="48" y="29"/>
                </a:cxn>
                <a:cxn ang="0">
                  <a:pos x="33" y="18"/>
                </a:cxn>
                <a:cxn ang="0">
                  <a:pos x="19" y="8"/>
                </a:cxn>
                <a:cxn ang="0">
                  <a:pos x="8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1" y="381"/>
                </a:cxn>
              </a:cxnLst>
              <a:rect l="0" t="0" r="r" b="b"/>
              <a:pathLst>
                <a:path w="560" h="1131">
                  <a:moveTo>
                    <a:pt x="31" y="381"/>
                  </a:moveTo>
                  <a:lnTo>
                    <a:pt x="190" y="328"/>
                  </a:lnTo>
                  <a:lnTo>
                    <a:pt x="137" y="550"/>
                  </a:lnTo>
                  <a:lnTo>
                    <a:pt x="307" y="455"/>
                  </a:lnTo>
                  <a:lnTo>
                    <a:pt x="275" y="645"/>
                  </a:lnTo>
                  <a:lnTo>
                    <a:pt x="381" y="624"/>
                  </a:lnTo>
                  <a:lnTo>
                    <a:pt x="370" y="878"/>
                  </a:lnTo>
                  <a:lnTo>
                    <a:pt x="475" y="783"/>
                  </a:lnTo>
                  <a:lnTo>
                    <a:pt x="465" y="1131"/>
                  </a:lnTo>
                  <a:lnTo>
                    <a:pt x="560" y="825"/>
                  </a:lnTo>
                  <a:lnTo>
                    <a:pt x="558" y="821"/>
                  </a:lnTo>
                  <a:lnTo>
                    <a:pt x="553" y="810"/>
                  </a:lnTo>
                  <a:lnTo>
                    <a:pt x="544" y="794"/>
                  </a:lnTo>
                  <a:lnTo>
                    <a:pt x="531" y="771"/>
                  </a:lnTo>
                  <a:lnTo>
                    <a:pt x="517" y="745"/>
                  </a:lnTo>
                  <a:lnTo>
                    <a:pt x="500" y="713"/>
                  </a:lnTo>
                  <a:lnTo>
                    <a:pt x="481" y="677"/>
                  </a:lnTo>
                  <a:lnTo>
                    <a:pt x="459" y="639"/>
                  </a:lnTo>
                  <a:lnTo>
                    <a:pt x="432" y="589"/>
                  </a:lnTo>
                  <a:lnTo>
                    <a:pt x="403" y="538"/>
                  </a:lnTo>
                  <a:lnTo>
                    <a:pt x="374" y="485"/>
                  </a:lnTo>
                  <a:lnTo>
                    <a:pt x="342" y="431"/>
                  </a:lnTo>
                  <a:lnTo>
                    <a:pt x="311" y="378"/>
                  </a:lnTo>
                  <a:lnTo>
                    <a:pt x="280" y="327"/>
                  </a:lnTo>
                  <a:lnTo>
                    <a:pt x="251" y="279"/>
                  </a:lnTo>
                  <a:lnTo>
                    <a:pt x="222" y="233"/>
                  </a:lnTo>
                  <a:lnTo>
                    <a:pt x="190" y="186"/>
                  </a:lnTo>
                  <a:lnTo>
                    <a:pt x="161" y="146"/>
                  </a:lnTo>
                  <a:lnTo>
                    <a:pt x="134" y="113"/>
                  </a:lnTo>
                  <a:lnTo>
                    <a:pt x="109" y="85"/>
                  </a:lnTo>
                  <a:lnTo>
                    <a:pt x="86" y="61"/>
                  </a:lnTo>
                  <a:lnTo>
                    <a:pt x="66" y="43"/>
                  </a:lnTo>
                  <a:lnTo>
                    <a:pt x="48" y="29"/>
                  </a:lnTo>
                  <a:lnTo>
                    <a:pt x="33" y="18"/>
                  </a:lnTo>
                  <a:lnTo>
                    <a:pt x="19" y="8"/>
                  </a:lnTo>
                  <a:lnTo>
                    <a:pt x="8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1" y="3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4" name="Freeform 183"/>
            <p:cNvSpPr>
              <a:spLocks/>
            </p:cNvSpPr>
            <p:nvPr/>
          </p:nvSpPr>
          <p:spPr bwMode="auto">
            <a:xfrm>
              <a:off x="8271089" y="1497584"/>
              <a:ext cx="58829" cy="57492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530" y="444"/>
                </a:cxn>
                <a:cxn ang="0">
                  <a:pos x="424" y="75"/>
                </a:cxn>
                <a:cxn ang="0">
                  <a:pos x="339" y="519"/>
                </a:cxn>
                <a:cxn ang="0">
                  <a:pos x="233" y="138"/>
                </a:cxn>
                <a:cxn ang="0">
                  <a:pos x="170" y="508"/>
                </a:cxn>
                <a:cxn ang="0">
                  <a:pos x="85" y="202"/>
                </a:cxn>
                <a:cxn ang="0">
                  <a:pos x="0" y="603"/>
                </a:cxn>
                <a:cxn ang="0">
                  <a:pos x="18" y="607"/>
                </a:cxn>
                <a:cxn ang="0">
                  <a:pos x="68" y="617"/>
                </a:cxn>
                <a:cxn ang="0">
                  <a:pos x="101" y="622"/>
                </a:cxn>
                <a:cxn ang="0">
                  <a:pos x="140" y="628"/>
                </a:cxn>
                <a:cxn ang="0">
                  <a:pos x="181" y="632"/>
                </a:cxn>
                <a:cxn ang="0">
                  <a:pos x="227" y="635"/>
                </a:cxn>
                <a:cxn ang="0">
                  <a:pos x="250" y="636"/>
                </a:cxn>
                <a:cxn ang="0">
                  <a:pos x="274" y="637"/>
                </a:cxn>
                <a:cxn ang="0">
                  <a:pos x="298" y="637"/>
                </a:cxn>
                <a:cxn ang="0">
                  <a:pos x="321" y="636"/>
                </a:cxn>
                <a:cxn ang="0">
                  <a:pos x="346" y="635"/>
                </a:cxn>
                <a:cxn ang="0">
                  <a:pos x="369" y="633"/>
                </a:cxn>
                <a:cxn ang="0">
                  <a:pos x="392" y="630"/>
                </a:cxn>
                <a:cxn ang="0">
                  <a:pos x="416" y="626"/>
                </a:cxn>
                <a:cxn ang="0">
                  <a:pos x="438" y="621"/>
                </a:cxn>
                <a:cxn ang="0">
                  <a:pos x="460" y="615"/>
                </a:cxn>
                <a:cxn ang="0">
                  <a:pos x="481" y="609"/>
                </a:cxn>
                <a:cxn ang="0">
                  <a:pos x="501" y="600"/>
                </a:cxn>
                <a:cxn ang="0">
                  <a:pos x="521" y="591"/>
                </a:cxn>
                <a:cxn ang="0">
                  <a:pos x="539" y="580"/>
                </a:cxn>
                <a:cxn ang="0">
                  <a:pos x="556" y="568"/>
                </a:cxn>
                <a:cxn ang="0">
                  <a:pos x="571" y="555"/>
                </a:cxn>
                <a:cxn ang="0">
                  <a:pos x="584" y="542"/>
                </a:cxn>
                <a:cxn ang="0">
                  <a:pos x="596" y="528"/>
                </a:cxn>
                <a:cxn ang="0">
                  <a:pos x="605" y="513"/>
                </a:cxn>
                <a:cxn ang="0">
                  <a:pos x="614" y="497"/>
                </a:cxn>
                <a:cxn ang="0">
                  <a:pos x="625" y="470"/>
                </a:cxn>
                <a:cxn ang="0">
                  <a:pos x="636" y="442"/>
                </a:cxn>
                <a:cxn ang="0">
                  <a:pos x="643" y="414"/>
                </a:cxn>
                <a:cxn ang="0">
                  <a:pos x="651" y="386"/>
                </a:cxn>
                <a:cxn ang="0">
                  <a:pos x="656" y="359"/>
                </a:cxn>
                <a:cxn ang="0">
                  <a:pos x="660" y="331"/>
                </a:cxn>
                <a:cxn ang="0">
                  <a:pos x="662" y="303"/>
                </a:cxn>
                <a:cxn ang="0">
                  <a:pos x="665" y="277"/>
                </a:cxn>
                <a:cxn ang="0">
                  <a:pos x="666" y="249"/>
                </a:cxn>
                <a:cxn ang="0">
                  <a:pos x="666" y="222"/>
                </a:cxn>
                <a:cxn ang="0">
                  <a:pos x="666" y="195"/>
                </a:cxn>
                <a:cxn ang="0">
                  <a:pos x="663" y="170"/>
                </a:cxn>
                <a:cxn ang="0">
                  <a:pos x="659" y="122"/>
                </a:cxn>
                <a:cxn ang="0">
                  <a:pos x="653" y="82"/>
                </a:cxn>
                <a:cxn ang="0">
                  <a:pos x="646" y="48"/>
                </a:cxn>
                <a:cxn ang="0">
                  <a:pos x="641" y="23"/>
                </a:cxn>
                <a:cxn ang="0">
                  <a:pos x="637" y="6"/>
                </a:cxn>
                <a:cxn ang="0">
                  <a:pos x="635" y="0"/>
                </a:cxn>
              </a:cxnLst>
              <a:rect l="0" t="0" r="r" b="b"/>
              <a:pathLst>
                <a:path w="666" h="637">
                  <a:moveTo>
                    <a:pt x="635" y="0"/>
                  </a:moveTo>
                  <a:lnTo>
                    <a:pt x="530" y="444"/>
                  </a:lnTo>
                  <a:lnTo>
                    <a:pt x="424" y="75"/>
                  </a:lnTo>
                  <a:lnTo>
                    <a:pt x="339" y="519"/>
                  </a:lnTo>
                  <a:lnTo>
                    <a:pt x="233" y="138"/>
                  </a:lnTo>
                  <a:lnTo>
                    <a:pt x="170" y="508"/>
                  </a:lnTo>
                  <a:lnTo>
                    <a:pt x="85" y="202"/>
                  </a:lnTo>
                  <a:lnTo>
                    <a:pt x="0" y="603"/>
                  </a:lnTo>
                  <a:lnTo>
                    <a:pt x="18" y="607"/>
                  </a:lnTo>
                  <a:lnTo>
                    <a:pt x="68" y="617"/>
                  </a:lnTo>
                  <a:lnTo>
                    <a:pt x="101" y="622"/>
                  </a:lnTo>
                  <a:lnTo>
                    <a:pt x="140" y="628"/>
                  </a:lnTo>
                  <a:lnTo>
                    <a:pt x="181" y="632"/>
                  </a:lnTo>
                  <a:lnTo>
                    <a:pt x="227" y="635"/>
                  </a:lnTo>
                  <a:lnTo>
                    <a:pt x="250" y="636"/>
                  </a:lnTo>
                  <a:lnTo>
                    <a:pt x="274" y="637"/>
                  </a:lnTo>
                  <a:lnTo>
                    <a:pt x="298" y="637"/>
                  </a:lnTo>
                  <a:lnTo>
                    <a:pt x="321" y="636"/>
                  </a:lnTo>
                  <a:lnTo>
                    <a:pt x="346" y="635"/>
                  </a:lnTo>
                  <a:lnTo>
                    <a:pt x="369" y="633"/>
                  </a:lnTo>
                  <a:lnTo>
                    <a:pt x="392" y="630"/>
                  </a:lnTo>
                  <a:lnTo>
                    <a:pt x="416" y="626"/>
                  </a:lnTo>
                  <a:lnTo>
                    <a:pt x="438" y="621"/>
                  </a:lnTo>
                  <a:lnTo>
                    <a:pt x="460" y="615"/>
                  </a:lnTo>
                  <a:lnTo>
                    <a:pt x="481" y="609"/>
                  </a:lnTo>
                  <a:lnTo>
                    <a:pt x="501" y="600"/>
                  </a:lnTo>
                  <a:lnTo>
                    <a:pt x="521" y="591"/>
                  </a:lnTo>
                  <a:lnTo>
                    <a:pt x="539" y="580"/>
                  </a:lnTo>
                  <a:lnTo>
                    <a:pt x="556" y="568"/>
                  </a:lnTo>
                  <a:lnTo>
                    <a:pt x="571" y="555"/>
                  </a:lnTo>
                  <a:lnTo>
                    <a:pt x="584" y="542"/>
                  </a:lnTo>
                  <a:lnTo>
                    <a:pt x="596" y="528"/>
                  </a:lnTo>
                  <a:lnTo>
                    <a:pt x="605" y="513"/>
                  </a:lnTo>
                  <a:lnTo>
                    <a:pt x="614" y="497"/>
                  </a:lnTo>
                  <a:lnTo>
                    <a:pt x="625" y="470"/>
                  </a:lnTo>
                  <a:lnTo>
                    <a:pt x="636" y="442"/>
                  </a:lnTo>
                  <a:lnTo>
                    <a:pt x="643" y="414"/>
                  </a:lnTo>
                  <a:lnTo>
                    <a:pt x="651" y="386"/>
                  </a:lnTo>
                  <a:lnTo>
                    <a:pt x="656" y="359"/>
                  </a:lnTo>
                  <a:lnTo>
                    <a:pt x="660" y="331"/>
                  </a:lnTo>
                  <a:lnTo>
                    <a:pt x="662" y="303"/>
                  </a:lnTo>
                  <a:lnTo>
                    <a:pt x="665" y="277"/>
                  </a:lnTo>
                  <a:lnTo>
                    <a:pt x="666" y="249"/>
                  </a:lnTo>
                  <a:lnTo>
                    <a:pt x="666" y="222"/>
                  </a:lnTo>
                  <a:lnTo>
                    <a:pt x="666" y="195"/>
                  </a:lnTo>
                  <a:lnTo>
                    <a:pt x="663" y="170"/>
                  </a:lnTo>
                  <a:lnTo>
                    <a:pt x="659" y="122"/>
                  </a:lnTo>
                  <a:lnTo>
                    <a:pt x="653" y="82"/>
                  </a:lnTo>
                  <a:lnTo>
                    <a:pt x="646" y="48"/>
                  </a:lnTo>
                  <a:lnTo>
                    <a:pt x="641" y="23"/>
                  </a:lnTo>
                  <a:lnTo>
                    <a:pt x="637" y="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5" name="Freeform 184"/>
            <p:cNvSpPr>
              <a:spLocks/>
            </p:cNvSpPr>
            <p:nvPr/>
          </p:nvSpPr>
          <p:spPr bwMode="auto">
            <a:xfrm>
              <a:off x="8279111" y="1405330"/>
              <a:ext cx="34763" cy="40111"/>
            </a:xfrm>
            <a:custGeom>
              <a:avLst/>
              <a:gdLst/>
              <a:ahLst/>
              <a:cxnLst>
                <a:cxn ang="0">
                  <a:pos x="201" y="10"/>
                </a:cxn>
                <a:cxn ang="0">
                  <a:pos x="137" y="348"/>
                </a:cxn>
                <a:cxn ang="0">
                  <a:pos x="53" y="0"/>
                </a:cxn>
                <a:cxn ang="0">
                  <a:pos x="0" y="380"/>
                </a:cxn>
                <a:cxn ang="0">
                  <a:pos x="7" y="386"/>
                </a:cxn>
                <a:cxn ang="0">
                  <a:pos x="15" y="392"/>
                </a:cxn>
                <a:cxn ang="0">
                  <a:pos x="24" y="396"/>
                </a:cxn>
                <a:cxn ang="0">
                  <a:pos x="33" y="401"/>
                </a:cxn>
                <a:cxn ang="0">
                  <a:pos x="54" y="410"/>
                </a:cxn>
                <a:cxn ang="0">
                  <a:pos x="77" y="418"/>
                </a:cxn>
                <a:cxn ang="0">
                  <a:pos x="96" y="424"/>
                </a:cxn>
                <a:cxn ang="0">
                  <a:pos x="115" y="428"/>
                </a:cxn>
                <a:cxn ang="0">
                  <a:pos x="135" y="432"/>
                </a:cxn>
                <a:cxn ang="0">
                  <a:pos x="156" y="436"/>
                </a:cxn>
                <a:cxn ang="0">
                  <a:pos x="197" y="443"/>
                </a:cxn>
                <a:cxn ang="0">
                  <a:pos x="237" y="447"/>
                </a:cxn>
                <a:cxn ang="0">
                  <a:pos x="274" y="450"/>
                </a:cxn>
                <a:cxn ang="0">
                  <a:pos x="309" y="452"/>
                </a:cxn>
                <a:cxn ang="0">
                  <a:pos x="338" y="453"/>
                </a:cxn>
                <a:cxn ang="0">
                  <a:pos x="361" y="454"/>
                </a:cxn>
                <a:cxn ang="0">
                  <a:pos x="376" y="454"/>
                </a:cxn>
                <a:cxn ang="0">
                  <a:pos x="381" y="454"/>
                </a:cxn>
                <a:cxn ang="0">
                  <a:pos x="201" y="10"/>
                </a:cxn>
              </a:cxnLst>
              <a:rect l="0" t="0" r="r" b="b"/>
              <a:pathLst>
                <a:path w="381" h="454">
                  <a:moveTo>
                    <a:pt x="201" y="10"/>
                  </a:moveTo>
                  <a:lnTo>
                    <a:pt x="137" y="348"/>
                  </a:lnTo>
                  <a:lnTo>
                    <a:pt x="53" y="0"/>
                  </a:lnTo>
                  <a:lnTo>
                    <a:pt x="0" y="380"/>
                  </a:lnTo>
                  <a:lnTo>
                    <a:pt x="7" y="386"/>
                  </a:lnTo>
                  <a:lnTo>
                    <a:pt x="15" y="392"/>
                  </a:lnTo>
                  <a:lnTo>
                    <a:pt x="24" y="396"/>
                  </a:lnTo>
                  <a:lnTo>
                    <a:pt x="33" y="401"/>
                  </a:lnTo>
                  <a:lnTo>
                    <a:pt x="54" y="410"/>
                  </a:lnTo>
                  <a:lnTo>
                    <a:pt x="77" y="418"/>
                  </a:lnTo>
                  <a:lnTo>
                    <a:pt x="96" y="424"/>
                  </a:lnTo>
                  <a:lnTo>
                    <a:pt x="115" y="428"/>
                  </a:lnTo>
                  <a:lnTo>
                    <a:pt x="135" y="432"/>
                  </a:lnTo>
                  <a:lnTo>
                    <a:pt x="156" y="436"/>
                  </a:lnTo>
                  <a:lnTo>
                    <a:pt x="197" y="443"/>
                  </a:lnTo>
                  <a:lnTo>
                    <a:pt x="237" y="447"/>
                  </a:lnTo>
                  <a:lnTo>
                    <a:pt x="274" y="450"/>
                  </a:lnTo>
                  <a:lnTo>
                    <a:pt x="309" y="452"/>
                  </a:lnTo>
                  <a:lnTo>
                    <a:pt x="338" y="453"/>
                  </a:lnTo>
                  <a:lnTo>
                    <a:pt x="361" y="454"/>
                  </a:lnTo>
                  <a:lnTo>
                    <a:pt x="376" y="454"/>
                  </a:lnTo>
                  <a:lnTo>
                    <a:pt x="381" y="454"/>
                  </a:lnTo>
                  <a:lnTo>
                    <a:pt x="201" y="1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6" name="Freeform 185"/>
            <p:cNvSpPr>
              <a:spLocks/>
            </p:cNvSpPr>
            <p:nvPr/>
          </p:nvSpPr>
          <p:spPr bwMode="auto">
            <a:xfrm>
              <a:off x="8618714" y="1038986"/>
              <a:ext cx="41448" cy="48133"/>
            </a:xfrm>
            <a:custGeom>
              <a:avLst/>
              <a:gdLst/>
              <a:ahLst/>
              <a:cxnLst>
                <a:cxn ang="0">
                  <a:pos x="461" y="153"/>
                </a:cxn>
                <a:cxn ang="0">
                  <a:pos x="0" y="0"/>
                </a:cxn>
                <a:cxn ang="0">
                  <a:pos x="56" y="75"/>
                </a:cxn>
                <a:cxn ang="0">
                  <a:pos x="112" y="148"/>
                </a:cxn>
                <a:cxn ang="0">
                  <a:pos x="163" y="219"/>
                </a:cxn>
                <a:cxn ang="0">
                  <a:pos x="212" y="288"/>
                </a:cxn>
                <a:cxn ang="0">
                  <a:pos x="260" y="354"/>
                </a:cxn>
                <a:cxn ang="0">
                  <a:pos x="304" y="417"/>
                </a:cxn>
                <a:cxn ang="0">
                  <a:pos x="347" y="478"/>
                </a:cxn>
                <a:cxn ang="0">
                  <a:pos x="387" y="535"/>
                </a:cxn>
                <a:cxn ang="0">
                  <a:pos x="403" y="452"/>
                </a:cxn>
                <a:cxn ang="0">
                  <a:pos x="418" y="378"/>
                </a:cxn>
                <a:cxn ang="0">
                  <a:pos x="430" y="313"/>
                </a:cxn>
                <a:cxn ang="0">
                  <a:pos x="441" y="257"/>
                </a:cxn>
                <a:cxn ang="0">
                  <a:pos x="450" y="213"/>
                </a:cxn>
                <a:cxn ang="0">
                  <a:pos x="456" y="180"/>
                </a:cxn>
                <a:cxn ang="0">
                  <a:pos x="459" y="160"/>
                </a:cxn>
                <a:cxn ang="0">
                  <a:pos x="461" y="153"/>
                </a:cxn>
              </a:cxnLst>
              <a:rect l="0" t="0" r="r" b="b"/>
              <a:pathLst>
                <a:path w="461" h="535">
                  <a:moveTo>
                    <a:pt x="461" y="153"/>
                  </a:moveTo>
                  <a:lnTo>
                    <a:pt x="0" y="0"/>
                  </a:lnTo>
                  <a:lnTo>
                    <a:pt x="56" y="75"/>
                  </a:lnTo>
                  <a:lnTo>
                    <a:pt x="112" y="148"/>
                  </a:lnTo>
                  <a:lnTo>
                    <a:pt x="163" y="219"/>
                  </a:lnTo>
                  <a:lnTo>
                    <a:pt x="212" y="288"/>
                  </a:lnTo>
                  <a:lnTo>
                    <a:pt x="260" y="354"/>
                  </a:lnTo>
                  <a:lnTo>
                    <a:pt x="304" y="417"/>
                  </a:lnTo>
                  <a:lnTo>
                    <a:pt x="347" y="478"/>
                  </a:lnTo>
                  <a:lnTo>
                    <a:pt x="387" y="535"/>
                  </a:lnTo>
                  <a:lnTo>
                    <a:pt x="403" y="452"/>
                  </a:lnTo>
                  <a:lnTo>
                    <a:pt x="418" y="378"/>
                  </a:lnTo>
                  <a:lnTo>
                    <a:pt x="430" y="313"/>
                  </a:lnTo>
                  <a:lnTo>
                    <a:pt x="441" y="257"/>
                  </a:lnTo>
                  <a:lnTo>
                    <a:pt x="450" y="213"/>
                  </a:lnTo>
                  <a:lnTo>
                    <a:pt x="456" y="180"/>
                  </a:lnTo>
                  <a:lnTo>
                    <a:pt x="459" y="160"/>
                  </a:lnTo>
                  <a:lnTo>
                    <a:pt x="461" y="153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7" name="Freeform 186"/>
            <p:cNvSpPr>
              <a:spLocks/>
            </p:cNvSpPr>
            <p:nvPr/>
          </p:nvSpPr>
          <p:spPr bwMode="auto">
            <a:xfrm>
              <a:off x="8400780" y="1060379"/>
              <a:ext cx="248686" cy="427846"/>
            </a:xfrm>
            <a:custGeom>
              <a:avLst/>
              <a:gdLst/>
              <a:ahLst/>
              <a:cxnLst>
                <a:cxn ang="0">
                  <a:pos x="2481" y="1159"/>
                </a:cxn>
                <a:cxn ang="0">
                  <a:pos x="1318" y="1314"/>
                </a:cxn>
                <a:cxn ang="0">
                  <a:pos x="1985" y="2265"/>
                </a:cxn>
                <a:cxn ang="0">
                  <a:pos x="2093" y="2349"/>
                </a:cxn>
                <a:cxn ang="0">
                  <a:pos x="2148" y="2398"/>
                </a:cxn>
                <a:cxn ang="0">
                  <a:pos x="2184" y="2439"/>
                </a:cxn>
                <a:cxn ang="0">
                  <a:pos x="2202" y="2474"/>
                </a:cxn>
                <a:cxn ang="0">
                  <a:pos x="1695" y="2265"/>
                </a:cxn>
                <a:cxn ang="0">
                  <a:pos x="1676" y="2237"/>
                </a:cxn>
                <a:cxn ang="0">
                  <a:pos x="1653" y="2214"/>
                </a:cxn>
                <a:cxn ang="0">
                  <a:pos x="1596" y="2174"/>
                </a:cxn>
                <a:cxn ang="0">
                  <a:pos x="1402" y="2049"/>
                </a:cxn>
                <a:cxn ang="0">
                  <a:pos x="621" y="2127"/>
                </a:cxn>
                <a:cxn ang="0">
                  <a:pos x="621" y="3523"/>
                </a:cxn>
                <a:cxn ang="0">
                  <a:pos x="14" y="3458"/>
                </a:cxn>
                <a:cxn ang="0">
                  <a:pos x="61" y="3515"/>
                </a:cxn>
                <a:cxn ang="0">
                  <a:pos x="103" y="3578"/>
                </a:cxn>
                <a:cxn ang="0">
                  <a:pos x="148" y="3666"/>
                </a:cxn>
                <a:cxn ang="0">
                  <a:pos x="198" y="3784"/>
                </a:cxn>
                <a:cxn ang="0">
                  <a:pos x="247" y="3932"/>
                </a:cxn>
                <a:cxn ang="0">
                  <a:pos x="295" y="4116"/>
                </a:cxn>
                <a:cxn ang="0">
                  <a:pos x="337" y="4338"/>
                </a:cxn>
                <a:cxn ang="0">
                  <a:pos x="371" y="4602"/>
                </a:cxn>
                <a:cxn ang="0">
                  <a:pos x="394" y="4786"/>
                </a:cxn>
                <a:cxn ang="0">
                  <a:pos x="471" y="4568"/>
                </a:cxn>
                <a:cxn ang="0">
                  <a:pos x="617" y="4182"/>
                </a:cxn>
                <a:cxn ang="0">
                  <a:pos x="736" y="3885"/>
                </a:cxn>
                <a:cxn ang="0">
                  <a:pos x="831" y="3663"/>
                </a:cxn>
                <a:cxn ang="0">
                  <a:pos x="925" y="3459"/>
                </a:cxn>
                <a:cxn ang="0">
                  <a:pos x="1015" y="3284"/>
                </a:cxn>
                <a:cxn ang="0">
                  <a:pos x="1099" y="3152"/>
                </a:cxn>
                <a:cxn ang="0">
                  <a:pos x="1173" y="3073"/>
                </a:cxn>
                <a:cxn ang="0">
                  <a:pos x="1264" y="3018"/>
                </a:cxn>
                <a:cxn ang="0">
                  <a:pos x="1375" y="2973"/>
                </a:cxn>
                <a:cxn ang="0">
                  <a:pos x="1501" y="2931"/>
                </a:cxn>
                <a:cxn ang="0">
                  <a:pos x="1683" y="2881"/>
                </a:cxn>
                <a:cxn ang="0">
                  <a:pos x="1867" y="2828"/>
                </a:cxn>
                <a:cxn ang="0">
                  <a:pos x="1998" y="2784"/>
                </a:cxn>
                <a:cxn ang="0">
                  <a:pos x="2117" y="2730"/>
                </a:cxn>
                <a:cxn ang="0">
                  <a:pos x="2217" y="2665"/>
                </a:cxn>
                <a:cxn ang="0">
                  <a:pos x="2295" y="2586"/>
                </a:cxn>
                <a:cxn ang="0">
                  <a:pos x="2346" y="2484"/>
                </a:cxn>
                <a:cxn ang="0">
                  <a:pos x="2398" y="2311"/>
                </a:cxn>
                <a:cxn ang="0">
                  <a:pos x="2460" y="2067"/>
                </a:cxn>
                <a:cxn ang="0">
                  <a:pos x="2529" y="1771"/>
                </a:cxn>
                <a:cxn ang="0">
                  <a:pos x="2601" y="1444"/>
                </a:cxn>
                <a:cxn ang="0">
                  <a:pos x="2672" y="1104"/>
                </a:cxn>
                <a:cxn ang="0">
                  <a:pos x="2669" y="1049"/>
                </a:cxn>
                <a:cxn ang="0">
                  <a:pos x="2694" y="997"/>
                </a:cxn>
                <a:cxn ang="0">
                  <a:pos x="2740" y="772"/>
                </a:cxn>
                <a:cxn ang="0">
                  <a:pos x="2782" y="561"/>
                </a:cxn>
                <a:cxn ang="0">
                  <a:pos x="2709" y="376"/>
                </a:cxn>
                <a:cxn ang="0">
                  <a:pos x="2573" y="191"/>
                </a:cxn>
                <a:cxn ang="0">
                  <a:pos x="2431" y="0"/>
                </a:cxn>
              </a:cxnLst>
              <a:rect l="0" t="0" r="r" b="b"/>
              <a:pathLst>
                <a:path w="2796" h="4802">
                  <a:moveTo>
                    <a:pt x="2637" y="538"/>
                  </a:moveTo>
                  <a:lnTo>
                    <a:pt x="2055" y="267"/>
                  </a:lnTo>
                  <a:lnTo>
                    <a:pt x="2481" y="1159"/>
                  </a:lnTo>
                  <a:lnTo>
                    <a:pt x="1745" y="577"/>
                  </a:lnTo>
                  <a:lnTo>
                    <a:pt x="2327" y="1779"/>
                  </a:lnTo>
                  <a:lnTo>
                    <a:pt x="1318" y="1314"/>
                  </a:lnTo>
                  <a:lnTo>
                    <a:pt x="2133" y="2283"/>
                  </a:lnTo>
                  <a:lnTo>
                    <a:pt x="1913" y="2213"/>
                  </a:lnTo>
                  <a:lnTo>
                    <a:pt x="1985" y="2265"/>
                  </a:lnTo>
                  <a:lnTo>
                    <a:pt x="2045" y="2309"/>
                  </a:lnTo>
                  <a:lnTo>
                    <a:pt x="2070" y="2331"/>
                  </a:lnTo>
                  <a:lnTo>
                    <a:pt x="2093" y="2349"/>
                  </a:lnTo>
                  <a:lnTo>
                    <a:pt x="2114" y="2367"/>
                  </a:lnTo>
                  <a:lnTo>
                    <a:pt x="2132" y="2384"/>
                  </a:lnTo>
                  <a:lnTo>
                    <a:pt x="2148" y="2398"/>
                  </a:lnTo>
                  <a:lnTo>
                    <a:pt x="2161" y="2413"/>
                  </a:lnTo>
                  <a:lnTo>
                    <a:pt x="2173" y="2426"/>
                  </a:lnTo>
                  <a:lnTo>
                    <a:pt x="2184" y="2439"/>
                  </a:lnTo>
                  <a:lnTo>
                    <a:pt x="2191" y="2451"/>
                  </a:lnTo>
                  <a:lnTo>
                    <a:pt x="2197" y="2463"/>
                  </a:lnTo>
                  <a:lnTo>
                    <a:pt x="2202" y="2474"/>
                  </a:lnTo>
                  <a:lnTo>
                    <a:pt x="2206" y="2484"/>
                  </a:lnTo>
                  <a:lnTo>
                    <a:pt x="1991" y="2402"/>
                  </a:lnTo>
                  <a:lnTo>
                    <a:pt x="1695" y="2265"/>
                  </a:lnTo>
                  <a:lnTo>
                    <a:pt x="1689" y="2254"/>
                  </a:lnTo>
                  <a:lnTo>
                    <a:pt x="1682" y="2246"/>
                  </a:lnTo>
                  <a:lnTo>
                    <a:pt x="1676" y="2237"/>
                  </a:lnTo>
                  <a:lnTo>
                    <a:pt x="1670" y="2230"/>
                  </a:lnTo>
                  <a:lnTo>
                    <a:pt x="1662" y="2222"/>
                  </a:lnTo>
                  <a:lnTo>
                    <a:pt x="1653" y="2214"/>
                  </a:lnTo>
                  <a:lnTo>
                    <a:pt x="1642" y="2206"/>
                  </a:lnTo>
                  <a:lnTo>
                    <a:pt x="1629" y="2196"/>
                  </a:lnTo>
                  <a:lnTo>
                    <a:pt x="1596" y="2174"/>
                  </a:lnTo>
                  <a:lnTo>
                    <a:pt x="1548" y="2144"/>
                  </a:lnTo>
                  <a:lnTo>
                    <a:pt x="1484" y="2103"/>
                  </a:lnTo>
                  <a:lnTo>
                    <a:pt x="1402" y="2049"/>
                  </a:lnTo>
                  <a:lnTo>
                    <a:pt x="1163" y="1972"/>
                  </a:lnTo>
                  <a:lnTo>
                    <a:pt x="1590" y="2748"/>
                  </a:lnTo>
                  <a:lnTo>
                    <a:pt x="621" y="2127"/>
                  </a:lnTo>
                  <a:lnTo>
                    <a:pt x="892" y="3019"/>
                  </a:lnTo>
                  <a:lnTo>
                    <a:pt x="117" y="2825"/>
                  </a:lnTo>
                  <a:lnTo>
                    <a:pt x="621" y="3523"/>
                  </a:lnTo>
                  <a:lnTo>
                    <a:pt x="0" y="3445"/>
                  </a:lnTo>
                  <a:lnTo>
                    <a:pt x="3" y="3448"/>
                  </a:lnTo>
                  <a:lnTo>
                    <a:pt x="14" y="3458"/>
                  </a:lnTo>
                  <a:lnTo>
                    <a:pt x="30" y="3475"/>
                  </a:lnTo>
                  <a:lnTo>
                    <a:pt x="50" y="3499"/>
                  </a:lnTo>
                  <a:lnTo>
                    <a:pt x="61" y="3515"/>
                  </a:lnTo>
                  <a:lnTo>
                    <a:pt x="74" y="3534"/>
                  </a:lnTo>
                  <a:lnTo>
                    <a:pt x="88" y="3555"/>
                  </a:lnTo>
                  <a:lnTo>
                    <a:pt x="103" y="3578"/>
                  </a:lnTo>
                  <a:lnTo>
                    <a:pt x="118" y="3605"/>
                  </a:lnTo>
                  <a:lnTo>
                    <a:pt x="132" y="3635"/>
                  </a:lnTo>
                  <a:lnTo>
                    <a:pt x="148" y="3666"/>
                  </a:lnTo>
                  <a:lnTo>
                    <a:pt x="165" y="3702"/>
                  </a:lnTo>
                  <a:lnTo>
                    <a:pt x="181" y="3742"/>
                  </a:lnTo>
                  <a:lnTo>
                    <a:pt x="198" y="3784"/>
                  </a:lnTo>
                  <a:lnTo>
                    <a:pt x="214" y="3830"/>
                  </a:lnTo>
                  <a:lnTo>
                    <a:pt x="231" y="3879"/>
                  </a:lnTo>
                  <a:lnTo>
                    <a:pt x="247" y="3932"/>
                  </a:lnTo>
                  <a:lnTo>
                    <a:pt x="264" y="3990"/>
                  </a:lnTo>
                  <a:lnTo>
                    <a:pt x="280" y="4051"/>
                  </a:lnTo>
                  <a:lnTo>
                    <a:pt x="295" y="4116"/>
                  </a:lnTo>
                  <a:lnTo>
                    <a:pt x="309" y="4186"/>
                  </a:lnTo>
                  <a:lnTo>
                    <a:pt x="323" y="4260"/>
                  </a:lnTo>
                  <a:lnTo>
                    <a:pt x="337" y="4338"/>
                  </a:lnTo>
                  <a:lnTo>
                    <a:pt x="349" y="4422"/>
                  </a:lnTo>
                  <a:lnTo>
                    <a:pt x="360" y="4510"/>
                  </a:lnTo>
                  <a:lnTo>
                    <a:pt x="371" y="4602"/>
                  </a:lnTo>
                  <a:lnTo>
                    <a:pt x="380" y="4699"/>
                  </a:lnTo>
                  <a:lnTo>
                    <a:pt x="388" y="4802"/>
                  </a:lnTo>
                  <a:lnTo>
                    <a:pt x="394" y="4786"/>
                  </a:lnTo>
                  <a:lnTo>
                    <a:pt x="410" y="4738"/>
                  </a:lnTo>
                  <a:lnTo>
                    <a:pt x="437" y="4664"/>
                  </a:lnTo>
                  <a:lnTo>
                    <a:pt x="471" y="4568"/>
                  </a:lnTo>
                  <a:lnTo>
                    <a:pt x="514" y="4452"/>
                  </a:lnTo>
                  <a:lnTo>
                    <a:pt x="563" y="4323"/>
                  </a:lnTo>
                  <a:lnTo>
                    <a:pt x="617" y="4182"/>
                  </a:lnTo>
                  <a:lnTo>
                    <a:pt x="675" y="4035"/>
                  </a:lnTo>
                  <a:lnTo>
                    <a:pt x="706" y="3960"/>
                  </a:lnTo>
                  <a:lnTo>
                    <a:pt x="736" y="3885"/>
                  </a:lnTo>
                  <a:lnTo>
                    <a:pt x="767" y="3810"/>
                  </a:lnTo>
                  <a:lnTo>
                    <a:pt x="799" y="3736"/>
                  </a:lnTo>
                  <a:lnTo>
                    <a:pt x="831" y="3663"/>
                  </a:lnTo>
                  <a:lnTo>
                    <a:pt x="861" y="3592"/>
                  </a:lnTo>
                  <a:lnTo>
                    <a:pt x="893" y="3524"/>
                  </a:lnTo>
                  <a:lnTo>
                    <a:pt x="925" y="3459"/>
                  </a:lnTo>
                  <a:lnTo>
                    <a:pt x="956" y="3396"/>
                  </a:lnTo>
                  <a:lnTo>
                    <a:pt x="985" y="3338"/>
                  </a:lnTo>
                  <a:lnTo>
                    <a:pt x="1015" y="3284"/>
                  </a:lnTo>
                  <a:lnTo>
                    <a:pt x="1045" y="3234"/>
                  </a:lnTo>
                  <a:lnTo>
                    <a:pt x="1072" y="3190"/>
                  </a:lnTo>
                  <a:lnTo>
                    <a:pt x="1099" y="3152"/>
                  </a:lnTo>
                  <a:lnTo>
                    <a:pt x="1124" y="3120"/>
                  </a:lnTo>
                  <a:lnTo>
                    <a:pt x="1148" y="3094"/>
                  </a:lnTo>
                  <a:lnTo>
                    <a:pt x="1173" y="3073"/>
                  </a:lnTo>
                  <a:lnTo>
                    <a:pt x="1200" y="3054"/>
                  </a:lnTo>
                  <a:lnTo>
                    <a:pt x="1231" y="3036"/>
                  </a:lnTo>
                  <a:lnTo>
                    <a:pt x="1264" y="3018"/>
                  </a:lnTo>
                  <a:lnTo>
                    <a:pt x="1299" y="3002"/>
                  </a:lnTo>
                  <a:lnTo>
                    <a:pt x="1336" y="2986"/>
                  </a:lnTo>
                  <a:lnTo>
                    <a:pt x="1375" y="2973"/>
                  </a:lnTo>
                  <a:lnTo>
                    <a:pt x="1417" y="2958"/>
                  </a:lnTo>
                  <a:lnTo>
                    <a:pt x="1458" y="2945"/>
                  </a:lnTo>
                  <a:lnTo>
                    <a:pt x="1501" y="2931"/>
                  </a:lnTo>
                  <a:lnTo>
                    <a:pt x="1546" y="2918"/>
                  </a:lnTo>
                  <a:lnTo>
                    <a:pt x="1591" y="2907"/>
                  </a:lnTo>
                  <a:lnTo>
                    <a:pt x="1683" y="2881"/>
                  </a:lnTo>
                  <a:lnTo>
                    <a:pt x="1776" y="2856"/>
                  </a:lnTo>
                  <a:lnTo>
                    <a:pt x="1821" y="2842"/>
                  </a:lnTo>
                  <a:lnTo>
                    <a:pt x="1867" y="2828"/>
                  </a:lnTo>
                  <a:lnTo>
                    <a:pt x="1911" y="2815"/>
                  </a:lnTo>
                  <a:lnTo>
                    <a:pt x="1956" y="2800"/>
                  </a:lnTo>
                  <a:lnTo>
                    <a:pt x="1998" y="2784"/>
                  </a:lnTo>
                  <a:lnTo>
                    <a:pt x="2039" y="2767"/>
                  </a:lnTo>
                  <a:lnTo>
                    <a:pt x="2079" y="2749"/>
                  </a:lnTo>
                  <a:lnTo>
                    <a:pt x="2117" y="2730"/>
                  </a:lnTo>
                  <a:lnTo>
                    <a:pt x="2153" y="2710"/>
                  </a:lnTo>
                  <a:lnTo>
                    <a:pt x="2187" y="2689"/>
                  </a:lnTo>
                  <a:lnTo>
                    <a:pt x="2217" y="2665"/>
                  </a:lnTo>
                  <a:lnTo>
                    <a:pt x="2246" y="2640"/>
                  </a:lnTo>
                  <a:lnTo>
                    <a:pt x="2273" y="2613"/>
                  </a:lnTo>
                  <a:lnTo>
                    <a:pt x="2295" y="2586"/>
                  </a:lnTo>
                  <a:lnTo>
                    <a:pt x="2315" y="2555"/>
                  </a:lnTo>
                  <a:lnTo>
                    <a:pt x="2331" y="2523"/>
                  </a:lnTo>
                  <a:lnTo>
                    <a:pt x="2346" y="2484"/>
                  </a:lnTo>
                  <a:lnTo>
                    <a:pt x="2362" y="2435"/>
                  </a:lnTo>
                  <a:lnTo>
                    <a:pt x="2378" y="2378"/>
                  </a:lnTo>
                  <a:lnTo>
                    <a:pt x="2398" y="2311"/>
                  </a:lnTo>
                  <a:lnTo>
                    <a:pt x="2418" y="2237"/>
                  </a:lnTo>
                  <a:lnTo>
                    <a:pt x="2439" y="2155"/>
                  </a:lnTo>
                  <a:lnTo>
                    <a:pt x="2460" y="2067"/>
                  </a:lnTo>
                  <a:lnTo>
                    <a:pt x="2482" y="1972"/>
                  </a:lnTo>
                  <a:lnTo>
                    <a:pt x="2506" y="1874"/>
                  </a:lnTo>
                  <a:lnTo>
                    <a:pt x="2529" y="1771"/>
                  </a:lnTo>
                  <a:lnTo>
                    <a:pt x="2552" y="1664"/>
                  </a:lnTo>
                  <a:lnTo>
                    <a:pt x="2577" y="1555"/>
                  </a:lnTo>
                  <a:lnTo>
                    <a:pt x="2601" y="1444"/>
                  </a:lnTo>
                  <a:lnTo>
                    <a:pt x="2624" y="1330"/>
                  </a:lnTo>
                  <a:lnTo>
                    <a:pt x="2649" y="1217"/>
                  </a:lnTo>
                  <a:lnTo>
                    <a:pt x="2672" y="1104"/>
                  </a:lnTo>
                  <a:lnTo>
                    <a:pt x="2665" y="1039"/>
                  </a:lnTo>
                  <a:lnTo>
                    <a:pt x="2666" y="1042"/>
                  </a:lnTo>
                  <a:lnTo>
                    <a:pt x="2669" y="1049"/>
                  </a:lnTo>
                  <a:lnTo>
                    <a:pt x="2673" y="1059"/>
                  </a:lnTo>
                  <a:lnTo>
                    <a:pt x="2678" y="1073"/>
                  </a:lnTo>
                  <a:lnTo>
                    <a:pt x="2694" y="997"/>
                  </a:lnTo>
                  <a:lnTo>
                    <a:pt x="2710" y="921"/>
                  </a:lnTo>
                  <a:lnTo>
                    <a:pt x="2725" y="846"/>
                  </a:lnTo>
                  <a:lnTo>
                    <a:pt x="2740" y="772"/>
                  </a:lnTo>
                  <a:lnTo>
                    <a:pt x="2755" y="700"/>
                  </a:lnTo>
                  <a:lnTo>
                    <a:pt x="2768" y="630"/>
                  </a:lnTo>
                  <a:lnTo>
                    <a:pt x="2782" y="561"/>
                  </a:lnTo>
                  <a:lnTo>
                    <a:pt x="2796" y="495"/>
                  </a:lnTo>
                  <a:lnTo>
                    <a:pt x="2752" y="436"/>
                  </a:lnTo>
                  <a:lnTo>
                    <a:pt x="2709" y="376"/>
                  </a:lnTo>
                  <a:lnTo>
                    <a:pt x="2665" y="316"/>
                  </a:lnTo>
                  <a:lnTo>
                    <a:pt x="2619" y="253"/>
                  </a:lnTo>
                  <a:lnTo>
                    <a:pt x="2573" y="191"/>
                  </a:lnTo>
                  <a:lnTo>
                    <a:pt x="2527" y="128"/>
                  </a:lnTo>
                  <a:lnTo>
                    <a:pt x="2479" y="65"/>
                  </a:lnTo>
                  <a:lnTo>
                    <a:pt x="2431" y="0"/>
                  </a:lnTo>
                  <a:lnTo>
                    <a:pt x="2637" y="538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8" name="Freeform 187"/>
            <p:cNvSpPr>
              <a:spLocks/>
            </p:cNvSpPr>
            <p:nvPr/>
          </p:nvSpPr>
          <p:spPr bwMode="auto">
            <a:xfrm>
              <a:off x="8287133" y="1049683"/>
              <a:ext cx="310189" cy="231304"/>
            </a:xfrm>
            <a:custGeom>
              <a:avLst/>
              <a:gdLst/>
              <a:ahLst/>
              <a:cxnLst>
                <a:cxn ang="0">
                  <a:pos x="852" y="622"/>
                </a:cxn>
                <a:cxn ang="0">
                  <a:pos x="741" y="527"/>
                </a:cxn>
                <a:cxn ang="0">
                  <a:pos x="627" y="436"/>
                </a:cxn>
                <a:cxn ang="0">
                  <a:pos x="514" y="348"/>
                </a:cxn>
                <a:cxn ang="0">
                  <a:pos x="400" y="264"/>
                </a:cxn>
                <a:cxn ang="0">
                  <a:pos x="285" y="184"/>
                </a:cxn>
                <a:cxn ang="0">
                  <a:pos x="171" y="108"/>
                </a:cxn>
                <a:cxn ang="0">
                  <a:pos x="58" y="34"/>
                </a:cxn>
                <a:cxn ang="0">
                  <a:pos x="1" y="39"/>
                </a:cxn>
                <a:cxn ang="0">
                  <a:pos x="0" y="115"/>
                </a:cxn>
                <a:cxn ang="0">
                  <a:pos x="45" y="185"/>
                </a:cxn>
                <a:cxn ang="0">
                  <a:pos x="138" y="250"/>
                </a:cxn>
                <a:cxn ang="0">
                  <a:pos x="233" y="319"/>
                </a:cxn>
                <a:cxn ang="0">
                  <a:pos x="332" y="394"/>
                </a:cxn>
                <a:cxn ang="0">
                  <a:pos x="433" y="473"/>
                </a:cxn>
                <a:cxn ang="0">
                  <a:pos x="536" y="557"/>
                </a:cxn>
                <a:cxn ang="0">
                  <a:pos x="641" y="645"/>
                </a:cxn>
                <a:cxn ang="0">
                  <a:pos x="748" y="738"/>
                </a:cxn>
                <a:cxn ang="0">
                  <a:pos x="849" y="828"/>
                </a:cxn>
                <a:cxn ang="0">
                  <a:pos x="944" y="912"/>
                </a:cxn>
                <a:cxn ang="0">
                  <a:pos x="1045" y="995"/>
                </a:cxn>
                <a:cxn ang="0">
                  <a:pos x="1150" y="1080"/>
                </a:cxn>
                <a:cxn ang="0">
                  <a:pos x="1313" y="1207"/>
                </a:cxn>
                <a:cxn ang="0">
                  <a:pos x="1540" y="1376"/>
                </a:cxn>
                <a:cxn ang="0">
                  <a:pos x="1772" y="1543"/>
                </a:cxn>
                <a:cxn ang="0">
                  <a:pos x="2007" y="1706"/>
                </a:cxn>
                <a:cxn ang="0">
                  <a:pos x="2239" y="1865"/>
                </a:cxn>
                <a:cxn ang="0">
                  <a:pos x="2464" y="2017"/>
                </a:cxn>
                <a:cxn ang="0">
                  <a:pos x="2603" y="2110"/>
                </a:cxn>
                <a:cxn ang="0">
                  <a:pos x="2658" y="2147"/>
                </a:cxn>
                <a:cxn ang="0">
                  <a:pos x="2765" y="2217"/>
                </a:cxn>
                <a:cxn ang="0">
                  <a:pos x="2877" y="2288"/>
                </a:cxn>
                <a:cxn ang="0">
                  <a:pos x="2923" y="2320"/>
                </a:cxn>
                <a:cxn ang="0">
                  <a:pos x="2943" y="2336"/>
                </a:cxn>
                <a:cxn ang="0">
                  <a:pos x="2957" y="2351"/>
                </a:cxn>
                <a:cxn ang="0">
                  <a:pos x="2970" y="2368"/>
                </a:cxn>
                <a:cxn ang="0">
                  <a:pos x="3272" y="2516"/>
                </a:cxn>
                <a:cxn ang="0">
                  <a:pos x="3483" y="2588"/>
                </a:cxn>
                <a:cxn ang="0">
                  <a:pos x="3472" y="2565"/>
                </a:cxn>
                <a:cxn ang="0">
                  <a:pos x="3454" y="2540"/>
                </a:cxn>
                <a:cxn ang="0">
                  <a:pos x="3429" y="2512"/>
                </a:cxn>
                <a:cxn ang="0">
                  <a:pos x="3395" y="2481"/>
                </a:cxn>
                <a:cxn ang="0">
                  <a:pos x="3351" y="2445"/>
                </a:cxn>
                <a:cxn ang="0">
                  <a:pos x="3266" y="2379"/>
                </a:cxn>
                <a:cxn ang="0">
                  <a:pos x="3146" y="2292"/>
                </a:cxn>
                <a:cxn ang="0">
                  <a:pos x="3034" y="2215"/>
                </a:cxn>
                <a:cxn ang="0">
                  <a:pos x="2901" y="2124"/>
                </a:cxn>
                <a:cxn ang="0">
                  <a:pos x="2746" y="2019"/>
                </a:cxn>
                <a:cxn ang="0">
                  <a:pos x="2557" y="1892"/>
                </a:cxn>
                <a:cxn ang="0">
                  <a:pos x="2338" y="1745"/>
                </a:cxn>
                <a:cxn ang="0">
                  <a:pos x="2111" y="1590"/>
                </a:cxn>
                <a:cxn ang="0">
                  <a:pos x="1877" y="1426"/>
                </a:cxn>
                <a:cxn ang="0">
                  <a:pos x="1643" y="1260"/>
                </a:cxn>
                <a:cxn ang="0">
                  <a:pos x="1417" y="1091"/>
                </a:cxn>
                <a:cxn ang="0">
                  <a:pos x="1252" y="964"/>
                </a:cxn>
                <a:cxn ang="0">
                  <a:pos x="1148" y="879"/>
                </a:cxn>
                <a:cxn ang="0">
                  <a:pos x="1047" y="795"/>
                </a:cxn>
                <a:cxn ang="0">
                  <a:pos x="953" y="712"/>
                </a:cxn>
              </a:cxnLst>
              <a:rect l="0" t="0" r="r" b="b"/>
              <a:pathLst>
                <a:path w="3487" h="2598">
                  <a:moveTo>
                    <a:pt x="907" y="672"/>
                  </a:moveTo>
                  <a:lnTo>
                    <a:pt x="852" y="622"/>
                  </a:lnTo>
                  <a:lnTo>
                    <a:pt x="797" y="575"/>
                  </a:lnTo>
                  <a:lnTo>
                    <a:pt x="741" y="527"/>
                  </a:lnTo>
                  <a:lnTo>
                    <a:pt x="685" y="482"/>
                  </a:lnTo>
                  <a:lnTo>
                    <a:pt x="627" y="436"/>
                  </a:lnTo>
                  <a:lnTo>
                    <a:pt x="571" y="391"/>
                  </a:lnTo>
                  <a:lnTo>
                    <a:pt x="514" y="348"/>
                  </a:lnTo>
                  <a:lnTo>
                    <a:pt x="457" y="306"/>
                  </a:lnTo>
                  <a:lnTo>
                    <a:pt x="400" y="264"/>
                  </a:lnTo>
                  <a:lnTo>
                    <a:pt x="342" y="223"/>
                  </a:lnTo>
                  <a:lnTo>
                    <a:pt x="285" y="184"/>
                  </a:lnTo>
                  <a:lnTo>
                    <a:pt x="228" y="145"/>
                  </a:lnTo>
                  <a:lnTo>
                    <a:pt x="171" y="108"/>
                  </a:lnTo>
                  <a:lnTo>
                    <a:pt x="115" y="70"/>
                  </a:lnTo>
                  <a:lnTo>
                    <a:pt x="58" y="34"/>
                  </a:lnTo>
                  <a:lnTo>
                    <a:pt x="2" y="0"/>
                  </a:lnTo>
                  <a:lnTo>
                    <a:pt x="1" y="39"/>
                  </a:lnTo>
                  <a:lnTo>
                    <a:pt x="1" y="77"/>
                  </a:lnTo>
                  <a:lnTo>
                    <a:pt x="0" y="115"/>
                  </a:lnTo>
                  <a:lnTo>
                    <a:pt x="0" y="153"/>
                  </a:lnTo>
                  <a:lnTo>
                    <a:pt x="45" y="185"/>
                  </a:lnTo>
                  <a:lnTo>
                    <a:pt x="91" y="217"/>
                  </a:lnTo>
                  <a:lnTo>
                    <a:pt x="138" y="250"/>
                  </a:lnTo>
                  <a:lnTo>
                    <a:pt x="186" y="284"/>
                  </a:lnTo>
                  <a:lnTo>
                    <a:pt x="233" y="319"/>
                  </a:lnTo>
                  <a:lnTo>
                    <a:pt x="283" y="357"/>
                  </a:lnTo>
                  <a:lnTo>
                    <a:pt x="332" y="394"/>
                  </a:lnTo>
                  <a:lnTo>
                    <a:pt x="383" y="433"/>
                  </a:lnTo>
                  <a:lnTo>
                    <a:pt x="433" y="473"/>
                  </a:lnTo>
                  <a:lnTo>
                    <a:pt x="484" y="514"/>
                  </a:lnTo>
                  <a:lnTo>
                    <a:pt x="536" y="557"/>
                  </a:lnTo>
                  <a:lnTo>
                    <a:pt x="589" y="600"/>
                  </a:lnTo>
                  <a:lnTo>
                    <a:pt x="641" y="645"/>
                  </a:lnTo>
                  <a:lnTo>
                    <a:pt x="695" y="690"/>
                  </a:lnTo>
                  <a:lnTo>
                    <a:pt x="748" y="738"/>
                  </a:lnTo>
                  <a:lnTo>
                    <a:pt x="802" y="787"/>
                  </a:lnTo>
                  <a:lnTo>
                    <a:pt x="849" y="828"/>
                  </a:lnTo>
                  <a:lnTo>
                    <a:pt x="895" y="869"/>
                  </a:lnTo>
                  <a:lnTo>
                    <a:pt x="944" y="912"/>
                  </a:lnTo>
                  <a:lnTo>
                    <a:pt x="994" y="954"/>
                  </a:lnTo>
                  <a:lnTo>
                    <a:pt x="1045" y="995"/>
                  </a:lnTo>
                  <a:lnTo>
                    <a:pt x="1097" y="1038"/>
                  </a:lnTo>
                  <a:lnTo>
                    <a:pt x="1150" y="1080"/>
                  </a:lnTo>
                  <a:lnTo>
                    <a:pt x="1204" y="1122"/>
                  </a:lnTo>
                  <a:lnTo>
                    <a:pt x="1313" y="1207"/>
                  </a:lnTo>
                  <a:lnTo>
                    <a:pt x="1425" y="1292"/>
                  </a:lnTo>
                  <a:lnTo>
                    <a:pt x="1540" y="1376"/>
                  </a:lnTo>
                  <a:lnTo>
                    <a:pt x="1655" y="1459"/>
                  </a:lnTo>
                  <a:lnTo>
                    <a:pt x="1772" y="1543"/>
                  </a:lnTo>
                  <a:lnTo>
                    <a:pt x="1889" y="1626"/>
                  </a:lnTo>
                  <a:lnTo>
                    <a:pt x="2007" y="1706"/>
                  </a:lnTo>
                  <a:lnTo>
                    <a:pt x="2123" y="1787"/>
                  </a:lnTo>
                  <a:lnTo>
                    <a:pt x="2239" y="1865"/>
                  </a:lnTo>
                  <a:lnTo>
                    <a:pt x="2352" y="1941"/>
                  </a:lnTo>
                  <a:lnTo>
                    <a:pt x="2464" y="2017"/>
                  </a:lnTo>
                  <a:lnTo>
                    <a:pt x="2574" y="2090"/>
                  </a:lnTo>
                  <a:lnTo>
                    <a:pt x="2603" y="2110"/>
                  </a:lnTo>
                  <a:lnTo>
                    <a:pt x="2631" y="2129"/>
                  </a:lnTo>
                  <a:lnTo>
                    <a:pt x="2658" y="2147"/>
                  </a:lnTo>
                  <a:lnTo>
                    <a:pt x="2683" y="2163"/>
                  </a:lnTo>
                  <a:lnTo>
                    <a:pt x="2765" y="2217"/>
                  </a:lnTo>
                  <a:lnTo>
                    <a:pt x="2829" y="2258"/>
                  </a:lnTo>
                  <a:lnTo>
                    <a:pt x="2877" y="2288"/>
                  </a:lnTo>
                  <a:lnTo>
                    <a:pt x="2910" y="2310"/>
                  </a:lnTo>
                  <a:lnTo>
                    <a:pt x="2923" y="2320"/>
                  </a:lnTo>
                  <a:lnTo>
                    <a:pt x="2934" y="2328"/>
                  </a:lnTo>
                  <a:lnTo>
                    <a:pt x="2943" y="2336"/>
                  </a:lnTo>
                  <a:lnTo>
                    <a:pt x="2951" y="2344"/>
                  </a:lnTo>
                  <a:lnTo>
                    <a:pt x="2957" y="2351"/>
                  </a:lnTo>
                  <a:lnTo>
                    <a:pt x="2963" y="2360"/>
                  </a:lnTo>
                  <a:lnTo>
                    <a:pt x="2970" y="2368"/>
                  </a:lnTo>
                  <a:lnTo>
                    <a:pt x="2976" y="2379"/>
                  </a:lnTo>
                  <a:lnTo>
                    <a:pt x="3272" y="2516"/>
                  </a:lnTo>
                  <a:lnTo>
                    <a:pt x="3487" y="2598"/>
                  </a:lnTo>
                  <a:lnTo>
                    <a:pt x="3483" y="2588"/>
                  </a:lnTo>
                  <a:lnTo>
                    <a:pt x="3478" y="2577"/>
                  </a:lnTo>
                  <a:lnTo>
                    <a:pt x="3472" y="2565"/>
                  </a:lnTo>
                  <a:lnTo>
                    <a:pt x="3465" y="2553"/>
                  </a:lnTo>
                  <a:lnTo>
                    <a:pt x="3454" y="2540"/>
                  </a:lnTo>
                  <a:lnTo>
                    <a:pt x="3442" y="2527"/>
                  </a:lnTo>
                  <a:lnTo>
                    <a:pt x="3429" y="2512"/>
                  </a:lnTo>
                  <a:lnTo>
                    <a:pt x="3413" y="2498"/>
                  </a:lnTo>
                  <a:lnTo>
                    <a:pt x="3395" y="2481"/>
                  </a:lnTo>
                  <a:lnTo>
                    <a:pt x="3374" y="2463"/>
                  </a:lnTo>
                  <a:lnTo>
                    <a:pt x="3351" y="2445"/>
                  </a:lnTo>
                  <a:lnTo>
                    <a:pt x="3326" y="2423"/>
                  </a:lnTo>
                  <a:lnTo>
                    <a:pt x="3266" y="2379"/>
                  </a:lnTo>
                  <a:lnTo>
                    <a:pt x="3194" y="2327"/>
                  </a:lnTo>
                  <a:lnTo>
                    <a:pt x="3146" y="2292"/>
                  </a:lnTo>
                  <a:lnTo>
                    <a:pt x="3093" y="2255"/>
                  </a:lnTo>
                  <a:lnTo>
                    <a:pt x="3034" y="2215"/>
                  </a:lnTo>
                  <a:lnTo>
                    <a:pt x="2970" y="2171"/>
                  </a:lnTo>
                  <a:lnTo>
                    <a:pt x="2901" y="2124"/>
                  </a:lnTo>
                  <a:lnTo>
                    <a:pt x="2827" y="2074"/>
                  </a:lnTo>
                  <a:lnTo>
                    <a:pt x="2746" y="2019"/>
                  </a:lnTo>
                  <a:lnTo>
                    <a:pt x="2659" y="1961"/>
                  </a:lnTo>
                  <a:lnTo>
                    <a:pt x="2557" y="1892"/>
                  </a:lnTo>
                  <a:lnTo>
                    <a:pt x="2450" y="1820"/>
                  </a:lnTo>
                  <a:lnTo>
                    <a:pt x="2338" y="1745"/>
                  </a:lnTo>
                  <a:lnTo>
                    <a:pt x="2226" y="1668"/>
                  </a:lnTo>
                  <a:lnTo>
                    <a:pt x="2111" y="1590"/>
                  </a:lnTo>
                  <a:lnTo>
                    <a:pt x="1994" y="1509"/>
                  </a:lnTo>
                  <a:lnTo>
                    <a:pt x="1877" y="1426"/>
                  </a:lnTo>
                  <a:lnTo>
                    <a:pt x="1760" y="1344"/>
                  </a:lnTo>
                  <a:lnTo>
                    <a:pt x="1643" y="1260"/>
                  </a:lnTo>
                  <a:lnTo>
                    <a:pt x="1529" y="1175"/>
                  </a:lnTo>
                  <a:lnTo>
                    <a:pt x="1417" y="1091"/>
                  </a:lnTo>
                  <a:lnTo>
                    <a:pt x="1306" y="1006"/>
                  </a:lnTo>
                  <a:lnTo>
                    <a:pt x="1252" y="964"/>
                  </a:lnTo>
                  <a:lnTo>
                    <a:pt x="1199" y="921"/>
                  </a:lnTo>
                  <a:lnTo>
                    <a:pt x="1148" y="879"/>
                  </a:lnTo>
                  <a:lnTo>
                    <a:pt x="1097" y="836"/>
                  </a:lnTo>
                  <a:lnTo>
                    <a:pt x="1047" y="795"/>
                  </a:lnTo>
                  <a:lnTo>
                    <a:pt x="999" y="754"/>
                  </a:lnTo>
                  <a:lnTo>
                    <a:pt x="953" y="712"/>
                  </a:lnTo>
                  <a:lnTo>
                    <a:pt x="907" y="6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9" name="Freeform 188"/>
            <p:cNvSpPr>
              <a:spLocks/>
            </p:cNvSpPr>
            <p:nvPr/>
          </p:nvSpPr>
          <p:spPr bwMode="auto">
            <a:xfrm>
              <a:off x="8188194" y="998876"/>
              <a:ext cx="65514" cy="44122"/>
            </a:xfrm>
            <a:custGeom>
              <a:avLst/>
              <a:gdLst/>
              <a:ahLst/>
              <a:cxnLst>
                <a:cxn ang="0">
                  <a:pos x="125" y="54"/>
                </a:cxn>
                <a:cxn ang="0">
                  <a:pos x="76" y="32"/>
                </a:cxn>
                <a:cxn ang="0">
                  <a:pos x="37" y="1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81" y="70"/>
                </a:cxn>
                <a:cxn ang="0">
                  <a:pos x="314" y="273"/>
                </a:cxn>
                <a:cxn ang="0">
                  <a:pos x="322" y="276"/>
                </a:cxn>
                <a:cxn ang="0">
                  <a:pos x="345" y="286"/>
                </a:cxn>
                <a:cxn ang="0">
                  <a:pos x="380" y="303"/>
                </a:cxn>
                <a:cxn ang="0">
                  <a:pos x="428" y="327"/>
                </a:cxn>
                <a:cxn ang="0">
                  <a:pos x="488" y="356"/>
                </a:cxn>
                <a:cxn ang="0">
                  <a:pos x="558" y="395"/>
                </a:cxn>
                <a:cxn ang="0">
                  <a:pos x="638" y="438"/>
                </a:cxn>
                <a:cxn ang="0">
                  <a:pos x="728" y="490"/>
                </a:cxn>
                <a:cxn ang="0">
                  <a:pos x="728" y="456"/>
                </a:cxn>
                <a:cxn ang="0">
                  <a:pos x="729" y="422"/>
                </a:cxn>
                <a:cxn ang="0">
                  <a:pos x="729" y="388"/>
                </a:cxn>
                <a:cxn ang="0">
                  <a:pos x="730" y="354"/>
                </a:cxn>
                <a:cxn ang="0">
                  <a:pos x="635" y="303"/>
                </a:cxn>
                <a:cxn ang="0">
                  <a:pos x="545" y="256"/>
                </a:cxn>
                <a:cxn ang="0">
                  <a:pos x="459" y="212"/>
                </a:cxn>
                <a:cxn ang="0">
                  <a:pos x="379" y="172"/>
                </a:cxn>
                <a:cxn ang="0">
                  <a:pos x="305" y="137"/>
                </a:cxn>
                <a:cxn ang="0">
                  <a:pos x="238" y="105"/>
                </a:cxn>
                <a:cxn ang="0">
                  <a:pos x="177" y="78"/>
                </a:cxn>
                <a:cxn ang="0">
                  <a:pos x="125" y="54"/>
                </a:cxn>
              </a:cxnLst>
              <a:rect l="0" t="0" r="r" b="b"/>
              <a:pathLst>
                <a:path w="730" h="490">
                  <a:moveTo>
                    <a:pt x="125" y="54"/>
                  </a:moveTo>
                  <a:lnTo>
                    <a:pt x="76" y="32"/>
                  </a:lnTo>
                  <a:lnTo>
                    <a:pt x="37" y="1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81" y="70"/>
                  </a:lnTo>
                  <a:lnTo>
                    <a:pt x="314" y="273"/>
                  </a:lnTo>
                  <a:lnTo>
                    <a:pt x="322" y="276"/>
                  </a:lnTo>
                  <a:lnTo>
                    <a:pt x="345" y="286"/>
                  </a:lnTo>
                  <a:lnTo>
                    <a:pt x="380" y="303"/>
                  </a:lnTo>
                  <a:lnTo>
                    <a:pt x="428" y="327"/>
                  </a:lnTo>
                  <a:lnTo>
                    <a:pt x="488" y="356"/>
                  </a:lnTo>
                  <a:lnTo>
                    <a:pt x="558" y="395"/>
                  </a:lnTo>
                  <a:lnTo>
                    <a:pt x="638" y="438"/>
                  </a:lnTo>
                  <a:lnTo>
                    <a:pt x="728" y="490"/>
                  </a:lnTo>
                  <a:lnTo>
                    <a:pt x="728" y="456"/>
                  </a:lnTo>
                  <a:lnTo>
                    <a:pt x="729" y="422"/>
                  </a:lnTo>
                  <a:lnTo>
                    <a:pt x="729" y="388"/>
                  </a:lnTo>
                  <a:lnTo>
                    <a:pt x="730" y="354"/>
                  </a:lnTo>
                  <a:lnTo>
                    <a:pt x="635" y="303"/>
                  </a:lnTo>
                  <a:lnTo>
                    <a:pt x="545" y="256"/>
                  </a:lnTo>
                  <a:lnTo>
                    <a:pt x="459" y="212"/>
                  </a:lnTo>
                  <a:lnTo>
                    <a:pt x="379" y="172"/>
                  </a:lnTo>
                  <a:lnTo>
                    <a:pt x="305" y="137"/>
                  </a:lnTo>
                  <a:lnTo>
                    <a:pt x="238" y="105"/>
                  </a:lnTo>
                  <a:lnTo>
                    <a:pt x="177" y="78"/>
                  </a:lnTo>
                  <a:lnTo>
                    <a:pt x="125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0" name="Freeform 189"/>
            <p:cNvSpPr>
              <a:spLocks/>
            </p:cNvSpPr>
            <p:nvPr/>
          </p:nvSpPr>
          <p:spPr bwMode="auto">
            <a:xfrm>
              <a:off x="8493034" y="977483"/>
              <a:ext cx="200553" cy="188520"/>
            </a:xfrm>
            <a:custGeom>
              <a:avLst/>
              <a:gdLst/>
              <a:ahLst/>
              <a:cxnLst>
                <a:cxn ang="0">
                  <a:pos x="1183" y="649"/>
                </a:cxn>
                <a:cxn ang="0">
                  <a:pos x="1245" y="729"/>
                </a:cxn>
                <a:cxn ang="0">
                  <a:pos x="1306" y="809"/>
                </a:cxn>
                <a:cxn ang="0">
                  <a:pos x="1367" y="890"/>
                </a:cxn>
                <a:cxn ang="0">
                  <a:pos x="1445" y="995"/>
                </a:cxn>
                <a:cxn ang="0">
                  <a:pos x="1539" y="1121"/>
                </a:cxn>
                <a:cxn ang="0">
                  <a:pos x="1631" y="1246"/>
                </a:cxn>
                <a:cxn ang="0">
                  <a:pos x="1718" y="1366"/>
                </a:cxn>
                <a:cxn ang="0">
                  <a:pos x="1864" y="1568"/>
                </a:cxn>
                <a:cxn ang="0">
                  <a:pos x="2042" y="1819"/>
                </a:cxn>
                <a:cxn ang="0">
                  <a:pos x="2173" y="2005"/>
                </a:cxn>
                <a:cxn ang="0">
                  <a:pos x="2245" y="2110"/>
                </a:cxn>
                <a:cxn ang="0">
                  <a:pos x="2107" y="1702"/>
                </a:cxn>
                <a:cxn ang="0">
                  <a:pos x="2087" y="1669"/>
                </a:cxn>
                <a:cxn ang="0">
                  <a:pos x="2029" y="1575"/>
                </a:cxn>
                <a:cxn ang="0">
                  <a:pos x="1932" y="1427"/>
                </a:cxn>
                <a:cxn ang="0">
                  <a:pos x="1800" y="1230"/>
                </a:cxn>
                <a:cxn ang="0">
                  <a:pos x="1717" y="1112"/>
                </a:cxn>
                <a:cxn ang="0">
                  <a:pos x="1625" y="983"/>
                </a:cxn>
                <a:cxn ang="0">
                  <a:pos x="1525" y="843"/>
                </a:cxn>
                <a:cxn ang="0">
                  <a:pos x="1413" y="695"/>
                </a:cxn>
                <a:cxn ang="0">
                  <a:pos x="1379" y="650"/>
                </a:cxn>
                <a:cxn ang="0">
                  <a:pos x="1346" y="606"/>
                </a:cxn>
                <a:cxn ang="0">
                  <a:pos x="1311" y="560"/>
                </a:cxn>
                <a:cxn ang="0">
                  <a:pos x="1276" y="515"/>
                </a:cxn>
                <a:cxn ang="0">
                  <a:pos x="1225" y="455"/>
                </a:cxn>
                <a:cxn ang="0">
                  <a:pos x="1169" y="400"/>
                </a:cxn>
                <a:cxn ang="0">
                  <a:pos x="1108" y="349"/>
                </a:cxn>
                <a:cxn ang="0">
                  <a:pos x="1044" y="303"/>
                </a:cxn>
                <a:cxn ang="0">
                  <a:pos x="974" y="260"/>
                </a:cxn>
                <a:cxn ang="0">
                  <a:pos x="901" y="221"/>
                </a:cxn>
                <a:cxn ang="0">
                  <a:pos x="824" y="185"/>
                </a:cxn>
                <a:cxn ang="0">
                  <a:pos x="745" y="153"/>
                </a:cxn>
                <a:cxn ang="0">
                  <a:pos x="663" y="125"/>
                </a:cxn>
                <a:cxn ang="0">
                  <a:pos x="578" y="98"/>
                </a:cxn>
                <a:cxn ang="0">
                  <a:pos x="493" y="76"/>
                </a:cxn>
                <a:cxn ang="0">
                  <a:pos x="405" y="56"/>
                </a:cxn>
                <a:cxn ang="0">
                  <a:pos x="317" y="38"/>
                </a:cxn>
                <a:cxn ang="0">
                  <a:pos x="227" y="23"/>
                </a:cxn>
                <a:cxn ang="0">
                  <a:pos x="138" y="10"/>
                </a:cxn>
                <a:cxn ang="0">
                  <a:pos x="48" y="0"/>
                </a:cxn>
                <a:cxn ang="0">
                  <a:pos x="25" y="79"/>
                </a:cxn>
                <a:cxn ang="0">
                  <a:pos x="0" y="151"/>
                </a:cxn>
                <a:cxn ang="0">
                  <a:pos x="171" y="171"/>
                </a:cxn>
                <a:cxn ang="0">
                  <a:pos x="255" y="185"/>
                </a:cxn>
                <a:cxn ang="0">
                  <a:pos x="340" y="200"/>
                </a:cxn>
                <a:cxn ang="0">
                  <a:pos x="423" y="218"/>
                </a:cxn>
                <a:cxn ang="0">
                  <a:pos x="504" y="238"/>
                </a:cxn>
                <a:cxn ang="0">
                  <a:pos x="584" y="261"/>
                </a:cxn>
                <a:cxn ang="0">
                  <a:pos x="661" y="287"/>
                </a:cxn>
                <a:cxn ang="0">
                  <a:pos x="736" y="315"/>
                </a:cxn>
                <a:cxn ang="0">
                  <a:pos x="807" y="347"/>
                </a:cxn>
                <a:cxn ang="0">
                  <a:pos x="876" y="382"/>
                </a:cxn>
                <a:cxn ang="0">
                  <a:pos x="940" y="420"/>
                </a:cxn>
                <a:cxn ang="0">
                  <a:pos x="1000" y="462"/>
                </a:cxn>
                <a:cxn ang="0">
                  <a:pos x="1056" y="507"/>
                </a:cxn>
                <a:cxn ang="0">
                  <a:pos x="1107" y="557"/>
                </a:cxn>
                <a:cxn ang="0">
                  <a:pos x="1153" y="610"/>
                </a:cxn>
              </a:cxnLst>
              <a:rect l="0" t="0" r="r" b="b"/>
              <a:pathLst>
                <a:path w="2255" h="2125">
                  <a:moveTo>
                    <a:pt x="1153" y="610"/>
                  </a:moveTo>
                  <a:lnTo>
                    <a:pt x="1183" y="649"/>
                  </a:lnTo>
                  <a:lnTo>
                    <a:pt x="1214" y="689"/>
                  </a:lnTo>
                  <a:lnTo>
                    <a:pt x="1245" y="729"/>
                  </a:lnTo>
                  <a:lnTo>
                    <a:pt x="1276" y="769"/>
                  </a:lnTo>
                  <a:lnTo>
                    <a:pt x="1306" y="809"/>
                  </a:lnTo>
                  <a:lnTo>
                    <a:pt x="1337" y="849"/>
                  </a:lnTo>
                  <a:lnTo>
                    <a:pt x="1367" y="890"/>
                  </a:lnTo>
                  <a:lnTo>
                    <a:pt x="1397" y="930"/>
                  </a:lnTo>
                  <a:lnTo>
                    <a:pt x="1445" y="995"/>
                  </a:lnTo>
                  <a:lnTo>
                    <a:pt x="1493" y="1058"/>
                  </a:lnTo>
                  <a:lnTo>
                    <a:pt x="1539" y="1121"/>
                  </a:lnTo>
                  <a:lnTo>
                    <a:pt x="1585" y="1183"/>
                  </a:lnTo>
                  <a:lnTo>
                    <a:pt x="1631" y="1246"/>
                  </a:lnTo>
                  <a:lnTo>
                    <a:pt x="1675" y="1306"/>
                  </a:lnTo>
                  <a:lnTo>
                    <a:pt x="1718" y="1366"/>
                  </a:lnTo>
                  <a:lnTo>
                    <a:pt x="1762" y="1425"/>
                  </a:lnTo>
                  <a:lnTo>
                    <a:pt x="1864" y="1568"/>
                  </a:lnTo>
                  <a:lnTo>
                    <a:pt x="1958" y="1700"/>
                  </a:lnTo>
                  <a:lnTo>
                    <a:pt x="2042" y="1819"/>
                  </a:lnTo>
                  <a:lnTo>
                    <a:pt x="2114" y="1921"/>
                  </a:lnTo>
                  <a:lnTo>
                    <a:pt x="2173" y="2005"/>
                  </a:lnTo>
                  <a:lnTo>
                    <a:pt x="2216" y="2070"/>
                  </a:lnTo>
                  <a:lnTo>
                    <a:pt x="2245" y="2110"/>
                  </a:lnTo>
                  <a:lnTo>
                    <a:pt x="2255" y="2125"/>
                  </a:lnTo>
                  <a:lnTo>
                    <a:pt x="2107" y="1702"/>
                  </a:lnTo>
                  <a:lnTo>
                    <a:pt x="2102" y="1694"/>
                  </a:lnTo>
                  <a:lnTo>
                    <a:pt x="2087" y="1669"/>
                  </a:lnTo>
                  <a:lnTo>
                    <a:pt x="2062" y="1629"/>
                  </a:lnTo>
                  <a:lnTo>
                    <a:pt x="2029" y="1575"/>
                  </a:lnTo>
                  <a:lnTo>
                    <a:pt x="1985" y="1507"/>
                  </a:lnTo>
                  <a:lnTo>
                    <a:pt x="1932" y="1427"/>
                  </a:lnTo>
                  <a:lnTo>
                    <a:pt x="1871" y="1335"/>
                  </a:lnTo>
                  <a:lnTo>
                    <a:pt x="1800" y="1230"/>
                  </a:lnTo>
                  <a:lnTo>
                    <a:pt x="1760" y="1173"/>
                  </a:lnTo>
                  <a:lnTo>
                    <a:pt x="1717" y="1112"/>
                  </a:lnTo>
                  <a:lnTo>
                    <a:pt x="1673" y="1049"/>
                  </a:lnTo>
                  <a:lnTo>
                    <a:pt x="1625" y="983"/>
                  </a:lnTo>
                  <a:lnTo>
                    <a:pt x="1576" y="914"/>
                  </a:lnTo>
                  <a:lnTo>
                    <a:pt x="1525" y="843"/>
                  </a:lnTo>
                  <a:lnTo>
                    <a:pt x="1469" y="770"/>
                  </a:lnTo>
                  <a:lnTo>
                    <a:pt x="1413" y="695"/>
                  </a:lnTo>
                  <a:lnTo>
                    <a:pt x="1396" y="672"/>
                  </a:lnTo>
                  <a:lnTo>
                    <a:pt x="1379" y="650"/>
                  </a:lnTo>
                  <a:lnTo>
                    <a:pt x="1362" y="628"/>
                  </a:lnTo>
                  <a:lnTo>
                    <a:pt x="1346" y="606"/>
                  </a:lnTo>
                  <a:lnTo>
                    <a:pt x="1329" y="583"/>
                  </a:lnTo>
                  <a:lnTo>
                    <a:pt x="1311" y="560"/>
                  </a:lnTo>
                  <a:lnTo>
                    <a:pt x="1294" y="538"/>
                  </a:lnTo>
                  <a:lnTo>
                    <a:pt x="1276" y="515"/>
                  </a:lnTo>
                  <a:lnTo>
                    <a:pt x="1251" y="484"/>
                  </a:lnTo>
                  <a:lnTo>
                    <a:pt x="1225" y="455"/>
                  </a:lnTo>
                  <a:lnTo>
                    <a:pt x="1197" y="428"/>
                  </a:lnTo>
                  <a:lnTo>
                    <a:pt x="1169" y="400"/>
                  </a:lnTo>
                  <a:lnTo>
                    <a:pt x="1139" y="375"/>
                  </a:lnTo>
                  <a:lnTo>
                    <a:pt x="1108" y="349"/>
                  </a:lnTo>
                  <a:lnTo>
                    <a:pt x="1076" y="326"/>
                  </a:lnTo>
                  <a:lnTo>
                    <a:pt x="1044" y="303"/>
                  </a:lnTo>
                  <a:lnTo>
                    <a:pt x="1009" y="282"/>
                  </a:lnTo>
                  <a:lnTo>
                    <a:pt x="974" y="260"/>
                  </a:lnTo>
                  <a:lnTo>
                    <a:pt x="938" y="240"/>
                  </a:lnTo>
                  <a:lnTo>
                    <a:pt x="901" y="221"/>
                  </a:lnTo>
                  <a:lnTo>
                    <a:pt x="863" y="203"/>
                  </a:lnTo>
                  <a:lnTo>
                    <a:pt x="824" y="185"/>
                  </a:lnTo>
                  <a:lnTo>
                    <a:pt x="785" y="169"/>
                  </a:lnTo>
                  <a:lnTo>
                    <a:pt x="745" y="153"/>
                  </a:lnTo>
                  <a:lnTo>
                    <a:pt x="705" y="139"/>
                  </a:lnTo>
                  <a:lnTo>
                    <a:pt x="663" y="125"/>
                  </a:lnTo>
                  <a:lnTo>
                    <a:pt x="621" y="111"/>
                  </a:lnTo>
                  <a:lnTo>
                    <a:pt x="578" y="98"/>
                  </a:lnTo>
                  <a:lnTo>
                    <a:pt x="536" y="87"/>
                  </a:lnTo>
                  <a:lnTo>
                    <a:pt x="493" y="76"/>
                  </a:lnTo>
                  <a:lnTo>
                    <a:pt x="449" y="65"/>
                  </a:lnTo>
                  <a:lnTo>
                    <a:pt x="405" y="56"/>
                  </a:lnTo>
                  <a:lnTo>
                    <a:pt x="361" y="46"/>
                  </a:lnTo>
                  <a:lnTo>
                    <a:pt x="317" y="38"/>
                  </a:lnTo>
                  <a:lnTo>
                    <a:pt x="272" y="31"/>
                  </a:lnTo>
                  <a:lnTo>
                    <a:pt x="227" y="23"/>
                  </a:lnTo>
                  <a:lnTo>
                    <a:pt x="182" y="17"/>
                  </a:lnTo>
                  <a:lnTo>
                    <a:pt x="138" y="10"/>
                  </a:lnTo>
                  <a:lnTo>
                    <a:pt x="92" y="5"/>
                  </a:lnTo>
                  <a:lnTo>
                    <a:pt x="48" y="0"/>
                  </a:lnTo>
                  <a:lnTo>
                    <a:pt x="37" y="40"/>
                  </a:lnTo>
                  <a:lnTo>
                    <a:pt x="25" y="79"/>
                  </a:lnTo>
                  <a:lnTo>
                    <a:pt x="14" y="116"/>
                  </a:lnTo>
                  <a:lnTo>
                    <a:pt x="0" y="151"/>
                  </a:lnTo>
                  <a:lnTo>
                    <a:pt x="86" y="161"/>
                  </a:lnTo>
                  <a:lnTo>
                    <a:pt x="171" y="171"/>
                  </a:lnTo>
                  <a:lnTo>
                    <a:pt x="213" y="178"/>
                  </a:lnTo>
                  <a:lnTo>
                    <a:pt x="255" y="185"/>
                  </a:lnTo>
                  <a:lnTo>
                    <a:pt x="298" y="193"/>
                  </a:lnTo>
                  <a:lnTo>
                    <a:pt x="340" y="200"/>
                  </a:lnTo>
                  <a:lnTo>
                    <a:pt x="381" y="208"/>
                  </a:lnTo>
                  <a:lnTo>
                    <a:pt x="423" y="218"/>
                  </a:lnTo>
                  <a:lnTo>
                    <a:pt x="464" y="228"/>
                  </a:lnTo>
                  <a:lnTo>
                    <a:pt x="504" y="238"/>
                  </a:lnTo>
                  <a:lnTo>
                    <a:pt x="545" y="250"/>
                  </a:lnTo>
                  <a:lnTo>
                    <a:pt x="584" y="261"/>
                  </a:lnTo>
                  <a:lnTo>
                    <a:pt x="623" y="274"/>
                  </a:lnTo>
                  <a:lnTo>
                    <a:pt x="661" y="287"/>
                  </a:lnTo>
                  <a:lnTo>
                    <a:pt x="699" y="301"/>
                  </a:lnTo>
                  <a:lnTo>
                    <a:pt x="736" y="315"/>
                  </a:lnTo>
                  <a:lnTo>
                    <a:pt x="772" y="331"/>
                  </a:lnTo>
                  <a:lnTo>
                    <a:pt x="807" y="347"/>
                  </a:lnTo>
                  <a:lnTo>
                    <a:pt x="842" y="364"/>
                  </a:lnTo>
                  <a:lnTo>
                    <a:pt x="876" y="382"/>
                  </a:lnTo>
                  <a:lnTo>
                    <a:pt x="908" y="401"/>
                  </a:lnTo>
                  <a:lnTo>
                    <a:pt x="940" y="420"/>
                  </a:lnTo>
                  <a:lnTo>
                    <a:pt x="970" y="440"/>
                  </a:lnTo>
                  <a:lnTo>
                    <a:pt x="1000" y="462"/>
                  </a:lnTo>
                  <a:lnTo>
                    <a:pt x="1029" y="484"/>
                  </a:lnTo>
                  <a:lnTo>
                    <a:pt x="1056" y="507"/>
                  </a:lnTo>
                  <a:lnTo>
                    <a:pt x="1083" y="532"/>
                  </a:lnTo>
                  <a:lnTo>
                    <a:pt x="1107" y="557"/>
                  </a:lnTo>
                  <a:lnTo>
                    <a:pt x="1130" y="582"/>
                  </a:lnTo>
                  <a:lnTo>
                    <a:pt x="1153" y="6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1" name="Freeform 190"/>
            <p:cNvSpPr>
              <a:spLocks/>
            </p:cNvSpPr>
            <p:nvPr/>
          </p:nvSpPr>
          <p:spPr bwMode="auto">
            <a:xfrm>
              <a:off x="8434205" y="738157"/>
              <a:ext cx="49470" cy="203227"/>
            </a:xfrm>
            <a:custGeom>
              <a:avLst/>
              <a:gdLst/>
              <a:ahLst/>
              <a:cxnLst>
                <a:cxn ang="0">
                  <a:pos x="543" y="1876"/>
                </a:cxn>
                <a:cxn ang="0">
                  <a:pos x="551" y="2005"/>
                </a:cxn>
                <a:cxn ang="0">
                  <a:pos x="555" y="2122"/>
                </a:cxn>
                <a:cxn ang="0">
                  <a:pos x="557" y="2227"/>
                </a:cxn>
                <a:cxn ang="0">
                  <a:pos x="559" y="2236"/>
                </a:cxn>
                <a:cxn ang="0">
                  <a:pos x="561" y="2159"/>
                </a:cxn>
                <a:cxn ang="0">
                  <a:pos x="561" y="2072"/>
                </a:cxn>
                <a:cxn ang="0">
                  <a:pos x="558" y="1973"/>
                </a:cxn>
                <a:cxn ang="0">
                  <a:pos x="553" y="1872"/>
                </a:cxn>
                <a:cxn ang="0">
                  <a:pos x="545" y="1768"/>
                </a:cxn>
                <a:cxn ang="0">
                  <a:pos x="535" y="1662"/>
                </a:cxn>
                <a:cxn ang="0">
                  <a:pos x="521" y="1555"/>
                </a:cxn>
                <a:cxn ang="0">
                  <a:pos x="505" y="1446"/>
                </a:cxn>
                <a:cxn ang="0">
                  <a:pos x="486" y="1336"/>
                </a:cxn>
                <a:cxn ang="0">
                  <a:pos x="464" y="1224"/>
                </a:cxn>
                <a:cxn ang="0">
                  <a:pos x="439" y="1113"/>
                </a:cxn>
                <a:cxn ang="0">
                  <a:pos x="412" y="1003"/>
                </a:cxn>
                <a:cxn ang="0">
                  <a:pos x="382" y="892"/>
                </a:cxn>
                <a:cxn ang="0">
                  <a:pos x="348" y="783"/>
                </a:cxn>
                <a:cxn ang="0">
                  <a:pos x="312" y="674"/>
                </a:cxn>
                <a:cxn ang="0">
                  <a:pos x="274" y="567"/>
                </a:cxn>
                <a:cxn ang="0">
                  <a:pos x="232" y="461"/>
                </a:cxn>
                <a:cxn ang="0">
                  <a:pos x="186" y="355"/>
                </a:cxn>
                <a:cxn ang="0">
                  <a:pos x="136" y="249"/>
                </a:cxn>
                <a:cxn ang="0">
                  <a:pos x="85" y="146"/>
                </a:cxn>
                <a:cxn ang="0">
                  <a:pos x="32" y="47"/>
                </a:cxn>
                <a:cxn ang="0">
                  <a:pos x="3" y="4"/>
                </a:cxn>
                <a:cxn ang="0">
                  <a:pos x="14" y="33"/>
                </a:cxn>
                <a:cxn ang="0">
                  <a:pos x="63" y="125"/>
                </a:cxn>
                <a:cxn ang="0">
                  <a:pos x="134" y="270"/>
                </a:cxn>
                <a:cxn ang="0">
                  <a:pos x="197" y="410"/>
                </a:cxn>
                <a:cxn ang="0">
                  <a:pos x="240" y="518"/>
                </a:cxn>
                <a:cxn ang="0">
                  <a:pos x="286" y="637"/>
                </a:cxn>
                <a:cxn ang="0">
                  <a:pos x="330" y="766"/>
                </a:cxn>
                <a:cxn ang="0">
                  <a:pos x="373" y="904"/>
                </a:cxn>
                <a:cxn ang="0">
                  <a:pos x="414" y="1051"/>
                </a:cxn>
                <a:cxn ang="0">
                  <a:pos x="451" y="1206"/>
                </a:cxn>
                <a:cxn ang="0">
                  <a:pos x="484" y="1370"/>
                </a:cxn>
                <a:cxn ang="0">
                  <a:pos x="510" y="1539"/>
                </a:cxn>
                <a:cxn ang="0">
                  <a:pos x="532" y="1716"/>
                </a:cxn>
              </a:cxnLst>
              <a:rect l="0" t="0" r="r" b="b"/>
              <a:pathLst>
                <a:path w="561" h="2274">
                  <a:moveTo>
                    <a:pt x="539" y="1806"/>
                  </a:moveTo>
                  <a:lnTo>
                    <a:pt x="543" y="1876"/>
                  </a:lnTo>
                  <a:lnTo>
                    <a:pt x="548" y="1943"/>
                  </a:lnTo>
                  <a:lnTo>
                    <a:pt x="551" y="2005"/>
                  </a:lnTo>
                  <a:lnTo>
                    <a:pt x="554" y="2066"/>
                  </a:lnTo>
                  <a:lnTo>
                    <a:pt x="555" y="2122"/>
                  </a:lnTo>
                  <a:lnTo>
                    <a:pt x="557" y="2176"/>
                  </a:lnTo>
                  <a:lnTo>
                    <a:pt x="557" y="2227"/>
                  </a:lnTo>
                  <a:lnTo>
                    <a:pt x="557" y="2274"/>
                  </a:lnTo>
                  <a:lnTo>
                    <a:pt x="559" y="2236"/>
                  </a:lnTo>
                  <a:lnTo>
                    <a:pt x="560" y="2198"/>
                  </a:lnTo>
                  <a:lnTo>
                    <a:pt x="561" y="2159"/>
                  </a:lnTo>
                  <a:lnTo>
                    <a:pt x="561" y="2120"/>
                  </a:lnTo>
                  <a:lnTo>
                    <a:pt x="561" y="2072"/>
                  </a:lnTo>
                  <a:lnTo>
                    <a:pt x="560" y="2023"/>
                  </a:lnTo>
                  <a:lnTo>
                    <a:pt x="558" y="1973"/>
                  </a:lnTo>
                  <a:lnTo>
                    <a:pt x="556" y="1923"/>
                  </a:lnTo>
                  <a:lnTo>
                    <a:pt x="553" y="1872"/>
                  </a:lnTo>
                  <a:lnTo>
                    <a:pt x="550" y="1820"/>
                  </a:lnTo>
                  <a:lnTo>
                    <a:pt x="545" y="1768"/>
                  </a:lnTo>
                  <a:lnTo>
                    <a:pt x="540" y="1715"/>
                  </a:lnTo>
                  <a:lnTo>
                    <a:pt x="535" y="1662"/>
                  </a:lnTo>
                  <a:lnTo>
                    <a:pt x="528" y="1609"/>
                  </a:lnTo>
                  <a:lnTo>
                    <a:pt x="521" y="1555"/>
                  </a:lnTo>
                  <a:lnTo>
                    <a:pt x="514" y="1500"/>
                  </a:lnTo>
                  <a:lnTo>
                    <a:pt x="505" y="1446"/>
                  </a:lnTo>
                  <a:lnTo>
                    <a:pt x="496" y="1391"/>
                  </a:lnTo>
                  <a:lnTo>
                    <a:pt x="486" y="1336"/>
                  </a:lnTo>
                  <a:lnTo>
                    <a:pt x="475" y="1281"/>
                  </a:lnTo>
                  <a:lnTo>
                    <a:pt x="464" y="1224"/>
                  </a:lnTo>
                  <a:lnTo>
                    <a:pt x="452" y="1169"/>
                  </a:lnTo>
                  <a:lnTo>
                    <a:pt x="439" y="1113"/>
                  </a:lnTo>
                  <a:lnTo>
                    <a:pt x="426" y="1058"/>
                  </a:lnTo>
                  <a:lnTo>
                    <a:pt x="412" y="1003"/>
                  </a:lnTo>
                  <a:lnTo>
                    <a:pt x="397" y="947"/>
                  </a:lnTo>
                  <a:lnTo>
                    <a:pt x="382" y="892"/>
                  </a:lnTo>
                  <a:lnTo>
                    <a:pt x="365" y="837"/>
                  </a:lnTo>
                  <a:lnTo>
                    <a:pt x="348" y="783"/>
                  </a:lnTo>
                  <a:lnTo>
                    <a:pt x="331" y="728"/>
                  </a:lnTo>
                  <a:lnTo>
                    <a:pt x="312" y="674"/>
                  </a:lnTo>
                  <a:lnTo>
                    <a:pt x="293" y="619"/>
                  </a:lnTo>
                  <a:lnTo>
                    <a:pt x="274" y="567"/>
                  </a:lnTo>
                  <a:lnTo>
                    <a:pt x="253" y="514"/>
                  </a:lnTo>
                  <a:lnTo>
                    <a:pt x="232" y="461"/>
                  </a:lnTo>
                  <a:lnTo>
                    <a:pt x="210" y="410"/>
                  </a:lnTo>
                  <a:lnTo>
                    <a:pt x="186" y="355"/>
                  </a:lnTo>
                  <a:lnTo>
                    <a:pt x="161" y="302"/>
                  </a:lnTo>
                  <a:lnTo>
                    <a:pt x="136" y="249"/>
                  </a:lnTo>
                  <a:lnTo>
                    <a:pt x="110" y="197"/>
                  </a:lnTo>
                  <a:lnTo>
                    <a:pt x="85" y="146"/>
                  </a:lnTo>
                  <a:lnTo>
                    <a:pt x="58" y="96"/>
                  </a:lnTo>
                  <a:lnTo>
                    <a:pt x="32" y="47"/>
                  </a:lnTo>
                  <a:lnTo>
                    <a:pt x="5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14" y="33"/>
                  </a:lnTo>
                  <a:lnTo>
                    <a:pt x="36" y="72"/>
                  </a:lnTo>
                  <a:lnTo>
                    <a:pt x="63" y="125"/>
                  </a:lnTo>
                  <a:lnTo>
                    <a:pt x="96" y="190"/>
                  </a:lnTo>
                  <a:lnTo>
                    <a:pt x="134" y="270"/>
                  </a:lnTo>
                  <a:lnTo>
                    <a:pt x="176" y="360"/>
                  </a:lnTo>
                  <a:lnTo>
                    <a:pt x="197" y="410"/>
                  </a:lnTo>
                  <a:lnTo>
                    <a:pt x="219" y="463"/>
                  </a:lnTo>
                  <a:lnTo>
                    <a:pt x="240" y="518"/>
                  </a:lnTo>
                  <a:lnTo>
                    <a:pt x="264" y="576"/>
                  </a:lnTo>
                  <a:lnTo>
                    <a:pt x="286" y="637"/>
                  </a:lnTo>
                  <a:lnTo>
                    <a:pt x="308" y="700"/>
                  </a:lnTo>
                  <a:lnTo>
                    <a:pt x="330" y="766"/>
                  </a:lnTo>
                  <a:lnTo>
                    <a:pt x="352" y="833"/>
                  </a:lnTo>
                  <a:lnTo>
                    <a:pt x="373" y="904"/>
                  </a:lnTo>
                  <a:lnTo>
                    <a:pt x="394" y="976"/>
                  </a:lnTo>
                  <a:lnTo>
                    <a:pt x="414" y="1051"/>
                  </a:lnTo>
                  <a:lnTo>
                    <a:pt x="433" y="1128"/>
                  </a:lnTo>
                  <a:lnTo>
                    <a:pt x="451" y="1206"/>
                  </a:lnTo>
                  <a:lnTo>
                    <a:pt x="468" y="1287"/>
                  </a:lnTo>
                  <a:lnTo>
                    <a:pt x="484" y="1370"/>
                  </a:lnTo>
                  <a:lnTo>
                    <a:pt x="498" y="1453"/>
                  </a:lnTo>
                  <a:lnTo>
                    <a:pt x="510" y="1539"/>
                  </a:lnTo>
                  <a:lnTo>
                    <a:pt x="522" y="1627"/>
                  </a:lnTo>
                  <a:lnTo>
                    <a:pt x="532" y="1716"/>
                  </a:lnTo>
                  <a:lnTo>
                    <a:pt x="539" y="1806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2" name="Freeform 191"/>
            <p:cNvSpPr>
              <a:spLocks/>
            </p:cNvSpPr>
            <p:nvPr/>
          </p:nvSpPr>
          <p:spPr bwMode="auto">
            <a:xfrm>
              <a:off x="8321896" y="754201"/>
              <a:ext cx="153757" cy="336929"/>
            </a:xfrm>
            <a:custGeom>
              <a:avLst/>
              <a:gdLst/>
              <a:ahLst/>
              <a:cxnLst>
                <a:cxn ang="0">
                  <a:pos x="1075" y="3122"/>
                </a:cxn>
                <a:cxn ang="0">
                  <a:pos x="1210" y="2565"/>
                </a:cxn>
                <a:cxn ang="0">
                  <a:pos x="1310" y="1946"/>
                </a:cxn>
                <a:cxn ang="0">
                  <a:pos x="1273" y="1252"/>
                </a:cxn>
                <a:cxn ang="0">
                  <a:pos x="1087" y="708"/>
                </a:cxn>
                <a:cxn ang="0">
                  <a:pos x="1001" y="188"/>
                </a:cxn>
                <a:cxn ang="0">
                  <a:pos x="1066" y="67"/>
                </a:cxn>
                <a:cxn ang="0">
                  <a:pos x="972" y="148"/>
                </a:cxn>
                <a:cxn ang="0">
                  <a:pos x="870" y="207"/>
                </a:cxn>
                <a:cxn ang="0">
                  <a:pos x="802" y="229"/>
                </a:cxn>
                <a:cxn ang="0">
                  <a:pos x="746" y="238"/>
                </a:cxn>
                <a:cxn ang="0">
                  <a:pos x="623" y="232"/>
                </a:cxn>
                <a:cxn ang="0">
                  <a:pos x="491" y="214"/>
                </a:cxn>
                <a:cxn ang="0">
                  <a:pos x="716" y="398"/>
                </a:cxn>
                <a:cxn ang="0">
                  <a:pos x="765" y="1017"/>
                </a:cxn>
                <a:cxn ang="0">
                  <a:pos x="678" y="1612"/>
                </a:cxn>
                <a:cxn ang="0">
                  <a:pos x="641" y="2392"/>
                </a:cxn>
                <a:cxn ang="0">
                  <a:pos x="759" y="3193"/>
                </a:cxn>
                <a:cxn ang="0">
                  <a:pos x="856" y="3285"/>
                </a:cxn>
                <a:cxn ang="0">
                  <a:pos x="962" y="3379"/>
                </a:cxn>
                <a:cxn ang="0">
                  <a:pos x="481" y="3100"/>
                </a:cxn>
                <a:cxn ang="0">
                  <a:pos x="377" y="2997"/>
                </a:cxn>
                <a:cxn ang="0">
                  <a:pos x="287" y="2887"/>
                </a:cxn>
                <a:cxn ang="0">
                  <a:pos x="209" y="2770"/>
                </a:cxn>
                <a:cxn ang="0">
                  <a:pos x="143" y="2648"/>
                </a:cxn>
                <a:cxn ang="0">
                  <a:pos x="89" y="2523"/>
                </a:cxn>
                <a:cxn ang="0">
                  <a:pos x="45" y="2396"/>
                </a:cxn>
                <a:cxn ang="0">
                  <a:pos x="0" y="2259"/>
                </a:cxn>
                <a:cxn ang="0">
                  <a:pos x="0" y="2326"/>
                </a:cxn>
                <a:cxn ang="0">
                  <a:pos x="8" y="2410"/>
                </a:cxn>
                <a:cxn ang="0">
                  <a:pos x="25" y="2510"/>
                </a:cxn>
                <a:cxn ang="0">
                  <a:pos x="66" y="2655"/>
                </a:cxn>
                <a:cxn ang="0">
                  <a:pos x="115" y="2771"/>
                </a:cxn>
                <a:cxn ang="0">
                  <a:pos x="146" y="3011"/>
                </a:cxn>
                <a:cxn ang="0">
                  <a:pos x="542" y="3470"/>
                </a:cxn>
                <a:cxn ang="0">
                  <a:pos x="926" y="3779"/>
                </a:cxn>
                <a:cxn ang="0">
                  <a:pos x="895" y="3774"/>
                </a:cxn>
                <a:cxn ang="0">
                  <a:pos x="811" y="3736"/>
                </a:cxn>
                <a:cxn ang="0">
                  <a:pos x="703" y="3664"/>
                </a:cxn>
                <a:cxn ang="0">
                  <a:pos x="577" y="3564"/>
                </a:cxn>
                <a:cxn ang="0">
                  <a:pos x="571" y="3562"/>
                </a:cxn>
                <a:cxn ang="0">
                  <a:pos x="697" y="3664"/>
                </a:cxn>
                <a:cxn ang="0">
                  <a:pos x="816" y="3742"/>
                </a:cxn>
                <a:cxn ang="0">
                  <a:pos x="898" y="3778"/>
                </a:cxn>
                <a:cxn ang="0">
                  <a:pos x="947" y="3790"/>
                </a:cxn>
                <a:cxn ang="0">
                  <a:pos x="995" y="3788"/>
                </a:cxn>
                <a:cxn ang="0">
                  <a:pos x="1050" y="3759"/>
                </a:cxn>
                <a:cxn ang="0">
                  <a:pos x="1105" y="3707"/>
                </a:cxn>
                <a:cxn ang="0">
                  <a:pos x="1162" y="3634"/>
                </a:cxn>
                <a:cxn ang="0">
                  <a:pos x="1244" y="3500"/>
                </a:cxn>
                <a:cxn ang="0">
                  <a:pos x="1399" y="3194"/>
                </a:cxn>
                <a:cxn ang="0">
                  <a:pos x="1511" y="2968"/>
                </a:cxn>
                <a:cxn ang="0">
                  <a:pos x="1631" y="2757"/>
                </a:cxn>
                <a:cxn ang="0">
                  <a:pos x="1569" y="2850"/>
                </a:cxn>
                <a:cxn ang="0">
                  <a:pos x="1462" y="3059"/>
                </a:cxn>
                <a:cxn ang="0">
                  <a:pos x="1305" y="3382"/>
                </a:cxn>
                <a:cxn ang="0">
                  <a:pos x="1218" y="3539"/>
                </a:cxn>
                <a:cxn ang="0">
                  <a:pos x="1186" y="3581"/>
                </a:cxn>
              </a:cxnLst>
              <a:rect l="0" t="0" r="r" b="b"/>
              <a:pathLst>
                <a:path w="1731" h="3792">
                  <a:moveTo>
                    <a:pt x="1186" y="3581"/>
                  </a:moveTo>
                  <a:lnTo>
                    <a:pt x="1125" y="3346"/>
                  </a:lnTo>
                  <a:lnTo>
                    <a:pt x="1247" y="3357"/>
                  </a:lnTo>
                  <a:lnTo>
                    <a:pt x="1075" y="3122"/>
                  </a:lnTo>
                  <a:lnTo>
                    <a:pt x="1397" y="3122"/>
                  </a:lnTo>
                  <a:lnTo>
                    <a:pt x="1112" y="2813"/>
                  </a:lnTo>
                  <a:lnTo>
                    <a:pt x="1484" y="2850"/>
                  </a:lnTo>
                  <a:lnTo>
                    <a:pt x="1210" y="2565"/>
                  </a:lnTo>
                  <a:lnTo>
                    <a:pt x="1693" y="2541"/>
                  </a:lnTo>
                  <a:lnTo>
                    <a:pt x="1260" y="2268"/>
                  </a:lnTo>
                  <a:lnTo>
                    <a:pt x="1719" y="2169"/>
                  </a:lnTo>
                  <a:lnTo>
                    <a:pt x="1310" y="1946"/>
                  </a:lnTo>
                  <a:lnTo>
                    <a:pt x="1731" y="1748"/>
                  </a:lnTo>
                  <a:lnTo>
                    <a:pt x="1310" y="1612"/>
                  </a:lnTo>
                  <a:lnTo>
                    <a:pt x="1669" y="1352"/>
                  </a:lnTo>
                  <a:lnTo>
                    <a:pt x="1273" y="1252"/>
                  </a:lnTo>
                  <a:lnTo>
                    <a:pt x="1619" y="1030"/>
                  </a:lnTo>
                  <a:lnTo>
                    <a:pt x="1186" y="943"/>
                  </a:lnTo>
                  <a:lnTo>
                    <a:pt x="1521" y="708"/>
                  </a:lnTo>
                  <a:lnTo>
                    <a:pt x="1087" y="708"/>
                  </a:lnTo>
                  <a:lnTo>
                    <a:pt x="1421" y="410"/>
                  </a:lnTo>
                  <a:lnTo>
                    <a:pt x="1038" y="423"/>
                  </a:lnTo>
                  <a:lnTo>
                    <a:pt x="1347" y="162"/>
                  </a:lnTo>
                  <a:lnTo>
                    <a:pt x="1001" y="188"/>
                  </a:lnTo>
                  <a:lnTo>
                    <a:pt x="1130" y="0"/>
                  </a:lnTo>
                  <a:lnTo>
                    <a:pt x="1109" y="23"/>
                  </a:lnTo>
                  <a:lnTo>
                    <a:pt x="1089" y="45"/>
                  </a:lnTo>
                  <a:lnTo>
                    <a:pt x="1066" y="67"/>
                  </a:lnTo>
                  <a:lnTo>
                    <a:pt x="1044" y="88"/>
                  </a:lnTo>
                  <a:lnTo>
                    <a:pt x="1021" y="109"/>
                  </a:lnTo>
                  <a:lnTo>
                    <a:pt x="996" y="128"/>
                  </a:lnTo>
                  <a:lnTo>
                    <a:pt x="972" y="148"/>
                  </a:lnTo>
                  <a:lnTo>
                    <a:pt x="948" y="165"/>
                  </a:lnTo>
                  <a:lnTo>
                    <a:pt x="922" y="180"/>
                  </a:lnTo>
                  <a:lnTo>
                    <a:pt x="896" y="194"/>
                  </a:lnTo>
                  <a:lnTo>
                    <a:pt x="870" y="207"/>
                  </a:lnTo>
                  <a:lnTo>
                    <a:pt x="843" y="217"/>
                  </a:lnTo>
                  <a:lnTo>
                    <a:pt x="830" y="222"/>
                  </a:lnTo>
                  <a:lnTo>
                    <a:pt x="816" y="226"/>
                  </a:lnTo>
                  <a:lnTo>
                    <a:pt x="802" y="229"/>
                  </a:lnTo>
                  <a:lnTo>
                    <a:pt x="789" y="232"/>
                  </a:lnTo>
                  <a:lnTo>
                    <a:pt x="775" y="234"/>
                  </a:lnTo>
                  <a:lnTo>
                    <a:pt x="761" y="237"/>
                  </a:lnTo>
                  <a:lnTo>
                    <a:pt x="746" y="238"/>
                  </a:lnTo>
                  <a:lnTo>
                    <a:pt x="733" y="238"/>
                  </a:lnTo>
                  <a:lnTo>
                    <a:pt x="695" y="237"/>
                  </a:lnTo>
                  <a:lnTo>
                    <a:pt x="658" y="235"/>
                  </a:lnTo>
                  <a:lnTo>
                    <a:pt x="623" y="232"/>
                  </a:lnTo>
                  <a:lnTo>
                    <a:pt x="588" y="229"/>
                  </a:lnTo>
                  <a:lnTo>
                    <a:pt x="555" y="225"/>
                  </a:lnTo>
                  <a:lnTo>
                    <a:pt x="523" y="220"/>
                  </a:lnTo>
                  <a:lnTo>
                    <a:pt x="491" y="214"/>
                  </a:lnTo>
                  <a:lnTo>
                    <a:pt x="460" y="208"/>
                  </a:lnTo>
                  <a:lnTo>
                    <a:pt x="579" y="249"/>
                  </a:lnTo>
                  <a:lnTo>
                    <a:pt x="418" y="349"/>
                  </a:lnTo>
                  <a:lnTo>
                    <a:pt x="716" y="398"/>
                  </a:lnTo>
                  <a:lnTo>
                    <a:pt x="455" y="571"/>
                  </a:lnTo>
                  <a:lnTo>
                    <a:pt x="777" y="695"/>
                  </a:lnTo>
                  <a:lnTo>
                    <a:pt x="443" y="844"/>
                  </a:lnTo>
                  <a:lnTo>
                    <a:pt x="765" y="1017"/>
                  </a:lnTo>
                  <a:lnTo>
                    <a:pt x="394" y="1116"/>
                  </a:lnTo>
                  <a:lnTo>
                    <a:pt x="728" y="1314"/>
                  </a:lnTo>
                  <a:lnTo>
                    <a:pt x="307" y="1376"/>
                  </a:lnTo>
                  <a:lnTo>
                    <a:pt x="678" y="1612"/>
                  </a:lnTo>
                  <a:lnTo>
                    <a:pt x="245" y="1674"/>
                  </a:lnTo>
                  <a:lnTo>
                    <a:pt x="641" y="2008"/>
                  </a:lnTo>
                  <a:lnTo>
                    <a:pt x="232" y="1983"/>
                  </a:lnTo>
                  <a:lnTo>
                    <a:pt x="641" y="2392"/>
                  </a:lnTo>
                  <a:lnTo>
                    <a:pt x="270" y="2280"/>
                  </a:lnTo>
                  <a:lnTo>
                    <a:pt x="777" y="3209"/>
                  </a:lnTo>
                  <a:lnTo>
                    <a:pt x="769" y="3202"/>
                  </a:lnTo>
                  <a:lnTo>
                    <a:pt x="759" y="3193"/>
                  </a:lnTo>
                  <a:lnTo>
                    <a:pt x="782" y="3217"/>
                  </a:lnTo>
                  <a:lnTo>
                    <a:pt x="807" y="3240"/>
                  </a:lnTo>
                  <a:lnTo>
                    <a:pt x="831" y="3263"/>
                  </a:lnTo>
                  <a:lnTo>
                    <a:pt x="856" y="3285"/>
                  </a:lnTo>
                  <a:lnTo>
                    <a:pt x="882" y="3309"/>
                  </a:lnTo>
                  <a:lnTo>
                    <a:pt x="908" y="3332"/>
                  </a:lnTo>
                  <a:lnTo>
                    <a:pt x="935" y="3355"/>
                  </a:lnTo>
                  <a:lnTo>
                    <a:pt x="962" y="3379"/>
                  </a:lnTo>
                  <a:lnTo>
                    <a:pt x="569" y="3171"/>
                  </a:lnTo>
                  <a:lnTo>
                    <a:pt x="539" y="3148"/>
                  </a:lnTo>
                  <a:lnTo>
                    <a:pt x="509" y="3124"/>
                  </a:lnTo>
                  <a:lnTo>
                    <a:pt x="481" y="3100"/>
                  </a:lnTo>
                  <a:lnTo>
                    <a:pt x="454" y="3075"/>
                  </a:lnTo>
                  <a:lnTo>
                    <a:pt x="427" y="3050"/>
                  </a:lnTo>
                  <a:lnTo>
                    <a:pt x="402" y="3024"/>
                  </a:lnTo>
                  <a:lnTo>
                    <a:pt x="377" y="2997"/>
                  </a:lnTo>
                  <a:lnTo>
                    <a:pt x="353" y="2971"/>
                  </a:lnTo>
                  <a:lnTo>
                    <a:pt x="330" y="2943"/>
                  </a:lnTo>
                  <a:lnTo>
                    <a:pt x="308" y="2915"/>
                  </a:lnTo>
                  <a:lnTo>
                    <a:pt x="287" y="2887"/>
                  </a:lnTo>
                  <a:lnTo>
                    <a:pt x="266" y="2858"/>
                  </a:lnTo>
                  <a:lnTo>
                    <a:pt x="246" y="2829"/>
                  </a:lnTo>
                  <a:lnTo>
                    <a:pt x="227" y="2799"/>
                  </a:lnTo>
                  <a:lnTo>
                    <a:pt x="209" y="2770"/>
                  </a:lnTo>
                  <a:lnTo>
                    <a:pt x="192" y="2740"/>
                  </a:lnTo>
                  <a:lnTo>
                    <a:pt x="175" y="2709"/>
                  </a:lnTo>
                  <a:lnTo>
                    <a:pt x="159" y="2678"/>
                  </a:lnTo>
                  <a:lnTo>
                    <a:pt x="143" y="2648"/>
                  </a:lnTo>
                  <a:lnTo>
                    <a:pt x="129" y="2617"/>
                  </a:lnTo>
                  <a:lnTo>
                    <a:pt x="115" y="2585"/>
                  </a:lnTo>
                  <a:lnTo>
                    <a:pt x="102" y="2554"/>
                  </a:lnTo>
                  <a:lnTo>
                    <a:pt x="89" y="2523"/>
                  </a:lnTo>
                  <a:lnTo>
                    <a:pt x="77" y="2491"/>
                  </a:lnTo>
                  <a:lnTo>
                    <a:pt x="66" y="2459"/>
                  </a:lnTo>
                  <a:lnTo>
                    <a:pt x="54" y="2427"/>
                  </a:lnTo>
                  <a:lnTo>
                    <a:pt x="45" y="2396"/>
                  </a:lnTo>
                  <a:lnTo>
                    <a:pt x="34" y="2364"/>
                  </a:lnTo>
                  <a:lnTo>
                    <a:pt x="17" y="2301"/>
                  </a:lnTo>
                  <a:lnTo>
                    <a:pt x="2" y="2238"/>
                  </a:lnTo>
                  <a:lnTo>
                    <a:pt x="0" y="2259"/>
                  </a:lnTo>
                  <a:lnTo>
                    <a:pt x="0" y="2280"/>
                  </a:lnTo>
                  <a:lnTo>
                    <a:pt x="0" y="2301"/>
                  </a:lnTo>
                  <a:lnTo>
                    <a:pt x="0" y="2321"/>
                  </a:lnTo>
                  <a:lnTo>
                    <a:pt x="0" y="2326"/>
                  </a:lnTo>
                  <a:lnTo>
                    <a:pt x="0" y="2329"/>
                  </a:lnTo>
                  <a:lnTo>
                    <a:pt x="3" y="2356"/>
                  </a:lnTo>
                  <a:lnTo>
                    <a:pt x="5" y="2384"/>
                  </a:lnTo>
                  <a:lnTo>
                    <a:pt x="8" y="2410"/>
                  </a:lnTo>
                  <a:lnTo>
                    <a:pt x="11" y="2436"/>
                  </a:lnTo>
                  <a:lnTo>
                    <a:pt x="15" y="2461"/>
                  </a:lnTo>
                  <a:lnTo>
                    <a:pt x="20" y="2486"/>
                  </a:lnTo>
                  <a:lnTo>
                    <a:pt x="25" y="2510"/>
                  </a:lnTo>
                  <a:lnTo>
                    <a:pt x="30" y="2533"/>
                  </a:lnTo>
                  <a:lnTo>
                    <a:pt x="42" y="2577"/>
                  </a:lnTo>
                  <a:lnTo>
                    <a:pt x="53" y="2618"/>
                  </a:lnTo>
                  <a:lnTo>
                    <a:pt x="66" y="2655"/>
                  </a:lnTo>
                  <a:lnTo>
                    <a:pt x="79" y="2689"/>
                  </a:lnTo>
                  <a:lnTo>
                    <a:pt x="92" y="2720"/>
                  </a:lnTo>
                  <a:lnTo>
                    <a:pt x="104" y="2747"/>
                  </a:lnTo>
                  <a:lnTo>
                    <a:pt x="115" y="2771"/>
                  </a:lnTo>
                  <a:lnTo>
                    <a:pt x="125" y="2790"/>
                  </a:lnTo>
                  <a:lnTo>
                    <a:pt x="140" y="2816"/>
                  </a:lnTo>
                  <a:lnTo>
                    <a:pt x="146" y="2826"/>
                  </a:lnTo>
                  <a:lnTo>
                    <a:pt x="146" y="3011"/>
                  </a:lnTo>
                  <a:lnTo>
                    <a:pt x="365" y="3027"/>
                  </a:lnTo>
                  <a:lnTo>
                    <a:pt x="319" y="3234"/>
                  </a:lnTo>
                  <a:lnTo>
                    <a:pt x="517" y="3222"/>
                  </a:lnTo>
                  <a:lnTo>
                    <a:pt x="542" y="3470"/>
                  </a:lnTo>
                  <a:lnTo>
                    <a:pt x="753" y="3432"/>
                  </a:lnTo>
                  <a:lnTo>
                    <a:pt x="765" y="3642"/>
                  </a:lnTo>
                  <a:lnTo>
                    <a:pt x="901" y="3544"/>
                  </a:lnTo>
                  <a:lnTo>
                    <a:pt x="926" y="3779"/>
                  </a:lnTo>
                  <a:lnTo>
                    <a:pt x="919" y="3779"/>
                  </a:lnTo>
                  <a:lnTo>
                    <a:pt x="912" y="3778"/>
                  </a:lnTo>
                  <a:lnTo>
                    <a:pt x="903" y="3776"/>
                  </a:lnTo>
                  <a:lnTo>
                    <a:pt x="895" y="3774"/>
                  </a:lnTo>
                  <a:lnTo>
                    <a:pt x="877" y="3767"/>
                  </a:lnTo>
                  <a:lnTo>
                    <a:pt x="856" y="3759"/>
                  </a:lnTo>
                  <a:lnTo>
                    <a:pt x="834" y="3748"/>
                  </a:lnTo>
                  <a:lnTo>
                    <a:pt x="811" y="3736"/>
                  </a:lnTo>
                  <a:lnTo>
                    <a:pt x="786" y="3721"/>
                  </a:lnTo>
                  <a:lnTo>
                    <a:pt x="760" y="3704"/>
                  </a:lnTo>
                  <a:lnTo>
                    <a:pt x="731" y="3685"/>
                  </a:lnTo>
                  <a:lnTo>
                    <a:pt x="703" y="3664"/>
                  </a:lnTo>
                  <a:lnTo>
                    <a:pt x="673" y="3641"/>
                  </a:lnTo>
                  <a:lnTo>
                    <a:pt x="641" y="3617"/>
                  </a:lnTo>
                  <a:lnTo>
                    <a:pt x="610" y="3592"/>
                  </a:lnTo>
                  <a:lnTo>
                    <a:pt x="577" y="3564"/>
                  </a:lnTo>
                  <a:lnTo>
                    <a:pt x="543" y="3535"/>
                  </a:lnTo>
                  <a:lnTo>
                    <a:pt x="509" y="3506"/>
                  </a:lnTo>
                  <a:lnTo>
                    <a:pt x="540" y="3534"/>
                  </a:lnTo>
                  <a:lnTo>
                    <a:pt x="571" y="3562"/>
                  </a:lnTo>
                  <a:lnTo>
                    <a:pt x="602" y="3589"/>
                  </a:lnTo>
                  <a:lnTo>
                    <a:pt x="634" y="3615"/>
                  </a:lnTo>
                  <a:lnTo>
                    <a:pt x="665" y="3640"/>
                  </a:lnTo>
                  <a:lnTo>
                    <a:pt x="697" y="3664"/>
                  </a:lnTo>
                  <a:lnTo>
                    <a:pt x="727" y="3686"/>
                  </a:lnTo>
                  <a:lnTo>
                    <a:pt x="757" y="3706"/>
                  </a:lnTo>
                  <a:lnTo>
                    <a:pt x="787" y="3725"/>
                  </a:lnTo>
                  <a:lnTo>
                    <a:pt x="816" y="3742"/>
                  </a:lnTo>
                  <a:lnTo>
                    <a:pt x="844" y="3756"/>
                  </a:lnTo>
                  <a:lnTo>
                    <a:pt x="871" y="3768"/>
                  </a:lnTo>
                  <a:lnTo>
                    <a:pt x="884" y="3774"/>
                  </a:lnTo>
                  <a:lnTo>
                    <a:pt x="898" y="3778"/>
                  </a:lnTo>
                  <a:lnTo>
                    <a:pt x="911" y="3782"/>
                  </a:lnTo>
                  <a:lnTo>
                    <a:pt x="922" y="3785"/>
                  </a:lnTo>
                  <a:lnTo>
                    <a:pt x="935" y="3788"/>
                  </a:lnTo>
                  <a:lnTo>
                    <a:pt x="947" y="3790"/>
                  </a:lnTo>
                  <a:lnTo>
                    <a:pt x="958" y="3791"/>
                  </a:lnTo>
                  <a:lnTo>
                    <a:pt x="969" y="3792"/>
                  </a:lnTo>
                  <a:lnTo>
                    <a:pt x="983" y="3791"/>
                  </a:lnTo>
                  <a:lnTo>
                    <a:pt x="995" y="3788"/>
                  </a:lnTo>
                  <a:lnTo>
                    <a:pt x="1009" y="3783"/>
                  </a:lnTo>
                  <a:lnTo>
                    <a:pt x="1023" y="3777"/>
                  </a:lnTo>
                  <a:lnTo>
                    <a:pt x="1037" y="3768"/>
                  </a:lnTo>
                  <a:lnTo>
                    <a:pt x="1050" y="3759"/>
                  </a:lnTo>
                  <a:lnTo>
                    <a:pt x="1064" y="3748"/>
                  </a:lnTo>
                  <a:lnTo>
                    <a:pt x="1078" y="3736"/>
                  </a:lnTo>
                  <a:lnTo>
                    <a:pt x="1092" y="3722"/>
                  </a:lnTo>
                  <a:lnTo>
                    <a:pt x="1105" y="3707"/>
                  </a:lnTo>
                  <a:lnTo>
                    <a:pt x="1119" y="3690"/>
                  </a:lnTo>
                  <a:lnTo>
                    <a:pt x="1133" y="3672"/>
                  </a:lnTo>
                  <a:lnTo>
                    <a:pt x="1148" y="3654"/>
                  </a:lnTo>
                  <a:lnTo>
                    <a:pt x="1162" y="3634"/>
                  </a:lnTo>
                  <a:lnTo>
                    <a:pt x="1175" y="3614"/>
                  </a:lnTo>
                  <a:lnTo>
                    <a:pt x="1189" y="3593"/>
                  </a:lnTo>
                  <a:lnTo>
                    <a:pt x="1217" y="3547"/>
                  </a:lnTo>
                  <a:lnTo>
                    <a:pt x="1244" y="3500"/>
                  </a:lnTo>
                  <a:lnTo>
                    <a:pt x="1271" y="3451"/>
                  </a:lnTo>
                  <a:lnTo>
                    <a:pt x="1298" y="3400"/>
                  </a:lnTo>
                  <a:lnTo>
                    <a:pt x="1350" y="3296"/>
                  </a:lnTo>
                  <a:lnTo>
                    <a:pt x="1399" y="3194"/>
                  </a:lnTo>
                  <a:lnTo>
                    <a:pt x="1426" y="3137"/>
                  </a:lnTo>
                  <a:lnTo>
                    <a:pt x="1454" y="3080"/>
                  </a:lnTo>
                  <a:lnTo>
                    <a:pt x="1483" y="3024"/>
                  </a:lnTo>
                  <a:lnTo>
                    <a:pt x="1511" y="2968"/>
                  </a:lnTo>
                  <a:lnTo>
                    <a:pt x="1541" y="2913"/>
                  </a:lnTo>
                  <a:lnTo>
                    <a:pt x="1569" y="2860"/>
                  </a:lnTo>
                  <a:lnTo>
                    <a:pt x="1600" y="2808"/>
                  </a:lnTo>
                  <a:lnTo>
                    <a:pt x="1631" y="2757"/>
                  </a:lnTo>
                  <a:lnTo>
                    <a:pt x="1616" y="2778"/>
                  </a:lnTo>
                  <a:lnTo>
                    <a:pt x="1600" y="2800"/>
                  </a:lnTo>
                  <a:lnTo>
                    <a:pt x="1585" y="2824"/>
                  </a:lnTo>
                  <a:lnTo>
                    <a:pt x="1569" y="2850"/>
                  </a:lnTo>
                  <a:lnTo>
                    <a:pt x="1544" y="2899"/>
                  </a:lnTo>
                  <a:lnTo>
                    <a:pt x="1518" y="2950"/>
                  </a:lnTo>
                  <a:lnTo>
                    <a:pt x="1490" y="3004"/>
                  </a:lnTo>
                  <a:lnTo>
                    <a:pt x="1462" y="3059"/>
                  </a:lnTo>
                  <a:lnTo>
                    <a:pt x="1408" y="3171"/>
                  </a:lnTo>
                  <a:lnTo>
                    <a:pt x="1354" y="3280"/>
                  </a:lnTo>
                  <a:lnTo>
                    <a:pt x="1329" y="3333"/>
                  </a:lnTo>
                  <a:lnTo>
                    <a:pt x="1305" y="3382"/>
                  </a:lnTo>
                  <a:lnTo>
                    <a:pt x="1280" y="3428"/>
                  </a:lnTo>
                  <a:lnTo>
                    <a:pt x="1258" y="3470"/>
                  </a:lnTo>
                  <a:lnTo>
                    <a:pt x="1237" y="3507"/>
                  </a:lnTo>
                  <a:lnTo>
                    <a:pt x="1218" y="3539"/>
                  </a:lnTo>
                  <a:lnTo>
                    <a:pt x="1209" y="3551"/>
                  </a:lnTo>
                  <a:lnTo>
                    <a:pt x="1201" y="3563"/>
                  </a:lnTo>
                  <a:lnTo>
                    <a:pt x="1193" y="3573"/>
                  </a:lnTo>
                  <a:lnTo>
                    <a:pt x="1186" y="358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3" name="Freeform 192"/>
            <p:cNvSpPr>
              <a:spLocks/>
            </p:cNvSpPr>
            <p:nvPr/>
          </p:nvSpPr>
          <p:spPr bwMode="auto">
            <a:xfrm>
              <a:off x="8296492" y="624510"/>
              <a:ext cx="204564" cy="485338"/>
            </a:xfrm>
            <a:custGeom>
              <a:avLst/>
              <a:gdLst/>
              <a:ahLst/>
              <a:cxnLst>
                <a:cxn ang="0">
                  <a:pos x="1240" y="589"/>
                </a:cxn>
                <a:cxn ang="0">
                  <a:pos x="1523" y="954"/>
                </a:cxn>
                <a:cxn ang="0">
                  <a:pos x="1597" y="1198"/>
                </a:cxn>
                <a:cxn ang="0">
                  <a:pos x="1731" y="1628"/>
                </a:cxn>
                <a:cxn ang="0">
                  <a:pos x="1910" y="2110"/>
                </a:cxn>
                <a:cxn ang="0">
                  <a:pos x="2031" y="2609"/>
                </a:cxn>
                <a:cxn ang="0">
                  <a:pos x="2095" y="3093"/>
                </a:cxn>
                <a:cxn ang="0">
                  <a:pos x="2104" y="3509"/>
                </a:cxn>
                <a:cxn ang="0">
                  <a:pos x="2078" y="3876"/>
                </a:cxn>
                <a:cxn ang="0">
                  <a:pos x="2026" y="4045"/>
                </a:cxn>
                <a:cxn ang="0">
                  <a:pos x="1802" y="4411"/>
                </a:cxn>
                <a:cxn ang="0">
                  <a:pos x="1508" y="4990"/>
                </a:cxn>
                <a:cxn ang="0">
                  <a:pos x="1369" y="5179"/>
                </a:cxn>
                <a:cxn ang="0">
                  <a:pos x="1249" y="5234"/>
                </a:cxn>
                <a:cxn ang="0">
                  <a:pos x="1107" y="5185"/>
                </a:cxn>
                <a:cxn ang="0">
                  <a:pos x="831" y="4977"/>
                </a:cxn>
                <a:cxn ang="0">
                  <a:pos x="486" y="4639"/>
                </a:cxn>
                <a:cxn ang="0">
                  <a:pos x="318" y="4321"/>
                </a:cxn>
                <a:cxn ang="0">
                  <a:pos x="272" y="3985"/>
                </a:cxn>
                <a:cxn ang="0">
                  <a:pos x="288" y="3726"/>
                </a:cxn>
                <a:cxn ang="0">
                  <a:pos x="293" y="3681"/>
                </a:cxn>
                <a:cxn ang="0">
                  <a:pos x="232" y="3273"/>
                </a:cxn>
                <a:cxn ang="0">
                  <a:pos x="235" y="2800"/>
                </a:cxn>
                <a:cxn ang="0">
                  <a:pos x="515" y="2621"/>
                </a:cxn>
                <a:cxn ang="0">
                  <a:pos x="651" y="2311"/>
                </a:cxn>
                <a:cxn ang="0">
                  <a:pos x="676" y="2118"/>
                </a:cxn>
                <a:cxn ang="0">
                  <a:pos x="622" y="1735"/>
                </a:cxn>
                <a:cxn ang="0">
                  <a:pos x="163" y="853"/>
                </a:cxn>
                <a:cxn ang="0">
                  <a:pos x="110" y="786"/>
                </a:cxn>
                <a:cxn ang="0">
                  <a:pos x="216" y="1212"/>
                </a:cxn>
                <a:cxn ang="0">
                  <a:pos x="439" y="1795"/>
                </a:cxn>
                <a:cxn ang="0">
                  <a:pos x="486" y="2109"/>
                </a:cxn>
                <a:cxn ang="0">
                  <a:pos x="416" y="2409"/>
                </a:cxn>
                <a:cxn ang="0">
                  <a:pos x="268" y="2674"/>
                </a:cxn>
                <a:cxn ang="0">
                  <a:pos x="192" y="2852"/>
                </a:cxn>
                <a:cxn ang="0">
                  <a:pos x="97" y="3472"/>
                </a:cxn>
                <a:cxn ang="0">
                  <a:pos x="89" y="3916"/>
                </a:cxn>
                <a:cxn ang="0">
                  <a:pos x="146" y="4316"/>
                </a:cxn>
                <a:cxn ang="0">
                  <a:pos x="301" y="4697"/>
                </a:cxn>
                <a:cxn ang="0">
                  <a:pos x="600" y="5044"/>
                </a:cxn>
                <a:cxn ang="0">
                  <a:pos x="904" y="5300"/>
                </a:cxn>
                <a:cxn ang="0">
                  <a:pos x="1226" y="5439"/>
                </a:cxn>
                <a:cxn ang="0">
                  <a:pos x="1353" y="5423"/>
                </a:cxn>
                <a:cxn ang="0">
                  <a:pos x="1499" y="5339"/>
                </a:cxn>
                <a:cxn ang="0">
                  <a:pos x="1678" y="5109"/>
                </a:cxn>
                <a:cxn ang="0">
                  <a:pos x="1933" y="4612"/>
                </a:cxn>
                <a:cxn ang="0">
                  <a:pos x="2163" y="4183"/>
                </a:cxn>
                <a:cxn ang="0">
                  <a:pos x="2260" y="3938"/>
                </a:cxn>
                <a:cxn ang="0">
                  <a:pos x="2257" y="3858"/>
                </a:cxn>
                <a:cxn ang="0">
                  <a:pos x="2304" y="3456"/>
                </a:cxn>
                <a:cxn ang="0">
                  <a:pos x="2294" y="2998"/>
                </a:cxn>
                <a:cxn ang="0">
                  <a:pos x="2245" y="2632"/>
                </a:cxn>
                <a:cxn ang="0">
                  <a:pos x="2151" y="2203"/>
                </a:cxn>
                <a:cxn ang="0">
                  <a:pos x="2068" y="1925"/>
                </a:cxn>
                <a:cxn ang="0">
                  <a:pos x="1964" y="1648"/>
                </a:cxn>
                <a:cxn ang="0">
                  <a:pos x="1813" y="1323"/>
                </a:cxn>
                <a:cxn ang="0">
                  <a:pos x="1459" y="736"/>
                </a:cxn>
                <a:cxn ang="0">
                  <a:pos x="1040" y="215"/>
                </a:cxn>
                <a:cxn ang="0">
                  <a:pos x="753" y="192"/>
                </a:cxn>
                <a:cxn ang="0">
                  <a:pos x="867" y="186"/>
                </a:cxn>
              </a:cxnLst>
              <a:rect l="0" t="0" r="r" b="b"/>
              <a:pathLst>
                <a:path w="2307" h="5441">
                  <a:moveTo>
                    <a:pt x="867" y="186"/>
                  </a:moveTo>
                  <a:lnTo>
                    <a:pt x="875" y="194"/>
                  </a:lnTo>
                  <a:lnTo>
                    <a:pt x="899" y="219"/>
                  </a:lnTo>
                  <a:lnTo>
                    <a:pt x="936" y="257"/>
                  </a:lnTo>
                  <a:lnTo>
                    <a:pt x="983" y="307"/>
                  </a:lnTo>
                  <a:lnTo>
                    <a:pt x="1039" y="367"/>
                  </a:lnTo>
                  <a:lnTo>
                    <a:pt x="1103" y="435"/>
                  </a:lnTo>
                  <a:lnTo>
                    <a:pt x="1171" y="510"/>
                  </a:lnTo>
                  <a:lnTo>
                    <a:pt x="1240" y="589"/>
                  </a:lnTo>
                  <a:lnTo>
                    <a:pt x="1275" y="630"/>
                  </a:lnTo>
                  <a:lnTo>
                    <a:pt x="1310" y="671"/>
                  </a:lnTo>
                  <a:lnTo>
                    <a:pt x="1343" y="712"/>
                  </a:lnTo>
                  <a:lnTo>
                    <a:pt x="1377" y="755"/>
                  </a:lnTo>
                  <a:lnTo>
                    <a:pt x="1409" y="796"/>
                  </a:lnTo>
                  <a:lnTo>
                    <a:pt x="1441" y="836"/>
                  </a:lnTo>
                  <a:lnTo>
                    <a:pt x="1470" y="877"/>
                  </a:lnTo>
                  <a:lnTo>
                    <a:pt x="1497" y="916"/>
                  </a:lnTo>
                  <a:lnTo>
                    <a:pt x="1523" y="954"/>
                  </a:lnTo>
                  <a:lnTo>
                    <a:pt x="1545" y="991"/>
                  </a:lnTo>
                  <a:lnTo>
                    <a:pt x="1565" y="1026"/>
                  </a:lnTo>
                  <a:lnTo>
                    <a:pt x="1582" y="1059"/>
                  </a:lnTo>
                  <a:lnTo>
                    <a:pt x="1596" y="1091"/>
                  </a:lnTo>
                  <a:lnTo>
                    <a:pt x="1605" y="1119"/>
                  </a:lnTo>
                  <a:lnTo>
                    <a:pt x="1612" y="1146"/>
                  </a:lnTo>
                  <a:lnTo>
                    <a:pt x="1614" y="1169"/>
                  </a:lnTo>
                  <a:lnTo>
                    <a:pt x="1609" y="1176"/>
                  </a:lnTo>
                  <a:lnTo>
                    <a:pt x="1597" y="1198"/>
                  </a:lnTo>
                  <a:lnTo>
                    <a:pt x="1578" y="1230"/>
                  </a:lnTo>
                  <a:lnTo>
                    <a:pt x="1550" y="1273"/>
                  </a:lnTo>
                  <a:lnTo>
                    <a:pt x="1577" y="1320"/>
                  </a:lnTo>
                  <a:lnTo>
                    <a:pt x="1603" y="1369"/>
                  </a:lnTo>
                  <a:lnTo>
                    <a:pt x="1630" y="1419"/>
                  </a:lnTo>
                  <a:lnTo>
                    <a:pt x="1655" y="1470"/>
                  </a:lnTo>
                  <a:lnTo>
                    <a:pt x="1681" y="1522"/>
                  </a:lnTo>
                  <a:lnTo>
                    <a:pt x="1706" y="1575"/>
                  </a:lnTo>
                  <a:lnTo>
                    <a:pt x="1731" y="1628"/>
                  </a:lnTo>
                  <a:lnTo>
                    <a:pt x="1755" y="1683"/>
                  </a:lnTo>
                  <a:lnTo>
                    <a:pt x="1777" y="1734"/>
                  </a:lnTo>
                  <a:lnTo>
                    <a:pt x="1798" y="1787"/>
                  </a:lnTo>
                  <a:lnTo>
                    <a:pt x="1819" y="1840"/>
                  </a:lnTo>
                  <a:lnTo>
                    <a:pt x="1838" y="1892"/>
                  </a:lnTo>
                  <a:lnTo>
                    <a:pt x="1857" y="1947"/>
                  </a:lnTo>
                  <a:lnTo>
                    <a:pt x="1876" y="2001"/>
                  </a:lnTo>
                  <a:lnTo>
                    <a:pt x="1893" y="2056"/>
                  </a:lnTo>
                  <a:lnTo>
                    <a:pt x="1910" y="2110"/>
                  </a:lnTo>
                  <a:lnTo>
                    <a:pt x="1927" y="2165"/>
                  </a:lnTo>
                  <a:lnTo>
                    <a:pt x="1942" y="2220"/>
                  </a:lnTo>
                  <a:lnTo>
                    <a:pt x="1957" y="2276"/>
                  </a:lnTo>
                  <a:lnTo>
                    <a:pt x="1971" y="2331"/>
                  </a:lnTo>
                  <a:lnTo>
                    <a:pt x="1984" y="2386"/>
                  </a:lnTo>
                  <a:lnTo>
                    <a:pt x="1997" y="2442"/>
                  </a:lnTo>
                  <a:lnTo>
                    <a:pt x="2009" y="2497"/>
                  </a:lnTo>
                  <a:lnTo>
                    <a:pt x="2020" y="2554"/>
                  </a:lnTo>
                  <a:lnTo>
                    <a:pt x="2031" y="2609"/>
                  </a:lnTo>
                  <a:lnTo>
                    <a:pt x="2041" y="2664"/>
                  </a:lnTo>
                  <a:lnTo>
                    <a:pt x="2050" y="2719"/>
                  </a:lnTo>
                  <a:lnTo>
                    <a:pt x="2059" y="2773"/>
                  </a:lnTo>
                  <a:lnTo>
                    <a:pt x="2066" y="2828"/>
                  </a:lnTo>
                  <a:lnTo>
                    <a:pt x="2073" y="2882"/>
                  </a:lnTo>
                  <a:lnTo>
                    <a:pt x="2080" y="2935"/>
                  </a:lnTo>
                  <a:lnTo>
                    <a:pt x="2085" y="2988"/>
                  </a:lnTo>
                  <a:lnTo>
                    <a:pt x="2090" y="3041"/>
                  </a:lnTo>
                  <a:lnTo>
                    <a:pt x="2095" y="3093"/>
                  </a:lnTo>
                  <a:lnTo>
                    <a:pt x="2098" y="3145"/>
                  </a:lnTo>
                  <a:lnTo>
                    <a:pt x="2101" y="3196"/>
                  </a:lnTo>
                  <a:lnTo>
                    <a:pt x="2103" y="3246"/>
                  </a:lnTo>
                  <a:lnTo>
                    <a:pt x="2105" y="3296"/>
                  </a:lnTo>
                  <a:lnTo>
                    <a:pt x="2106" y="3345"/>
                  </a:lnTo>
                  <a:lnTo>
                    <a:pt x="2106" y="3393"/>
                  </a:lnTo>
                  <a:lnTo>
                    <a:pt x="2106" y="3432"/>
                  </a:lnTo>
                  <a:lnTo>
                    <a:pt x="2105" y="3471"/>
                  </a:lnTo>
                  <a:lnTo>
                    <a:pt x="2104" y="3509"/>
                  </a:lnTo>
                  <a:lnTo>
                    <a:pt x="2102" y="3547"/>
                  </a:lnTo>
                  <a:lnTo>
                    <a:pt x="2101" y="3629"/>
                  </a:lnTo>
                  <a:lnTo>
                    <a:pt x="2098" y="3701"/>
                  </a:lnTo>
                  <a:lnTo>
                    <a:pt x="2096" y="3735"/>
                  </a:lnTo>
                  <a:lnTo>
                    <a:pt x="2093" y="3767"/>
                  </a:lnTo>
                  <a:lnTo>
                    <a:pt x="2089" y="3796"/>
                  </a:lnTo>
                  <a:lnTo>
                    <a:pt x="2086" y="3824"/>
                  </a:lnTo>
                  <a:lnTo>
                    <a:pt x="2082" y="3850"/>
                  </a:lnTo>
                  <a:lnTo>
                    <a:pt x="2078" y="3876"/>
                  </a:lnTo>
                  <a:lnTo>
                    <a:pt x="2073" y="3899"/>
                  </a:lnTo>
                  <a:lnTo>
                    <a:pt x="2069" y="3921"/>
                  </a:lnTo>
                  <a:lnTo>
                    <a:pt x="2064" y="3942"/>
                  </a:lnTo>
                  <a:lnTo>
                    <a:pt x="2058" y="3962"/>
                  </a:lnTo>
                  <a:lnTo>
                    <a:pt x="2052" y="3981"/>
                  </a:lnTo>
                  <a:lnTo>
                    <a:pt x="2046" y="3999"/>
                  </a:lnTo>
                  <a:lnTo>
                    <a:pt x="2040" y="4014"/>
                  </a:lnTo>
                  <a:lnTo>
                    <a:pt x="2033" y="4030"/>
                  </a:lnTo>
                  <a:lnTo>
                    <a:pt x="2026" y="4045"/>
                  </a:lnTo>
                  <a:lnTo>
                    <a:pt x="2019" y="4060"/>
                  </a:lnTo>
                  <a:lnTo>
                    <a:pt x="2005" y="4086"/>
                  </a:lnTo>
                  <a:lnTo>
                    <a:pt x="1989" y="4111"/>
                  </a:lnTo>
                  <a:lnTo>
                    <a:pt x="1956" y="4155"/>
                  </a:lnTo>
                  <a:lnTo>
                    <a:pt x="1922" y="4200"/>
                  </a:lnTo>
                  <a:lnTo>
                    <a:pt x="1891" y="4251"/>
                  </a:lnTo>
                  <a:lnTo>
                    <a:pt x="1860" y="4303"/>
                  </a:lnTo>
                  <a:lnTo>
                    <a:pt x="1832" y="4356"/>
                  </a:lnTo>
                  <a:lnTo>
                    <a:pt x="1802" y="4411"/>
                  </a:lnTo>
                  <a:lnTo>
                    <a:pt x="1774" y="4467"/>
                  </a:lnTo>
                  <a:lnTo>
                    <a:pt x="1745" y="4523"/>
                  </a:lnTo>
                  <a:lnTo>
                    <a:pt x="1717" y="4580"/>
                  </a:lnTo>
                  <a:lnTo>
                    <a:pt x="1690" y="4637"/>
                  </a:lnTo>
                  <a:lnTo>
                    <a:pt x="1641" y="4739"/>
                  </a:lnTo>
                  <a:lnTo>
                    <a:pt x="1589" y="4843"/>
                  </a:lnTo>
                  <a:lnTo>
                    <a:pt x="1562" y="4894"/>
                  </a:lnTo>
                  <a:lnTo>
                    <a:pt x="1535" y="4943"/>
                  </a:lnTo>
                  <a:lnTo>
                    <a:pt x="1508" y="4990"/>
                  </a:lnTo>
                  <a:lnTo>
                    <a:pt x="1480" y="5036"/>
                  </a:lnTo>
                  <a:lnTo>
                    <a:pt x="1466" y="5057"/>
                  </a:lnTo>
                  <a:lnTo>
                    <a:pt x="1453" y="5077"/>
                  </a:lnTo>
                  <a:lnTo>
                    <a:pt x="1439" y="5097"/>
                  </a:lnTo>
                  <a:lnTo>
                    <a:pt x="1424" y="5115"/>
                  </a:lnTo>
                  <a:lnTo>
                    <a:pt x="1410" y="5133"/>
                  </a:lnTo>
                  <a:lnTo>
                    <a:pt x="1396" y="5150"/>
                  </a:lnTo>
                  <a:lnTo>
                    <a:pt x="1383" y="5165"/>
                  </a:lnTo>
                  <a:lnTo>
                    <a:pt x="1369" y="5179"/>
                  </a:lnTo>
                  <a:lnTo>
                    <a:pt x="1355" y="5191"/>
                  </a:lnTo>
                  <a:lnTo>
                    <a:pt x="1341" y="5202"/>
                  </a:lnTo>
                  <a:lnTo>
                    <a:pt x="1328" y="5211"/>
                  </a:lnTo>
                  <a:lnTo>
                    <a:pt x="1314" y="5220"/>
                  </a:lnTo>
                  <a:lnTo>
                    <a:pt x="1300" y="5226"/>
                  </a:lnTo>
                  <a:lnTo>
                    <a:pt x="1286" y="5231"/>
                  </a:lnTo>
                  <a:lnTo>
                    <a:pt x="1274" y="5234"/>
                  </a:lnTo>
                  <a:lnTo>
                    <a:pt x="1260" y="5235"/>
                  </a:lnTo>
                  <a:lnTo>
                    <a:pt x="1249" y="5234"/>
                  </a:lnTo>
                  <a:lnTo>
                    <a:pt x="1238" y="5233"/>
                  </a:lnTo>
                  <a:lnTo>
                    <a:pt x="1226" y="5231"/>
                  </a:lnTo>
                  <a:lnTo>
                    <a:pt x="1213" y="5228"/>
                  </a:lnTo>
                  <a:lnTo>
                    <a:pt x="1202" y="5225"/>
                  </a:lnTo>
                  <a:lnTo>
                    <a:pt x="1189" y="5221"/>
                  </a:lnTo>
                  <a:lnTo>
                    <a:pt x="1175" y="5217"/>
                  </a:lnTo>
                  <a:lnTo>
                    <a:pt x="1162" y="5211"/>
                  </a:lnTo>
                  <a:lnTo>
                    <a:pt x="1135" y="5199"/>
                  </a:lnTo>
                  <a:lnTo>
                    <a:pt x="1107" y="5185"/>
                  </a:lnTo>
                  <a:lnTo>
                    <a:pt x="1078" y="5168"/>
                  </a:lnTo>
                  <a:lnTo>
                    <a:pt x="1048" y="5149"/>
                  </a:lnTo>
                  <a:lnTo>
                    <a:pt x="1018" y="5129"/>
                  </a:lnTo>
                  <a:lnTo>
                    <a:pt x="988" y="5107"/>
                  </a:lnTo>
                  <a:lnTo>
                    <a:pt x="956" y="5083"/>
                  </a:lnTo>
                  <a:lnTo>
                    <a:pt x="925" y="5058"/>
                  </a:lnTo>
                  <a:lnTo>
                    <a:pt x="893" y="5032"/>
                  </a:lnTo>
                  <a:lnTo>
                    <a:pt x="862" y="5005"/>
                  </a:lnTo>
                  <a:lnTo>
                    <a:pt x="831" y="4977"/>
                  </a:lnTo>
                  <a:lnTo>
                    <a:pt x="800" y="4949"/>
                  </a:lnTo>
                  <a:lnTo>
                    <a:pt x="762" y="4914"/>
                  </a:lnTo>
                  <a:lnTo>
                    <a:pt x="723" y="4879"/>
                  </a:lnTo>
                  <a:lnTo>
                    <a:pt x="685" y="4842"/>
                  </a:lnTo>
                  <a:lnTo>
                    <a:pt x="644" y="4804"/>
                  </a:lnTo>
                  <a:lnTo>
                    <a:pt x="605" y="4764"/>
                  </a:lnTo>
                  <a:lnTo>
                    <a:pt x="565" y="4723"/>
                  </a:lnTo>
                  <a:lnTo>
                    <a:pt x="526" y="4682"/>
                  </a:lnTo>
                  <a:lnTo>
                    <a:pt x="486" y="4639"/>
                  </a:lnTo>
                  <a:lnTo>
                    <a:pt x="460" y="4609"/>
                  </a:lnTo>
                  <a:lnTo>
                    <a:pt x="434" y="4576"/>
                  </a:lnTo>
                  <a:lnTo>
                    <a:pt x="412" y="4543"/>
                  </a:lnTo>
                  <a:lnTo>
                    <a:pt x="392" y="4507"/>
                  </a:lnTo>
                  <a:lnTo>
                    <a:pt x="374" y="4471"/>
                  </a:lnTo>
                  <a:lnTo>
                    <a:pt x="357" y="4435"/>
                  </a:lnTo>
                  <a:lnTo>
                    <a:pt x="342" y="4397"/>
                  </a:lnTo>
                  <a:lnTo>
                    <a:pt x="330" y="4359"/>
                  </a:lnTo>
                  <a:lnTo>
                    <a:pt x="318" y="4321"/>
                  </a:lnTo>
                  <a:lnTo>
                    <a:pt x="308" y="4281"/>
                  </a:lnTo>
                  <a:lnTo>
                    <a:pt x="300" y="4243"/>
                  </a:lnTo>
                  <a:lnTo>
                    <a:pt x="293" y="4204"/>
                  </a:lnTo>
                  <a:lnTo>
                    <a:pt x="287" y="4166"/>
                  </a:lnTo>
                  <a:lnTo>
                    <a:pt x="282" y="4129"/>
                  </a:lnTo>
                  <a:lnTo>
                    <a:pt x="279" y="4091"/>
                  </a:lnTo>
                  <a:lnTo>
                    <a:pt x="276" y="4055"/>
                  </a:lnTo>
                  <a:lnTo>
                    <a:pt x="273" y="4020"/>
                  </a:lnTo>
                  <a:lnTo>
                    <a:pt x="272" y="3985"/>
                  </a:lnTo>
                  <a:lnTo>
                    <a:pt x="272" y="3952"/>
                  </a:lnTo>
                  <a:lnTo>
                    <a:pt x="272" y="3920"/>
                  </a:lnTo>
                  <a:lnTo>
                    <a:pt x="275" y="3862"/>
                  </a:lnTo>
                  <a:lnTo>
                    <a:pt x="278" y="3811"/>
                  </a:lnTo>
                  <a:lnTo>
                    <a:pt x="281" y="3770"/>
                  </a:lnTo>
                  <a:lnTo>
                    <a:pt x="284" y="3738"/>
                  </a:lnTo>
                  <a:lnTo>
                    <a:pt x="287" y="3718"/>
                  </a:lnTo>
                  <a:lnTo>
                    <a:pt x="288" y="3711"/>
                  </a:lnTo>
                  <a:lnTo>
                    <a:pt x="288" y="3726"/>
                  </a:lnTo>
                  <a:lnTo>
                    <a:pt x="289" y="3742"/>
                  </a:lnTo>
                  <a:lnTo>
                    <a:pt x="290" y="3757"/>
                  </a:lnTo>
                  <a:lnTo>
                    <a:pt x="291" y="3772"/>
                  </a:lnTo>
                  <a:lnTo>
                    <a:pt x="291" y="3769"/>
                  </a:lnTo>
                  <a:lnTo>
                    <a:pt x="291" y="3764"/>
                  </a:lnTo>
                  <a:lnTo>
                    <a:pt x="291" y="3744"/>
                  </a:lnTo>
                  <a:lnTo>
                    <a:pt x="291" y="3723"/>
                  </a:lnTo>
                  <a:lnTo>
                    <a:pt x="291" y="3702"/>
                  </a:lnTo>
                  <a:lnTo>
                    <a:pt x="293" y="3681"/>
                  </a:lnTo>
                  <a:lnTo>
                    <a:pt x="283" y="3637"/>
                  </a:lnTo>
                  <a:lnTo>
                    <a:pt x="275" y="3595"/>
                  </a:lnTo>
                  <a:lnTo>
                    <a:pt x="266" y="3553"/>
                  </a:lnTo>
                  <a:lnTo>
                    <a:pt x="260" y="3511"/>
                  </a:lnTo>
                  <a:lnTo>
                    <a:pt x="253" y="3470"/>
                  </a:lnTo>
                  <a:lnTo>
                    <a:pt x="247" y="3429"/>
                  </a:lnTo>
                  <a:lnTo>
                    <a:pt x="243" y="3388"/>
                  </a:lnTo>
                  <a:lnTo>
                    <a:pt x="238" y="3349"/>
                  </a:lnTo>
                  <a:lnTo>
                    <a:pt x="232" y="3273"/>
                  </a:lnTo>
                  <a:lnTo>
                    <a:pt x="228" y="3199"/>
                  </a:lnTo>
                  <a:lnTo>
                    <a:pt x="225" y="3130"/>
                  </a:lnTo>
                  <a:lnTo>
                    <a:pt x="224" y="3065"/>
                  </a:lnTo>
                  <a:lnTo>
                    <a:pt x="225" y="3006"/>
                  </a:lnTo>
                  <a:lnTo>
                    <a:pt x="226" y="2952"/>
                  </a:lnTo>
                  <a:lnTo>
                    <a:pt x="228" y="2903"/>
                  </a:lnTo>
                  <a:lnTo>
                    <a:pt x="231" y="2862"/>
                  </a:lnTo>
                  <a:lnTo>
                    <a:pt x="233" y="2827"/>
                  </a:lnTo>
                  <a:lnTo>
                    <a:pt x="235" y="2800"/>
                  </a:lnTo>
                  <a:lnTo>
                    <a:pt x="237" y="2781"/>
                  </a:lnTo>
                  <a:lnTo>
                    <a:pt x="240" y="2772"/>
                  </a:lnTo>
                  <a:lnTo>
                    <a:pt x="393" y="2792"/>
                  </a:lnTo>
                  <a:lnTo>
                    <a:pt x="411" y="2771"/>
                  </a:lnTo>
                  <a:lnTo>
                    <a:pt x="430" y="2746"/>
                  </a:lnTo>
                  <a:lnTo>
                    <a:pt x="450" y="2720"/>
                  </a:lnTo>
                  <a:lnTo>
                    <a:pt x="472" y="2689"/>
                  </a:lnTo>
                  <a:lnTo>
                    <a:pt x="494" y="2656"/>
                  </a:lnTo>
                  <a:lnTo>
                    <a:pt x="515" y="2621"/>
                  </a:lnTo>
                  <a:lnTo>
                    <a:pt x="537" y="2584"/>
                  </a:lnTo>
                  <a:lnTo>
                    <a:pt x="557" y="2546"/>
                  </a:lnTo>
                  <a:lnTo>
                    <a:pt x="578" y="2506"/>
                  </a:lnTo>
                  <a:lnTo>
                    <a:pt x="598" y="2463"/>
                  </a:lnTo>
                  <a:lnTo>
                    <a:pt x="615" y="2421"/>
                  </a:lnTo>
                  <a:lnTo>
                    <a:pt x="630" y="2378"/>
                  </a:lnTo>
                  <a:lnTo>
                    <a:pt x="638" y="2355"/>
                  </a:lnTo>
                  <a:lnTo>
                    <a:pt x="645" y="2333"/>
                  </a:lnTo>
                  <a:lnTo>
                    <a:pt x="651" y="2311"/>
                  </a:lnTo>
                  <a:lnTo>
                    <a:pt x="657" y="2289"/>
                  </a:lnTo>
                  <a:lnTo>
                    <a:pt x="661" y="2266"/>
                  </a:lnTo>
                  <a:lnTo>
                    <a:pt x="665" y="2244"/>
                  </a:lnTo>
                  <a:lnTo>
                    <a:pt x="670" y="2222"/>
                  </a:lnTo>
                  <a:lnTo>
                    <a:pt x="672" y="2200"/>
                  </a:lnTo>
                  <a:lnTo>
                    <a:pt x="674" y="2181"/>
                  </a:lnTo>
                  <a:lnTo>
                    <a:pt x="675" y="2160"/>
                  </a:lnTo>
                  <a:lnTo>
                    <a:pt x="675" y="2139"/>
                  </a:lnTo>
                  <a:lnTo>
                    <a:pt x="676" y="2118"/>
                  </a:lnTo>
                  <a:lnTo>
                    <a:pt x="674" y="2075"/>
                  </a:lnTo>
                  <a:lnTo>
                    <a:pt x="671" y="2029"/>
                  </a:lnTo>
                  <a:lnTo>
                    <a:pt x="666" y="1985"/>
                  </a:lnTo>
                  <a:lnTo>
                    <a:pt x="661" y="1940"/>
                  </a:lnTo>
                  <a:lnTo>
                    <a:pt x="654" y="1896"/>
                  </a:lnTo>
                  <a:lnTo>
                    <a:pt x="646" y="1852"/>
                  </a:lnTo>
                  <a:lnTo>
                    <a:pt x="638" y="1811"/>
                  </a:lnTo>
                  <a:lnTo>
                    <a:pt x="630" y="1771"/>
                  </a:lnTo>
                  <a:lnTo>
                    <a:pt x="622" y="1735"/>
                  </a:lnTo>
                  <a:lnTo>
                    <a:pt x="614" y="1701"/>
                  </a:lnTo>
                  <a:lnTo>
                    <a:pt x="600" y="1645"/>
                  </a:lnTo>
                  <a:lnTo>
                    <a:pt x="589" y="1608"/>
                  </a:lnTo>
                  <a:lnTo>
                    <a:pt x="540" y="1591"/>
                  </a:lnTo>
                  <a:lnTo>
                    <a:pt x="504" y="1576"/>
                  </a:lnTo>
                  <a:lnTo>
                    <a:pt x="481" y="1566"/>
                  </a:lnTo>
                  <a:lnTo>
                    <a:pt x="474" y="1562"/>
                  </a:lnTo>
                  <a:lnTo>
                    <a:pt x="159" y="854"/>
                  </a:lnTo>
                  <a:lnTo>
                    <a:pt x="163" y="853"/>
                  </a:lnTo>
                  <a:lnTo>
                    <a:pt x="176" y="849"/>
                  </a:lnTo>
                  <a:lnTo>
                    <a:pt x="195" y="842"/>
                  </a:lnTo>
                  <a:lnTo>
                    <a:pt x="223" y="831"/>
                  </a:lnTo>
                  <a:lnTo>
                    <a:pt x="204" y="826"/>
                  </a:lnTo>
                  <a:lnTo>
                    <a:pt x="186" y="820"/>
                  </a:lnTo>
                  <a:lnTo>
                    <a:pt x="166" y="813"/>
                  </a:lnTo>
                  <a:lnTo>
                    <a:pt x="148" y="804"/>
                  </a:lnTo>
                  <a:lnTo>
                    <a:pt x="129" y="796"/>
                  </a:lnTo>
                  <a:lnTo>
                    <a:pt x="110" y="786"/>
                  </a:lnTo>
                  <a:lnTo>
                    <a:pt x="91" y="775"/>
                  </a:lnTo>
                  <a:lnTo>
                    <a:pt x="71" y="763"/>
                  </a:lnTo>
                  <a:lnTo>
                    <a:pt x="0" y="774"/>
                  </a:lnTo>
                  <a:lnTo>
                    <a:pt x="67" y="902"/>
                  </a:lnTo>
                  <a:lnTo>
                    <a:pt x="91" y="950"/>
                  </a:lnTo>
                  <a:lnTo>
                    <a:pt x="119" y="1005"/>
                  </a:lnTo>
                  <a:lnTo>
                    <a:pt x="149" y="1068"/>
                  </a:lnTo>
                  <a:lnTo>
                    <a:pt x="182" y="1137"/>
                  </a:lnTo>
                  <a:lnTo>
                    <a:pt x="216" y="1212"/>
                  </a:lnTo>
                  <a:lnTo>
                    <a:pt x="251" y="1292"/>
                  </a:lnTo>
                  <a:lnTo>
                    <a:pt x="287" y="1374"/>
                  </a:lnTo>
                  <a:lnTo>
                    <a:pt x="321" y="1459"/>
                  </a:lnTo>
                  <a:lnTo>
                    <a:pt x="354" y="1544"/>
                  </a:lnTo>
                  <a:lnTo>
                    <a:pt x="386" y="1630"/>
                  </a:lnTo>
                  <a:lnTo>
                    <a:pt x="400" y="1672"/>
                  </a:lnTo>
                  <a:lnTo>
                    <a:pt x="413" y="1713"/>
                  </a:lnTo>
                  <a:lnTo>
                    <a:pt x="426" y="1755"/>
                  </a:lnTo>
                  <a:lnTo>
                    <a:pt x="439" y="1795"/>
                  </a:lnTo>
                  <a:lnTo>
                    <a:pt x="449" y="1834"/>
                  </a:lnTo>
                  <a:lnTo>
                    <a:pt x="459" y="1872"/>
                  </a:lnTo>
                  <a:lnTo>
                    <a:pt x="467" y="1910"/>
                  </a:lnTo>
                  <a:lnTo>
                    <a:pt x="475" y="1947"/>
                  </a:lnTo>
                  <a:lnTo>
                    <a:pt x="480" y="1980"/>
                  </a:lnTo>
                  <a:lnTo>
                    <a:pt x="484" y="2013"/>
                  </a:lnTo>
                  <a:lnTo>
                    <a:pt x="486" y="2044"/>
                  </a:lnTo>
                  <a:lnTo>
                    <a:pt x="487" y="2074"/>
                  </a:lnTo>
                  <a:lnTo>
                    <a:pt x="486" y="2109"/>
                  </a:lnTo>
                  <a:lnTo>
                    <a:pt x="484" y="2142"/>
                  </a:lnTo>
                  <a:lnTo>
                    <a:pt x="480" y="2177"/>
                  </a:lnTo>
                  <a:lnTo>
                    <a:pt x="475" y="2210"/>
                  </a:lnTo>
                  <a:lnTo>
                    <a:pt x="468" y="2246"/>
                  </a:lnTo>
                  <a:lnTo>
                    <a:pt x="460" y="2280"/>
                  </a:lnTo>
                  <a:lnTo>
                    <a:pt x="450" y="2314"/>
                  </a:lnTo>
                  <a:lnTo>
                    <a:pt x="440" y="2347"/>
                  </a:lnTo>
                  <a:lnTo>
                    <a:pt x="428" y="2379"/>
                  </a:lnTo>
                  <a:lnTo>
                    <a:pt x="416" y="2409"/>
                  </a:lnTo>
                  <a:lnTo>
                    <a:pt x="404" y="2439"/>
                  </a:lnTo>
                  <a:lnTo>
                    <a:pt x="390" y="2468"/>
                  </a:lnTo>
                  <a:lnTo>
                    <a:pt x="377" y="2495"/>
                  </a:lnTo>
                  <a:lnTo>
                    <a:pt x="363" y="2521"/>
                  </a:lnTo>
                  <a:lnTo>
                    <a:pt x="351" y="2545"/>
                  </a:lnTo>
                  <a:lnTo>
                    <a:pt x="337" y="2568"/>
                  </a:lnTo>
                  <a:lnTo>
                    <a:pt x="312" y="2610"/>
                  </a:lnTo>
                  <a:lnTo>
                    <a:pt x="288" y="2646"/>
                  </a:lnTo>
                  <a:lnTo>
                    <a:pt x="268" y="2674"/>
                  </a:lnTo>
                  <a:lnTo>
                    <a:pt x="252" y="2695"/>
                  </a:lnTo>
                  <a:lnTo>
                    <a:pt x="242" y="2708"/>
                  </a:lnTo>
                  <a:lnTo>
                    <a:pt x="237" y="2713"/>
                  </a:lnTo>
                  <a:lnTo>
                    <a:pt x="223" y="2732"/>
                  </a:lnTo>
                  <a:lnTo>
                    <a:pt x="216" y="2754"/>
                  </a:lnTo>
                  <a:lnTo>
                    <a:pt x="213" y="2765"/>
                  </a:lnTo>
                  <a:lnTo>
                    <a:pt x="208" y="2786"/>
                  </a:lnTo>
                  <a:lnTo>
                    <a:pt x="201" y="2814"/>
                  </a:lnTo>
                  <a:lnTo>
                    <a:pt x="192" y="2852"/>
                  </a:lnTo>
                  <a:lnTo>
                    <a:pt x="182" y="2897"/>
                  </a:lnTo>
                  <a:lnTo>
                    <a:pt x="171" y="2950"/>
                  </a:lnTo>
                  <a:lnTo>
                    <a:pt x="159" y="3009"/>
                  </a:lnTo>
                  <a:lnTo>
                    <a:pt x="147" y="3074"/>
                  </a:lnTo>
                  <a:lnTo>
                    <a:pt x="136" y="3145"/>
                  </a:lnTo>
                  <a:lnTo>
                    <a:pt x="124" y="3220"/>
                  </a:lnTo>
                  <a:lnTo>
                    <a:pt x="113" y="3300"/>
                  </a:lnTo>
                  <a:lnTo>
                    <a:pt x="105" y="3384"/>
                  </a:lnTo>
                  <a:lnTo>
                    <a:pt x="97" y="3472"/>
                  </a:lnTo>
                  <a:lnTo>
                    <a:pt x="90" y="3562"/>
                  </a:lnTo>
                  <a:lnTo>
                    <a:pt x="88" y="3608"/>
                  </a:lnTo>
                  <a:lnTo>
                    <a:pt x="86" y="3654"/>
                  </a:lnTo>
                  <a:lnTo>
                    <a:pt x="85" y="3702"/>
                  </a:lnTo>
                  <a:lnTo>
                    <a:pt x="85" y="3749"/>
                  </a:lnTo>
                  <a:lnTo>
                    <a:pt x="85" y="3791"/>
                  </a:lnTo>
                  <a:lnTo>
                    <a:pt x="86" y="3832"/>
                  </a:lnTo>
                  <a:lnTo>
                    <a:pt x="87" y="3875"/>
                  </a:lnTo>
                  <a:lnTo>
                    <a:pt x="89" y="3916"/>
                  </a:lnTo>
                  <a:lnTo>
                    <a:pt x="92" y="3958"/>
                  </a:lnTo>
                  <a:lnTo>
                    <a:pt x="95" y="4001"/>
                  </a:lnTo>
                  <a:lnTo>
                    <a:pt x="100" y="4042"/>
                  </a:lnTo>
                  <a:lnTo>
                    <a:pt x="104" y="4084"/>
                  </a:lnTo>
                  <a:lnTo>
                    <a:pt x="110" y="4131"/>
                  </a:lnTo>
                  <a:lnTo>
                    <a:pt x="118" y="4178"/>
                  </a:lnTo>
                  <a:lnTo>
                    <a:pt x="126" y="4224"/>
                  </a:lnTo>
                  <a:lnTo>
                    <a:pt x="136" y="4271"/>
                  </a:lnTo>
                  <a:lnTo>
                    <a:pt x="146" y="4316"/>
                  </a:lnTo>
                  <a:lnTo>
                    <a:pt x="158" y="4362"/>
                  </a:lnTo>
                  <a:lnTo>
                    <a:pt x="172" y="4406"/>
                  </a:lnTo>
                  <a:lnTo>
                    <a:pt x="186" y="4450"/>
                  </a:lnTo>
                  <a:lnTo>
                    <a:pt x="201" y="4493"/>
                  </a:lnTo>
                  <a:lnTo>
                    <a:pt x="218" y="4536"/>
                  </a:lnTo>
                  <a:lnTo>
                    <a:pt x="236" y="4578"/>
                  </a:lnTo>
                  <a:lnTo>
                    <a:pt x="256" y="4618"/>
                  </a:lnTo>
                  <a:lnTo>
                    <a:pt x="278" y="4659"/>
                  </a:lnTo>
                  <a:lnTo>
                    <a:pt x="301" y="4697"/>
                  </a:lnTo>
                  <a:lnTo>
                    <a:pt x="325" y="4735"/>
                  </a:lnTo>
                  <a:lnTo>
                    <a:pt x="351" y="4771"/>
                  </a:lnTo>
                  <a:lnTo>
                    <a:pt x="367" y="4790"/>
                  </a:lnTo>
                  <a:lnTo>
                    <a:pt x="392" y="4820"/>
                  </a:lnTo>
                  <a:lnTo>
                    <a:pt x="426" y="4859"/>
                  </a:lnTo>
                  <a:lnTo>
                    <a:pt x="468" y="4905"/>
                  </a:lnTo>
                  <a:lnTo>
                    <a:pt x="516" y="4958"/>
                  </a:lnTo>
                  <a:lnTo>
                    <a:pt x="571" y="5014"/>
                  </a:lnTo>
                  <a:lnTo>
                    <a:pt x="600" y="5044"/>
                  </a:lnTo>
                  <a:lnTo>
                    <a:pt x="630" y="5073"/>
                  </a:lnTo>
                  <a:lnTo>
                    <a:pt x="662" y="5103"/>
                  </a:lnTo>
                  <a:lnTo>
                    <a:pt x="695" y="5133"/>
                  </a:lnTo>
                  <a:lnTo>
                    <a:pt x="728" y="5163"/>
                  </a:lnTo>
                  <a:lnTo>
                    <a:pt x="762" y="5191"/>
                  </a:lnTo>
                  <a:lnTo>
                    <a:pt x="797" y="5220"/>
                  </a:lnTo>
                  <a:lnTo>
                    <a:pt x="832" y="5248"/>
                  </a:lnTo>
                  <a:lnTo>
                    <a:pt x="868" y="5275"/>
                  </a:lnTo>
                  <a:lnTo>
                    <a:pt x="904" y="5300"/>
                  </a:lnTo>
                  <a:lnTo>
                    <a:pt x="941" y="5324"/>
                  </a:lnTo>
                  <a:lnTo>
                    <a:pt x="977" y="5347"/>
                  </a:lnTo>
                  <a:lnTo>
                    <a:pt x="1013" y="5367"/>
                  </a:lnTo>
                  <a:lnTo>
                    <a:pt x="1050" y="5385"/>
                  </a:lnTo>
                  <a:lnTo>
                    <a:pt x="1086" y="5402"/>
                  </a:lnTo>
                  <a:lnTo>
                    <a:pt x="1122" y="5416"/>
                  </a:lnTo>
                  <a:lnTo>
                    <a:pt x="1157" y="5427"/>
                  </a:lnTo>
                  <a:lnTo>
                    <a:pt x="1192" y="5435"/>
                  </a:lnTo>
                  <a:lnTo>
                    <a:pt x="1226" y="5439"/>
                  </a:lnTo>
                  <a:lnTo>
                    <a:pt x="1260" y="5441"/>
                  </a:lnTo>
                  <a:lnTo>
                    <a:pt x="1268" y="5441"/>
                  </a:lnTo>
                  <a:lnTo>
                    <a:pt x="1277" y="5440"/>
                  </a:lnTo>
                  <a:lnTo>
                    <a:pt x="1284" y="5439"/>
                  </a:lnTo>
                  <a:lnTo>
                    <a:pt x="1293" y="5438"/>
                  </a:lnTo>
                  <a:lnTo>
                    <a:pt x="1309" y="5435"/>
                  </a:lnTo>
                  <a:lnTo>
                    <a:pt x="1324" y="5432"/>
                  </a:lnTo>
                  <a:lnTo>
                    <a:pt x="1339" y="5428"/>
                  </a:lnTo>
                  <a:lnTo>
                    <a:pt x="1353" y="5423"/>
                  </a:lnTo>
                  <a:lnTo>
                    <a:pt x="1377" y="5414"/>
                  </a:lnTo>
                  <a:lnTo>
                    <a:pt x="1400" y="5404"/>
                  </a:lnTo>
                  <a:lnTo>
                    <a:pt x="1429" y="5389"/>
                  </a:lnTo>
                  <a:lnTo>
                    <a:pt x="1440" y="5383"/>
                  </a:lnTo>
                  <a:lnTo>
                    <a:pt x="1447" y="5379"/>
                  </a:lnTo>
                  <a:lnTo>
                    <a:pt x="1454" y="5376"/>
                  </a:lnTo>
                  <a:lnTo>
                    <a:pt x="1470" y="5364"/>
                  </a:lnTo>
                  <a:lnTo>
                    <a:pt x="1484" y="5351"/>
                  </a:lnTo>
                  <a:lnTo>
                    <a:pt x="1499" y="5339"/>
                  </a:lnTo>
                  <a:lnTo>
                    <a:pt x="1514" y="5325"/>
                  </a:lnTo>
                  <a:lnTo>
                    <a:pt x="1529" y="5310"/>
                  </a:lnTo>
                  <a:lnTo>
                    <a:pt x="1544" y="5295"/>
                  </a:lnTo>
                  <a:lnTo>
                    <a:pt x="1557" y="5279"/>
                  </a:lnTo>
                  <a:lnTo>
                    <a:pt x="1571" y="5262"/>
                  </a:lnTo>
                  <a:lnTo>
                    <a:pt x="1599" y="5227"/>
                  </a:lnTo>
                  <a:lnTo>
                    <a:pt x="1626" y="5190"/>
                  </a:lnTo>
                  <a:lnTo>
                    <a:pt x="1653" y="5150"/>
                  </a:lnTo>
                  <a:lnTo>
                    <a:pt x="1678" y="5109"/>
                  </a:lnTo>
                  <a:lnTo>
                    <a:pt x="1704" y="5065"/>
                  </a:lnTo>
                  <a:lnTo>
                    <a:pt x="1729" y="5020"/>
                  </a:lnTo>
                  <a:lnTo>
                    <a:pt x="1753" y="4974"/>
                  </a:lnTo>
                  <a:lnTo>
                    <a:pt x="1779" y="4927"/>
                  </a:lnTo>
                  <a:lnTo>
                    <a:pt x="1828" y="4828"/>
                  </a:lnTo>
                  <a:lnTo>
                    <a:pt x="1876" y="4726"/>
                  </a:lnTo>
                  <a:lnTo>
                    <a:pt x="1894" y="4688"/>
                  </a:lnTo>
                  <a:lnTo>
                    <a:pt x="1913" y="4650"/>
                  </a:lnTo>
                  <a:lnTo>
                    <a:pt x="1933" y="4612"/>
                  </a:lnTo>
                  <a:lnTo>
                    <a:pt x="1952" y="4574"/>
                  </a:lnTo>
                  <a:lnTo>
                    <a:pt x="1956" y="4562"/>
                  </a:lnTo>
                  <a:lnTo>
                    <a:pt x="1960" y="4554"/>
                  </a:lnTo>
                  <a:lnTo>
                    <a:pt x="1982" y="4506"/>
                  </a:lnTo>
                  <a:lnTo>
                    <a:pt x="2014" y="4446"/>
                  </a:lnTo>
                  <a:lnTo>
                    <a:pt x="2052" y="4378"/>
                  </a:lnTo>
                  <a:lnTo>
                    <a:pt x="2091" y="4308"/>
                  </a:lnTo>
                  <a:lnTo>
                    <a:pt x="2130" y="4241"/>
                  </a:lnTo>
                  <a:lnTo>
                    <a:pt x="2163" y="4183"/>
                  </a:lnTo>
                  <a:lnTo>
                    <a:pt x="2190" y="4138"/>
                  </a:lnTo>
                  <a:lnTo>
                    <a:pt x="2205" y="4112"/>
                  </a:lnTo>
                  <a:lnTo>
                    <a:pt x="2207" y="4107"/>
                  </a:lnTo>
                  <a:lnTo>
                    <a:pt x="2209" y="4101"/>
                  </a:lnTo>
                  <a:lnTo>
                    <a:pt x="2223" y="4066"/>
                  </a:lnTo>
                  <a:lnTo>
                    <a:pt x="2234" y="4029"/>
                  </a:lnTo>
                  <a:lnTo>
                    <a:pt x="2246" y="3990"/>
                  </a:lnTo>
                  <a:lnTo>
                    <a:pt x="2257" y="3950"/>
                  </a:lnTo>
                  <a:lnTo>
                    <a:pt x="2260" y="3938"/>
                  </a:lnTo>
                  <a:lnTo>
                    <a:pt x="2263" y="3926"/>
                  </a:lnTo>
                  <a:lnTo>
                    <a:pt x="2257" y="3921"/>
                  </a:lnTo>
                  <a:lnTo>
                    <a:pt x="2252" y="3916"/>
                  </a:lnTo>
                  <a:lnTo>
                    <a:pt x="2249" y="3911"/>
                  </a:lnTo>
                  <a:lnTo>
                    <a:pt x="2247" y="3906"/>
                  </a:lnTo>
                  <a:lnTo>
                    <a:pt x="2245" y="3900"/>
                  </a:lnTo>
                  <a:lnTo>
                    <a:pt x="2245" y="3897"/>
                  </a:lnTo>
                  <a:lnTo>
                    <a:pt x="2251" y="3878"/>
                  </a:lnTo>
                  <a:lnTo>
                    <a:pt x="2257" y="3858"/>
                  </a:lnTo>
                  <a:lnTo>
                    <a:pt x="2262" y="3837"/>
                  </a:lnTo>
                  <a:lnTo>
                    <a:pt x="2266" y="3815"/>
                  </a:lnTo>
                  <a:lnTo>
                    <a:pt x="2276" y="3770"/>
                  </a:lnTo>
                  <a:lnTo>
                    <a:pt x="2283" y="3722"/>
                  </a:lnTo>
                  <a:lnTo>
                    <a:pt x="2290" y="3672"/>
                  </a:lnTo>
                  <a:lnTo>
                    <a:pt x="2295" y="3619"/>
                  </a:lnTo>
                  <a:lnTo>
                    <a:pt x="2299" y="3566"/>
                  </a:lnTo>
                  <a:lnTo>
                    <a:pt x="2302" y="3511"/>
                  </a:lnTo>
                  <a:lnTo>
                    <a:pt x="2304" y="3456"/>
                  </a:lnTo>
                  <a:lnTo>
                    <a:pt x="2305" y="3400"/>
                  </a:lnTo>
                  <a:lnTo>
                    <a:pt x="2307" y="3344"/>
                  </a:lnTo>
                  <a:lnTo>
                    <a:pt x="2307" y="3289"/>
                  </a:lnTo>
                  <a:lnTo>
                    <a:pt x="2305" y="3235"/>
                  </a:lnTo>
                  <a:lnTo>
                    <a:pt x="2304" y="3181"/>
                  </a:lnTo>
                  <a:lnTo>
                    <a:pt x="2303" y="3129"/>
                  </a:lnTo>
                  <a:lnTo>
                    <a:pt x="2301" y="3079"/>
                  </a:lnTo>
                  <a:lnTo>
                    <a:pt x="2298" y="3039"/>
                  </a:lnTo>
                  <a:lnTo>
                    <a:pt x="2294" y="2998"/>
                  </a:lnTo>
                  <a:lnTo>
                    <a:pt x="2291" y="2957"/>
                  </a:lnTo>
                  <a:lnTo>
                    <a:pt x="2285" y="2916"/>
                  </a:lnTo>
                  <a:lnTo>
                    <a:pt x="2281" y="2875"/>
                  </a:lnTo>
                  <a:lnTo>
                    <a:pt x="2276" y="2833"/>
                  </a:lnTo>
                  <a:lnTo>
                    <a:pt x="2270" y="2792"/>
                  </a:lnTo>
                  <a:lnTo>
                    <a:pt x="2264" y="2750"/>
                  </a:lnTo>
                  <a:lnTo>
                    <a:pt x="2258" y="2710"/>
                  </a:lnTo>
                  <a:lnTo>
                    <a:pt x="2251" y="2671"/>
                  </a:lnTo>
                  <a:lnTo>
                    <a:pt x="2245" y="2632"/>
                  </a:lnTo>
                  <a:lnTo>
                    <a:pt x="2238" y="2593"/>
                  </a:lnTo>
                  <a:lnTo>
                    <a:pt x="2236" y="2582"/>
                  </a:lnTo>
                  <a:lnTo>
                    <a:pt x="2233" y="2570"/>
                  </a:lnTo>
                  <a:lnTo>
                    <a:pt x="2232" y="2559"/>
                  </a:lnTo>
                  <a:lnTo>
                    <a:pt x="2230" y="2548"/>
                  </a:lnTo>
                  <a:lnTo>
                    <a:pt x="2175" y="2297"/>
                  </a:lnTo>
                  <a:lnTo>
                    <a:pt x="2168" y="2266"/>
                  </a:lnTo>
                  <a:lnTo>
                    <a:pt x="2159" y="2235"/>
                  </a:lnTo>
                  <a:lnTo>
                    <a:pt x="2151" y="2203"/>
                  </a:lnTo>
                  <a:lnTo>
                    <a:pt x="2142" y="2172"/>
                  </a:lnTo>
                  <a:lnTo>
                    <a:pt x="2134" y="2140"/>
                  </a:lnTo>
                  <a:lnTo>
                    <a:pt x="2125" y="2110"/>
                  </a:lnTo>
                  <a:lnTo>
                    <a:pt x="2116" y="2079"/>
                  </a:lnTo>
                  <a:lnTo>
                    <a:pt x="2106" y="2048"/>
                  </a:lnTo>
                  <a:lnTo>
                    <a:pt x="2097" y="2017"/>
                  </a:lnTo>
                  <a:lnTo>
                    <a:pt x="2087" y="1987"/>
                  </a:lnTo>
                  <a:lnTo>
                    <a:pt x="2078" y="1956"/>
                  </a:lnTo>
                  <a:lnTo>
                    <a:pt x="2068" y="1925"/>
                  </a:lnTo>
                  <a:lnTo>
                    <a:pt x="2056" y="1891"/>
                  </a:lnTo>
                  <a:lnTo>
                    <a:pt x="2045" y="1859"/>
                  </a:lnTo>
                  <a:lnTo>
                    <a:pt x="2033" y="1826"/>
                  </a:lnTo>
                  <a:lnTo>
                    <a:pt x="2022" y="1793"/>
                  </a:lnTo>
                  <a:lnTo>
                    <a:pt x="2009" y="1760"/>
                  </a:lnTo>
                  <a:lnTo>
                    <a:pt x="1996" y="1728"/>
                  </a:lnTo>
                  <a:lnTo>
                    <a:pt x="1983" y="1695"/>
                  </a:lnTo>
                  <a:lnTo>
                    <a:pt x="1971" y="1664"/>
                  </a:lnTo>
                  <a:lnTo>
                    <a:pt x="1964" y="1648"/>
                  </a:lnTo>
                  <a:lnTo>
                    <a:pt x="1958" y="1632"/>
                  </a:lnTo>
                  <a:lnTo>
                    <a:pt x="1952" y="1616"/>
                  </a:lnTo>
                  <a:lnTo>
                    <a:pt x="1944" y="1600"/>
                  </a:lnTo>
                  <a:lnTo>
                    <a:pt x="1930" y="1568"/>
                  </a:lnTo>
                  <a:lnTo>
                    <a:pt x="1917" y="1537"/>
                  </a:lnTo>
                  <a:lnTo>
                    <a:pt x="1902" y="1506"/>
                  </a:lnTo>
                  <a:lnTo>
                    <a:pt x="1888" y="1475"/>
                  </a:lnTo>
                  <a:lnTo>
                    <a:pt x="1850" y="1398"/>
                  </a:lnTo>
                  <a:lnTo>
                    <a:pt x="1813" y="1323"/>
                  </a:lnTo>
                  <a:lnTo>
                    <a:pt x="1774" y="1248"/>
                  </a:lnTo>
                  <a:lnTo>
                    <a:pt x="1734" y="1177"/>
                  </a:lnTo>
                  <a:lnTo>
                    <a:pt x="1695" y="1107"/>
                  </a:lnTo>
                  <a:lnTo>
                    <a:pt x="1656" y="1040"/>
                  </a:lnTo>
                  <a:lnTo>
                    <a:pt x="1616" y="975"/>
                  </a:lnTo>
                  <a:lnTo>
                    <a:pt x="1577" y="911"/>
                  </a:lnTo>
                  <a:lnTo>
                    <a:pt x="1536" y="850"/>
                  </a:lnTo>
                  <a:lnTo>
                    <a:pt x="1497" y="792"/>
                  </a:lnTo>
                  <a:lnTo>
                    <a:pt x="1459" y="736"/>
                  </a:lnTo>
                  <a:lnTo>
                    <a:pt x="1420" y="681"/>
                  </a:lnTo>
                  <a:lnTo>
                    <a:pt x="1383" y="629"/>
                  </a:lnTo>
                  <a:lnTo>
                    <a:pt x="1346" y="579"/>
                  </a:lnTo>
                  <a:lnTo>
                    <a:pt x="1309" y="532"/>
                  </a:lnTo>
                  <a:lnTo>
                    <a:pt x="1274" y="487"/>
                  </a:lnTo>
                  <a:lnTo>
                    <a:pt x="1207" y="404"/>
                  </a:lnTo>
                  <a:lnTo>
                    <a:pt x="1144" y="331"/>
                  </a:lnTo>
                  <a:lnTo>
                    <a:pt x="1089" y="268"/>
                  </a:lnTo>
                  <a:lnTo>
                    <a:pt x="1040" y="215"/>
                  </a:lnTo>
                  <a:lnTo>
                    <a:pt x="1000" y="173"/>
                  </a:lnTo>
                  <a:lnTo>
                    <a:pt x="968" y="141"/>
                  </a:lnTo>
                  <a:lnTo>
                    <a:pt x="947" y="120"/>
                  </a:lnTo>
                  <a:lnTo>
                    <a:pt x="938" y="111"/>
                  </a:lnTo>
                  <a:lnTo>
                    <a:pt x="820" y="0"/>
                  </a:lnTo>
                  <a:lnTo>
                    <a:pt x="768" y="153"/>
                  </a:lnTo>
                  <a:lnTo>
                    <a:pt x="766" y="158"/>
                  </a:lnTo>
                  <a:lnTo>
                    <a:pt x="762" y="172"/>
                  </a:lnTo>
                  <a:lnTo>
                    <a:pt x="753" y="192"/>
                  </a:lnTo>
                  <a:lnTo>
                    <a:pt x="742" y="220"/>
                  </a:lnTo>
                  <a:lnTo>
                    <a:pt x="758" y="252"/>
                  </a:lnTo>
                  <a:lnTo>
                    <a:pt x="771" y="278"/>
                  </a:lnTo>
                  <a:lnTo>
                    <a:pt x="783" y="300"/>
                  </a:lnTo>
                  <a:lnTo>
                    <a:pt x="793" y="317"/>
                  </a:lnTo>
                  <a:lnTo>
                    <a:pt x="812" y="286"/>
                  </a:lnTo>
                  <a:lnTo>
                    <a:pt x="830" y="254"/>
                  </a:lnTo>
                  <a:lnTo>
                    <a:pt x="849" y="221"/>
                  </a:lnTo>
                  <a:lnTo>
                    <a:pt x="86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4" name="Freeform 193"/>
            <p:cNvSpPr>
              <a:spLocks noEditPoints="1"/>
            </p:cNvSpPr>
            <p:nvPr/>
          </p:nvSpPr>
          <p:spPr bwMode="auto">
            <a:xfrm>
              <a:off x="8309863" y="641892"/>
              <a:ext cx="129691" cy="132365"/>
            </a:xfrm>
            <a:custGeom>
              <a:avLst/>
              <a:gdLst/>
              <a:ahLst/>
              <a:cxnLst>
                <a:cxn ang="0">
                  <a:pos x="345" y="1390"/>
                </a:cxn>
                <a:cxn ang="0">
                  <a:pos x="427" y="1411"/>
                </a:cxn>
                <a:cxn ang="0">
                  <a:pos x="623" y="1471"/>
                </a:cxn>
                <a:cxn ang="0">
                  <a:pos x="720" y="1486"/>
                </a:cxn>
                <a:cxn ang="0">
                  <a:pos x="827" y="1494"/>
                </a:cxn>
                <a:cxn ang="0">
                  <a:pos x="893" y="1494"/>
                </a:cxn>
                <a:cxn ang="0">
                  <a:pos x="934" y="1486"/>
                </a:cxn>
                <a:cxn ang="0">
                  <a:pos x="975" y="1474"/>
                </a:cxn>
                <a:cxn ang="0">
                  <a:pos x="1054" y="1437"/>
                </a:cxn>
                <a:cxn ang="0">
                  <a:pos x="1128" y="1385"/>
                </a:cxn>
                <a:cxn ang="0">
                  <a:pos x="1198" y="1324"/>
                </a:cxn>
                <a:cxn ang="0">
                  <a:pos x="1262" y="1257"/>
                </a:cxn>
                <a:cxn ang="0">
                  <a:pos x="1386" y="1095"/>
                </a:cxn>
                <a:cxn ang="0">
                  <a:pos x="1419" y="1044"/>
                </a:cxn>
                <a:cxn ang="0">
                  <a:pos x="1455" y="983"/>
                </a:cxn>
                <a:cxn ang="0">
                  <a:pos x="1437" y="905"/>
                </a:cxn>
                <a:cxn ang="0">
                  <a:pos x="1386" y="805"/>
                </a:cxn>
                <a:cxn ang="0">
                  <a:pos x="1311" y="691"/>
                </a:cxn>
                <a:cxn ang="0">
                  <a:pos x="1218" y="569"/>
                </a:cxn>
                <a:cxn ang="0">
                  <a:pos x="1116" y="444"/>
                </a:cxn>
                <a:cxn ang="0">
                  <a:pos x="944" y="249"/>
                </a:cxn>
                <a:cxn ang="0">
                  <a:pos x="777" y="71"/>
                </a:cxn>
                <a:cxn ang="0">
                  <a:pos x="708" y="0"/>
                </a:cxn>
                <a:cxn ang="0">
                  <a:pos x="653" y="100"/>
                </a:cxn>
                <a:cxn ang="0">
                  <a:pos x="642" y="149"/>
                </a:cxn>
                <a:cxn ang="0">
                  <a:pos x="628" y="269"/>
                </a:cxn>
                <a:cxn ang="0">
                  <a:pos x="560" y="376"/>
                </a:cxn>
                <a:cxn ang="0">
                  <a:pos x="491" y="462"/>
                </a:cxn>
                <a:cxn ang="0">
                  <a:pos x="441" y="513"/>
                </a:cxn>
                <a:cxn ang="0">
                  <a:pos x="384" y="559"/>
                </a:cxn>
                <a:cxn ang="0">
                  <a:pos x="320" y="600"/>
                </a:cxn>
                <a:cxn ang="0">
                  <a:pos x="250" y="632"/>
                </a:cxn>
                <a:cxn ang="0">
                  <a:pos x="174" y="652"/>
                </a:cxn>
                <a:cxn ang="0">
                  <a:pos x="132" y="656"/>
                </a:cxn>
                <a:cxn ang="0">
                  <a:pos x="91" y="650"/>
                </a:cxn>
                <a:cxn ang="0">
                  <a:pos x="36" y="656"/>
                </a:cxn>
                <a:cxn ang="0">
                  <a:pos x="0" y="668"/>
                </a:cxn>
                <a:cxn ang="0">
                  <a:pos x="765" y="74"/>
                </a:cxn>
                <a:cxn ang="0">
                  <a:pos x="824" y="139"/>
                </a:cxn>
                <a:cxn ang="0">
                  <a:pos x="934" y="270"/>
                </a:cxn>
                <a:cxn ang="0">
                  <a:pos x="1074" y="453"/>
                </a:cxn>
                <a:cxn ang="0">
                  <a:pos x="1148" y="560"/>
                </a:cxn>
                <a:cxn ang="0">
                  <a:pos x="1222" y="676"/>
                </a:cxn>
                <a:cxn ang="0">
                  <a:pos x="1291" y="798"/>
                </a:cxn>
                <a:cxn ang="0">
                  <a:pos x="1355" y="925"/>
                </a:cxn>
                <a:cxn ang="0">
                  <a:pos x="810" y="1147"/>
                </a:cxn>
                <a:cxn ang="0">
                  <a:pos x="959" y="479"/>
                </a:cxn>
                <a:cxn ang="0">
                  <a:pos x="463" y="577"/>
                </a:cxn>
              </a:cxnLst>
              <a:rect l="0" t="0" r="r" b="b"/>
              <a:pathLst>
                <a:path w="1455" h="1495">
                  <a:moveTo>
                    <a:pt x="315" y="1376"/>
                  </a:moveTo>
                  <a:lnTo>
                    <a:pt x="322" y="1380"/>
                  </a:lnTo>
                  <a:lnTo>
                    <a:pt x="345" y="1390"/>
                  </a:lnTo>
                  <a:lnTo>
                    <a:pt x="381" y="1405"/>
                  </a:lnTo>
                  <a:lnTo>
                    <a:pt x="430" y="1422"/>
                  </a:lnTo>
                  <a:lnTo>
                    <a:pt x="427" y="1411"/>
                  </a:lnTo>
                  <a:lnTo>
                    <a:pt x="426" y="1408"/>
                  </a:lnTo>
                  <a:lnTo>
                    <a:pt x="592" y="1465"/>
                  </a:lnTo>
                  <a:lnTo>
                    <a:pt x="623" y="1471"/>
                  </a:lnTo>
                  <a:lnTo>
                    <a:pt x="655" y="1477"/>
                  </a:lnTo>
                  <a:lnTo>
                    <a:pt x="687" y="1482"/>
                  </a:lnTo>
                  <a:lnTo>
                    <a:pt x="720" y="1486"/>
                  </a:lnTo>
                  <a:lnTo>
                    <a:pt x="755" y="1489"/>
                  </a:lnTo>
                  <a:lnTo>
                    <a:pt x="790" y="1492"/>
                  </a:lnTo>
                  <a:lnTo>
                    <a:pt x="827" y="1494"/>
                  </a:lnTo>
                  <a:lnTo>
                    <a:pt x="865" y="1495"/>
                  </a:lnTo>
                  <a:lnTo>
                    <a:pt x="878" y="1495"/>
                  </a:lnTo>
                  <a:lnTo>
                    <a:pt x="893" y="1494"/>
                  </a:lnTo>
                  <a:lnTo>
                    <a:pt x="907" y="1491"/>
                  </a:lnTo>
                  <a:lnTo>
                    <a:pt x="921" y="1489"/>
                  </a:lnTo>
                  <a:lnTo>
                    <a:pt x="934" y="1486"/>
                  </a:lnTo>
                  <a:lnTo>
                    <a:pt x="948" y="1483"/>
                  </a:lnTo>
                  <a:lnTo>
                    <a:pt x="962" y="1479"/>
                  </a:lnTo>
                  <a:lnTo>
                    <a:pt x="975" y="1474"/>
                  </a:lnTo>
                  <a:lnTo>
                    <a:pt x="1002" y="1464"/>
                  </a:lnTo>
                  <a:lnTo>
                    <a:pt x="1028" y="1451"/>
                  </a:lnTo>
                  <a:lnTo>
                    <a:pt x="1054" y="1437"/>
                  </a:lnTo>
                  <a:lnTo>
                    <a:pt x="1080" y="1422"/>
                  </a:lnTo>
                  <a:lnTo>
                    <a:pt x="1104" y="1405"/>
                  </a:lnTo>
                  <a:lnTo>
                    <a:pt x="1128" y="1385"/>
                  </a:lnTo>
                  <a:lnTo>
                    <a:pt x="1153" y="1366"/>
                  </a:lnTo>
                  <a:lnTo>
                    <a:pt x="1176" y="1345"/>
                  </a:lnTo>
                  <a:lnTo>
                    <a:pt x="1198" y="1324"/>
                  </a:lnTo>
                  <a:lnTo>
                    <a:pt x="1221" y="1302"/>
                  </a:lnTo>
                  <a:lnTo>
                    <a:pt x="1241" y="1280"/>
                  </a:lnTo>
                  <a:lnTo>
                    <a:pt x="1262" y="1257"/>
                  </a:lnTo>
                  <a:lnTo>
                    <a:pt x="1379" y="1086"/>
                  </a:lnTo>
                  <a:lnTo>
                    <a:pt x="1382" y="1088"/>
                  </a:lnTo>
                  <a:lnTo>
                    <a:pt x="1386" y="1095"/>
                  </a:lnTo>
                  <a:lnTo>
                    <a:pt x="1389" y="1091"/>
                  </a:lnTo>
                  <a:lnTo>
                    <a:pt x="1391" y="1087"/>
                  </a:lnTo>
                  <a:lnTo>
                    <a:pt x="1419" y="1044"/>
                  </a:lnTo>
                  <a:lnTo>
                    <a:pt x="1438" y="1012"/>
                  </a:lnTo>
                  <a:lnTo>
                    <a:pt x="1450" y="990"/>
                  </a:lnTo>
                  <a:lnTo>
                    <a:pt x="1455" y="983"/>
                  </a:lnTo>
                  <a:lnTo>
                    <a:pt x="1453" y="960"/>
                  </a:lnTo>
                  <a:lnTo>
                    <a:pt x="1446" y="933"/>
                  </a:lnTo>
                  <a:lnTo>
                    <a:pt x="1437" y="905"/>
                  </a:lnTo>
                  <a:lnTo>
                    <a:pt x="1423" y="873"/>
                  </a:lnTo>
                  <a:lnTo>
                    <a:pt x="1406" y="840"/>
                  </a:lnTo>
                  <a:lnTo>
                    <a:pt x="1386" y="805"/>
                  </a:lnTo>
                  <a:lnTo>
                    <a:pt x="1364" y="768"/>
                  </a:lnTo>
                  <a:lnTo>
                    <a:pt x="1338" y="730"/>
                  </a:lnTo>
                  <a:lnTo>
                    <a:pt x="1311" y="691"/>
                  </a:lnTo>
                  <a:lnTo>
                    <a:pt x="1282" y="650"/>
                  </a:lnTo>
                  <a:lnTo>
                    <a:pt x="1250" y="610"/>
                  </a:lnTo>
                  <a:lnTo>
                    <a:pt x="1218" y="569"/>
                  </a:lnTo>
                  <a:lnTo>
                    <a:pt x="1184" y="526"/>
                  </a:lnTo>
                  <a:lnTo>
                    <a:pt x="1151" y="485"/>
                  </a:lnTo>
                  <a:lnTo>
                    <a:pt x="1116" y="444"/>
                  </a:lnTo>
                  <a:lnTo>
                    <a:pt x="1081" y="403"/>
                  </a:lnTo>
                  <a:lnTo>
                    <a:pt x="1012" y="324"/>
                  </a:lnTo>
                  <a:lnTo>
                    <a:pt x="944" y="249"/>
                  </a:lnTo>
                  <a:lnTo>
                    <a:pt x="880" y="181"/>
                  </a:lnTo>
                  <a:lnTo>
                    <a:pt x="824" y="121"/>
                  </a:lnTo>
                  <a:lnTo>
                    <a:pt x="777" y="71"/>
                  </a:lnTo>
                  <a:lnTo>
                    <a:pt x="740" y="33"/>
                  </a:lnTo>
                  <a:lnTo>
                    <a:pt x="716" y="8"/>
                  </a:lnTo>
                  <a:lnTo>
                    <a:pt x="708" y="0"/>
                  </a:lnTo>
                  <a:lnTo>
                    <a:pt x="690" y="35"/>
                  </a:lnTo>
                  <a:lnTo>
                    <a:pt x="671" y="68"/>
                  </a:lnTo>
                  <a:lnTo>
                    <a:pt x="653" y="100"/>
                  </a:lnTo>
                  <a:lnTo>
                    <a:pt x="634" y="131"/>
                  </a:lnTo>
                  <a:lnTo>
                    <a:pt x="639" y="144"/>
                  </a:lnTo>
                  <a:lnTo>
                    <a:pt x="642" y="149"/>
                  </a:lnTo>
                  <a:lnTo>
                    <a:pt x="666" y="196"/>
                  </a:lnTo>
                  <a:lnTo>
                    <a:pt x="643" y="242"/>
                  </a:lnTo>
                  <a:lnTo>
                    <a:pt x="628" y="269"/>
                  </a:lnTo>
                  <a:lnTo>
                    <a:pt x="601" y="316"/>
                  </a:lnTo>
                  <a:lnTo>
                    <a:pt x="582" y="345"/>
                  </a:lnTo>
                  <a:lnTo>
                    <a:pt x="560" y="376"/>
                  </a:lnTo>
                  <a:lnTo>
                    <a:pt x="535" y="410"/>
                  </a:lnTo>
                  <a:lnTo>
                    <a:pt x="506" y="444"/>
                  </a:lnTo>
                  <a:lnTo>
                    <a:pt x="491" y="462"/>
                  </a:lnTo>
                  <a:lnTo>
                    <a:pt x="475" y="479"/>
                  </a:lnTo>
                  <a:lnTo>
                    <a:pt x="458" y="496"/>
                  </a:lnTo>
                  <a:lnTo>
                    <a:pt x="441" y="513"/>
                  </a:lnTo>
                  <a:lnTo>
                    <a:pt x="422" y="528"/>
                  </a:lnTo>
                  <a:lnTo>
                    <a:pt x="403" y="544"/>
                  </a:lnTo>
                  <a:lnTo>
                    <a:pt x="384" y="559"/>
                  </a:lnTo>
                  <a:lnTo>
                    <a:pt x="362" y="574"/>
                  </a:lnTo>
                  <a:lnTo>
                    <a:pt x="341" y="588"/>
                  </a:lnTo>
                  <a:lnTo>
                    <a:pt x="320" y="600"/>
                  </a:lnTo>
                  <a:lnTo>
                    <a:pt x="297" y="612"/>
                  </a:lnTo>
                  <a:lnTo>
                    <a:pt x="273" y="623"/>
                  </a:lnTo>
                  <a:lnTo>
                    <a:pt x="250" y="632"/>
                  </a:lnTo>
                  <a:lnTo>
                    <a:pt x="225" y="641"/>
                  </a:lnTo>
                  <a:lnTo>
                    <a:pt x="200" y="647"/>
                  </a:lnTo>
                  <a:lnTo>
                    <a:pt x="174" y="652"/>
                  </a:lnTo>
                  <a:lnTo>
                    <a:pt x="160" y="655"/>
                  </a:lnTo>
                  <a:lnTo>
                    <a:pt x="146" y="656"/>
                  </a:lnTo>
                  <a:lnTo>
                    <a:pt x="132" y="656"/>
                  </a:lnTo>
                  <a:lnTo>
                    <a:pt x="119" y="655"/>
                  </a:lnTo>
                  <a:lnTo>
                    <a:pt x="105" y="652"/>
                  </a:lnTo>
                  <a:lnTo>
                    <a:pt x="91" y="650"/>
                  </a:lnTo>
                  <a:lnTo>
                    <a:pt x="77" y="648"/>
                  </a:lnTo>
                  <a:lnTo>
                    <a:pt x="64" y="645"/>
                  </a:lnTo>
                  <a:lnTo>
                    <a:pt x="36" y="656"/>
                  </a:lnTo>
                  <a:lnTo>
                    <a:pt x="17" y="663"/>
                  </a:lnTo>
                  <a:lnTo>
                    <a:pt x="4" y="667"/>
                  </a:lnTo>
                  <a:lnTo>
                    <a:pt x="0" y="668"/>
                  </a:lnTo>
                  <a:lnTo>
                    <a:pt x="315" y="1376"/>
                  </a:lnTo>
                  <a:close/>
                  <a:moveTo>
                    <a:pt x="761" y="70"/>
                  </a:moveTo>
                  <a:lnTo>
                    <a:pt x="765" y="74"/>
                  </a:lnTo>
                  <a:lnTo>
                    <a:pt x="778" y="88"/>
                  </a:lnTo>
                  <a:lnTo>
                    <a:pt x="798" y="110"/>
                  </a:lnTo>
                  <a:lnTo>
                    <a:pt x="824" y="139"/>
                  </a:lnTo>
                  <a:lnTo>
                    <a:pt x="856" y="176"/>
                  </a:lnTo>
                  <a:lnTo>
                    <a:pt x="893" y="219"/>
                  </a:lnTo>
                  <a:lnTo>
                    <a:pt x="934" y="270"/>
                  </a:lnTo>
                  <a:lnTo>
                    <a:pt x="979" y="325"/>
                  </a:lnTo>
                  <a:lnTo>
                    <a:pt x="1026" y="386"/>
                  </a:lnTo>
                  <a:lnTo>
                    <a:pt x="1074" y="453"/>
                  </a:lnTo>
                  <a:lnTo>
                    <a:pt x="1099" y="487"/>
                  </a:lnTo>
                  <a:lnTo>
                    <a:pt x="1124" y="523"/>
                  </a:lnTo>
                  <a:lnTo>
                    <a:pt x="1148" y="560"/>
                  </a:lnTo>
                  <a:lnTo>
                    <a:pt x="1173" y="597"/>
                  </a:lnTo>
                  <a:lnTo>
                    <a:pt x="1198" y="637"/>
                  </a:lnTo>
                  <a:lnTo>
                    <a:pt x="1222" y="676"/>
                  </a:lnTo>
                  <a:lnTo>
                    <a:pt x="1246" y="716"/>
                  </a:lnTo>
                  <a:lnTo>
                    <a:pt x="1269" y="756"/>
                  </a:lnTo>
                  <a:lnTo>
                    <a:pt x="1291" y="798"/>
                  </a:lnTo>
                  <a:lnTo>
                    <a:pt x="1314" y="839"/>
                  </a:lnTo>
                  <a:lnTo>
                    <a:pt x="1335" y="881"/>
                  </a:lnTo>
                  <a:lnTo>
                    <a:pt x="1355" y="925"/>
                  </a:lnTo>
                  <a:lnTo>
                    <a:pt x="972" y="1321"/>
                  </a:lnTo>
                  <a:lnTo>
                    <a:pt x="1170" y="838"/>
                  </a:lnTo>
                  <a:lnTo>
                    <a:pt x="810" y="1147"/>
                  </a:lnTo>
                  <a:lnTo>
                    <a:pt x="1070" y="664"/>
                  </a:lnTo>
                  <a:lnTo>
                    <a:pt x="698" y="974"/>
                  </a:lnTo>
                  <a:lnTo>
                    <a:pt x="959" y="479"/>
                  </a:lnTo>
                  <a:lnTo>
                    <a:pt x="587" y="751"/>
                  </a:lnTo>
                  <a:lnTo>
                    <a:pt x="810" y="305"/>
                  </a:lnTo>
                  <a:lnTo>
                    <a:pt x="463" y="577"/>
                  </a:lnTo>
                  <a:lnTo>
                    <a:pt x="76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5" name="Freeform 194"/>
            <p:cNvSpPr>
              <a:spLocks/>
            </p:cNvSpPr>
            <p:nvPr/>
          </p:nvSpPr>
          <p:spPr bwMode="auto">
            <a:xfrm>
              <a:off x="8316548" y="871859"/>
              <a:ext cx="90917" cy="183172"/>
            </a:xfrm>
            <a:custGeom>
              <a:avLst/>
              <a:gdLst/>
              <a:ahLst/>
              <a:cxnLst>
                <a:cxn ang="0">
                  <a:pos x="1029" y="2050"/>
                </a:cxn>
                <a:cxn ang="0">
                  <a:pos x="975" y="2003"/>
                </a:cxn>
                <a:cxn ang="0">
                  <a:pos x="923" y="1956"/>
                </a:cxn>
                <a:cxn ang="0">
                  <a:pos x="874" y="1911"/>
                </a:cxn>
                <a:cxn ang="0">
                  <a:pos x="826" y="1864"/>
                </a:cxn>
                <a:cxn ang="0">
                  <a:pos x="679" y="1731"/>
                </a:cxn>
                <a:cxn ang="0">
                  <a:pos x="552" y="1590"/>
                </a:cxn>
                <a:cxn ang="0">
                  <a:pos x="444" y="1445"/>
                </a:cxn>
                <a:cxn ang="0">
                  <a:pos x="354" y="1297"/>
                </a:cxn>
                <a:cxn ang="0">
                  <a:pos x="280" y="1149"/>
                </a:cxn>
                <a:cxn ang="0">
                  <a:pos x="222" y="1002"/>
                </a:cxn>
                <a:cxn ang="0">
                  <a:pos x="178" y="859"/>
                </a:cxn>
                <a:cxn ang="0">
                  <a:pos x="146" y="720"/>
                </a:cxn>
                <a:cxn ang="0">
                  <a:pos x="125" y="588"/>
                </a:cxn>
                <a:cxn ang="0">
                  <a:pos x="113" y="465"/>
                </a:cxn>
                <a:cxn ang="0">
                  <a:pos x="110" y="353"/>
                </a:cxn>
                <a:cxn ang="0">
                  <a:pos x="114" y="253"/>
                </a:cxn>
                <a:cxn ang="0">
                  <a:pos x="123" y="168"/>
                </a:cxn>
                <a:cxn ang="0">
                  <a:pos x="136" y="99"/>
                </a:cxn>
                <a:cxn ang="0">
                  <a:pos x="152" y="50"/>
                </a:cxn>
                <a:cxn ang="0">
                  <a:pos x="169" y="20"/>
                </a:cxn>
                <a:cxn ang="0">
                  <a:pos x="13" y="9"/>
                </a:cxn>
                <a:cxn ang="0">
                  <a:pos x="9" y="55"/>
                </a:cxn>
                <a:cxn ang="0">
                  <a:pos x="4" y="131"/>
                </a:cxn>
                <a:cxn ang="0">
                  <a:pos x="1" y="234"/>
                </a:cxn>
                <a:cxn ang="0">
                  <a:pos x="1" y="358"/>
                </a:cxn>
                <a:cxn ang="0">
                  <a:pos x="8" y="501"/>
                </a:cxn>
                <a:cxn ang="0">
                  <a:pos x="19" y="616"/>
                </a:cxn>
                <a:cxn ang="0">
                  <a:pos x="29" y="698"/>
                </a:cxn>
                <a:cxn ang="0">
                  <a:pos x="42" y="781"/>
                </a:cxn>
                <a:cxn ang="0">
                  <a:pos x="59" y="865"/>
                </a:cxn>
                <a:cxn ang="0">
                  <a:pos x="84" y="972"/>
                </a:cxn>
                <a:cxn ang="0">
                  <a:pos x="112" y="1067"/>
                </a:cxn>
                <a:cxn ang="0">
                  <a:pos x="133" y="1130"/>
                </a:cxn>
                <a:cxn ang="0">
                  <a:pos x="156" y="1194"/>
                </a:cxn>
                <a:cxn ang="0">
                  <a:pos x="182" y="1256"/>
                </a:cxn>
                <a:cxn ang="0">
                  <a:pos x="210" y="1319"/>
                </a:cxn>
                <a:cxn ang="0">
                  <a:pos x="242" y="1380"/>
                </a:cxn>
                <a:cxn ang="0">
                  <a:pos x="276" y="1441"/>
                </a:cxn>
                <a:cxn ang="0">
                  <a:pos x="313" y="1500"/>
                </a:cxn>
                <a:cxn ang="0">
                  <a:pos x="354" y="1558"/>
                </a:cxn>
                <a:cxn ang="0">
                  <a:pos x="397" y="1614"/>
                </a:cxn>
                <a:cxn ang="0">
                  <a:pos x="444" y="1668"/>
                </a:cxn>
                <a:cxn ang="0">
                  <a:pos x="494" y="1721"/>
                </a:cxn>
                <a:cxn ang="0">
                  <a:pos x="548" y="1771"/>
                </a:cxn>
                <a:cxn ang="0">
                  <a:pos x="606" y="1819"/>
                </a:cxn>
              </a:cxnLst>
              <a:rect l="0" t="0" r="r" b="b"/>
              <a:pathLst>
                <a:path w="1029" h="2050">
                  <a:moveTo>
                    <a:pt x="636" y="1842"/>
                  </a:moveTo>
                  <a:lnTo>
                    <a:pt x="1029" y="2050"/>
                  </a:lnTo>
                  <a:lnTo>
                    <a:pt x="1002" y="2026"/>
                  </a:lnTo>
                  <a:lnTo>
                    <a:pt x="975" y="2003"/>
                  </a:lnTo>
                  <a:lnTo>
                    <a:pt x="949" y="1980"/>
                  </a:lnTo>
                  <a:lnTo>
                    <a:pt x="923" y="1956"/>
                  </a:lnTo>
                  <a:lnTo>
                    <a:pt x="898" y="1934"/>
                  </a:lnTo>
                  <a:lnTo>
                    <a:pt x="874" y="1911"/>
                  </a:lnTo>
                  <a:lnTo>
                    <a:pt x="849" y="1888"/>
                  </a:lnTo>
                  <a:lnTo>
                    <a:pt x="826" y="1864"/>
                  </a:lnTo>
                  <a:lnTo>
                    <a:pt x="750" y="1799"/>
                  </a:lnTo>
                  <a:lnTo>
                    <a:pt x="679" y="1731"/>
                  </a:lnTo>
                  <a:lnTo>
                    <a:pt x="612" y="1661"/>
                  </a:lnTo>
                  <a:lnTo>
                    <a:pt x="552" y="1590"/>
                  </a:lnTo>
                  <a:lnTo>
                    <a:pt x="495" y="1518"/>
                  </a:lnTo>
                  <a:lnTo>
                    <a:pt x="444" y="1445"/>
                  </a:lnTo>
                  <a:lnTo>
                    <a:pt x="397" y="1372"/>
                  </a:lnTo>
                  <a:lnTo>
                    <a:pt x="354" y="1297"/>
                  </a:lnTo>
                  <a:lnTo>
                    <a:pt x="315" y="1223"/>
                  </a:lnTo>
                  <a:lnTo>
                    <a:pt x="280" y="1149"/>
                  </a:lnTo>
                  <a:lnTo>
                    <a:pt x="250" y="1076"/>
                  </a:lnTo>
                  <a:lnTo>
                    <a:pt x="222" y="1002"/>
                  </a:lnTo>
                  <a:lnTo>
                    <a:pt x="199" y="930"/>
                  </a:lnTo>
                  <a:lnTo>
                    <a:pt x="178" y="859"/>
                  </a:lnTo>
                  <a:lnTo>
                    <a:pt x="161" y="788"/>
                  </a:lnTo>
                  <a:lnTo>
                    <a:pt x="146" y="720"/>
                  </a:lnTo>
                  <a:lnTo>
                    <a:pt x="134" y="652"/>
                  </a:lnTo>
                  <a:lnTo>
                    <a:pt x="125" y="588"/>
                  </a:lnTo>
                  <a:lnTo>
                    <a:pt x="118" y="525"/>
                  </a:lnTo>
                  <a:lnTo>
                    <a:pt x="113" y="465"/>
                  </a:lnTo>
                  <a:lnTo>
                    <a:pt x="111" y="408"/>
                  </a:lnTo>
                  <a:lnTo>
                    <a:pt x="110" y="353"/>
                  </a:lnTo>
                  <a:lnTo>
                    <a:pt x="111" y="302"/>
                  </a:lnTo>
                  <a:lnTo>
                    <a:pt x="114" y="253"/>
                  </a:lnTo>
                  <a:lnTo>
                    <a:pt x="118" y="208"/>
                  </a:lnTo>
                  <a:lnTo>
                    <a:pt x="123" y="168"/>
                  </a:lnTo>
                  <a:lnTo>
                    <a:pt x="129" y="132"/>
                  </a:lnTo>
                  <a:lnTo>
                    <a:pt x="136" y="99"/>
                  </a:lnTo>
                  <a:lnTo>
                    <a:pt x="144" y="72"/>
                  </a:lnTo>
                  <a:lnTo>
                    <a:pt x="152" y="50"/>
                  </a:lnTo>
                  <a:lnTo>
                    <a:pt x="161" y="32"/>
                  </a:lnTo>
                  <a:lnTo>
                    <a:pt x="169" y="20"/>
                  </a:lnTo>
                  <a:lnTo>
                    <a:pt x="16" y="0"/>
                  </a:lnTo>
                  <a:lnTo>
                    <a:pt x="13" y="9"/>
                  </a:lnTo>
                  <a:lnTo>
                    <a:pt x="11" y="28"/>
                  </a:lnTo>
                  <a:lnTo>
                    <a:pt x="9" y="55"/>
                  </a:lnTo>
                  <a:lnTo>
                    <a:pt x="7" y="90"/>
                  </a:lnTo>
                  <a:lnTo>
                    <a:pt x="4" y="131"/>
                  </a:lnTo>
                  <a:lnTo>
                    <a:pt x="2" y="180"/>
                  </a:lnTo>
                  <a:lnTo>
                    <a:pt x="1" y="234"/>
                  </a:lnTo>
                  <a:lnTo>
                    <a:pt x="0" y="293"/>
                  </a:lnTo>
                  <a:lnTo>
                    <a:pt x="1" y="358"/>
                  </a:lnTo>
                  <a:lnTo>
                    <a:pt x="4" y="427"/>
                  </a:lnTo>
                  <a:lnTo>
                    <a:pt x="8" y="501"/>
                  </a:lnTo>
                  <a:lnTo>
                    <a:pt x="14" y="577"/>
                  </a:lnTo>
                  <a:lnTo>
                    <a:pt x="19" y="616"/>
                  </a:lnTo>
                  <a:lnTo>
                    <a:pt x="23" y="657"/>
                  </a:lnTo>
                  <a:lnTo>
                    <a:pt x="29" y="698"/>
                  </a:lnTo>
                  <a:lnTo>
                    <a:pt x="36" y="739"/>
                  </a:lnTo>
                  <a:lnTo>
                    <a:pt x="42" y="781"/>
                  </a:lnTo>
                  <a:lnTo>
                    <a:pt x="51" y="823"/>
                  </a:lnTo>
                  <a:lnTo>
                    <a:pt x="59" y="865"/>
                  </a:lnTo>
                  <a:lnTo>
                    <a:pt x="69" y="909"/>
                  </a:lnTo>
                  <a:lnTo>
                    <a:pt x="84" y="972"/>
                  </a:lnTo>
                  <a:lnTo>
                    <a:pt x="101" y="1035"/>
                  </a:lnTo>
                  <a:lnTo>
                    <a:pt x="112" y="1067"/>
                  </a:lnTo>
                  <a:lnTo>
                    <a:pt x="121" y="1098"/>
                  </a:lnTo>
                  <a:lnTo>
                    <a:pt x="133" y="1130"/>
                  </a:lnTo>
                  <a:lnTo>
                    <a:pt x="144" y="1162"/>
                  </a:lnTo>
                  <a:lnTo>
                    <a:pt x="156" y="1194"/>
                  </a:lnTo>
                  <a:lnTo>
                    <a:pt x="169" y="1225"/>
                  </a:lnTo>
                  <a:lnTo>
                    <a:pt x="182" y="1256"/>
                  </a:lnTo>
                  <a:lnTo>
                    <a:pt x="196" y="1288"/>
                  </a:lnTo>
                  <a:lnTo>
                    <a:pt x="210" y="1319"/>
                  </a:lnTo>
                  <a:lnTo>
                    <a:pt x="226" y="1349"/>
                  </a:lnTo>
                  <a:lnTo>
                    <a:pt x="242" y="1380"/>
                  </a:lnTo>
                  <a:lnTo>
                    <a:pt x="259" y="1411"/>
                  </a:lnTo>
                  <a:lnTo>
                    <a:pt x="276" y="1441"/>
                  </a:lnTo>
                  <a:lnTo>
                    <a:pt x="294" y="1470"/>
                  </a:lnTo>
                  <a:lnTo>
                    <a:pt x="313" y="1500"/>
                  </a:lnTo>
                  <a:lnTo>
                    <a:pt x="333" y="1529"/>
                  </a:lnTo>
                  <a:lnTo>
                    <a:pt x="354" y="1558"/>
                  </a:lnTo>
                  <a:lnTo>
                    <a:pt x="375" y="1586"/>
                  </a:lnTo>
                  <a:lnTo>
                    <a:pt x="397" y="1614"/>
                  </a:lnTo>
                  <a:lnTo>
                    <a:pt x="420" y="1642"/>
                  </a:lnTo>
                  <a:lnTo>
                    <a:pt x="444" y="1668"/>
                  </a:lnTo>
                  <a:lnTo>
                    <a:pt x="469" y="1695"/>
                  </a:lnTo>
                  <a:lnTo>
                    <a:pt x="494" y="1721"/>
                  </a:lnTo>
                  <a:lnTo>
                    <a:pt x="521" y="1746"/>
                  </a:lnTo>
                  <a:lnTo>
                    <a:pt x="548" y="1771"/>
                  </a:lnTo>
                  <a:lnTo>
                    <a:pt x="576" y="1795"/>
                  </a:lnTo>
                  <a:lnTo>
                    <a:pt x="606" y="1819"/>
                  </a:lnTo>
                  <a:lnTo>
                    <a:pt x="636" y="18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6" name="Freeform 195"/>
            <p:cNvSpPr>
              <a:spLocks/>
            </p:cNvSpPr>
            <p:nvPr/>
          </p:nvSpPr>
          <p:spPr bwMode="auto">
            <a:xfrm>
              <a:off x="8236327" y="188642"/>
              <a:ext cx="29414" cy="336929"/>
            </a:xfrm>
            <a:custGeom>
              <a:avLst/>
              <a:gdLst/>
              <a:ahLst/>
              <a:cxnLst>
                <a:cxn ang="0">
                  <a:pos x="93" y="2759"/>
                </a:cxn>
                <a:cxn ang="0">
                  <a:pos x="103" y="2881"/>
                </a:cxn>
                <a:cxn ang="0">
                  <a:pos x="112" y="3007"/>
                </a:cxn>
                <a:cxn ang="0">
                  <a:pos x="121" y="3136"/>
                </a:cxn>
                <a:cxn ang="0">
                  <a:pos x="129" y="3269"/>
                </a:cxn>
                <a:cxn ang="0">
                  <a:pos x="138" y="3405"/>
                </a:cxn>
                <a:cxn ang="0">
                  <a:pos x="145" y="3545"/>
                </a:cxn>
                <a:cxn ang="0">
                  <a:pos x="152" y="3688"/>
                </a:cxn>
                <a:cxn ang="0">
                  <a:pos x="176" y="3761"/>
                </a:cxn>
                <a:cxn ang="0">
                  <a:pos x="217" y="3763"/>
                </a:cxn>
                <a:cxn ang="0">
                  <a:pos x="261" y="3766"/>
                </a:cxn>
                <a:cxn ang="0">
                  <a:pos x="305" y="3770"/>
                </a:cxn>
                <a:cxn ang="0">
                  <a:pos x="323" y="3699"/>
                </a:cxn>
                <a:cxn ang="0">
                  <a:pos x="317" y="3555"/>
                </a:cxn>
                <a:cxn ang="0">
                  <a:pos x="309" y="3413"/>
                </a:cxn>
                <a:cxn ang="0">
                  <a:pos x="301" y="3276"/>
                </a:cxn>
                <a:cxn ang="0">
                  <a:pos x="292" y="3141"/>
                </a:cxn>
                <a:cxn ang="0">
                  <a:pos x="283" y="3010"/>
                </a:cxn>
                <a:cxn ang="0">
                  <a:pos x="274" y="2883"/>
                </a:cxn>
                <a:cxn ang="0">
                  <a:pos x="264" y="2760"/>
                </a:cxn>
                <a:cxn ang="0">
                  <a:pos x="248" y="2572"/>
                </a:cxn>
                <a:cxn ang="0">
                  <a:pos x="229" y="2299"/>
                </a:cxn>
                <a:cxn ang="0">
                  <a:pos x="213" y="2001"/>
                </a:cxn>
                <a:cxn ang="0">
                  <a:pos x="199" y="1679"/>
                </a:cxn>
                <a:cxn ang="0">
                  <a:pos x="188" y="1337"/>
                </a:cxn>
                <a:cxn ang="0">
                  <a:pos x="181" y="976"/>
                </a:cxn>
                <a:cxn ang="0">
                  <a:pos x="175" y="596"/>
                </a:cxn>
                <a:cxn ang="0">
                  <a:pos x="172" y="202"/>
                </a:cxn>
                <a:cxn ang="0">
                  <a:pos x="0" y="0"/>
                </a:cxn>
                <a:cxn ang="0">
                  <a:pos x="2" y="402"/>
                </a:cxn>
                <a:cxn ang="0">
                  <a:pos x="6" y="788"/>
                </a:cxn>
                <a:cxn ang="0">
                  <a:pos x="14" y="1159"/>
                </a:cxn>
                <a:cxn ang="0">
                  <a:pos x="23" y="1511"/>
                </a:cxn>
                <a:cxn ang="0">
                  <a:pos x="35" y="1843"/>
                </a:cxn>
                <a:cxn ang="0">
                  <a:pos x="50" y="2153"/>
                </a:cxn>
                <a:cxn ang="0">
                  <a:pos x="67" y="2439"/>
                </a:cxn>
                <a:cxn ang="0">
                  <a:pos x="88" y="2699"/>
                </a:cxn>
              </a:cxnLst>
              <a:rect l="0" t="0" r="r" b="b"/>
              <a:pathLst>
                <a:path w="327" h="3772">
                  <a:moveTo>
                    <a:pt x="88" y="2699"/>
                  </a:moveTo>
                  <a:lnTo>
                    <a:pt x="93" y="2759"/>
                  </a:lnTo>
                  <a:lnTo>
                    <a:pt x="97" y="2819"/>
                  </a:lnTo>
                  <a:lnTo>
                    <a:pt x="103" y="2881"/>
                  </a:lnTo>
                  <a:lnTo>
                    <a:pt x="108" y="2943"/>
                  </a:lnTo>
                  <a:lnTo>
                    <a:pt x="112" y="3007"/>
                  </a:lnTo>
                  <a:lnTo>
                    <a:pt x="116" y="3071"/>
                  </a:lnTo>
                  <a:lnTo>
                    <a:pt x="121" y="3136"/>
                  </a:lnTo>
                  <a:lnTo>
                    <a:pt x="125" y="3203"/>
                  </a:lnTo>
                  <a:lnTo>
                    <a:pt x="129" y="3269"/>
                  </a:lnTo>
                  <a:lnTo>
                    <a:pt x="133" y="3337"/>
                  </a:lnTo>
                  <a:lnTo>
                    <a:pt x="138" y="3405"/>
                  </a:lnTo>
                  <a:lnTo>
                    <a:pt x="141" y="3475"/>
                  </a:lnTo>
                  <a:lnTo>
                    <a:pt x="145" y="3545"/>
                  </a:lnTo>
                  <a:lnTo>
                    <a:pt x="148" y="3616"/>
                  </a:lnTo>
                  <a:lnTo>
                    <a:pt x="152" y="3688"/>
                  </a:lnTo>
                  <a:lnTo>
                    <a:pt x="156" y="3760"/>
                  </a:lnTo>
                  <a:lnTo>
                    <a:pt x="176" y="3761"/>
                  </a:lnTo>
                  <a:lnTo>
                    <a:pt x="196" y="3762"/>
                  </a:lnTo>
                  <a:lnTo>
                    <a:pt x="217" y="3763"/>
                  </a:lnTo>
                  <a:lnTo>
                    <a:pt x="239" y="3764"/>
                  </a:lnTo>
                  <a:lnTo>
                    <a:pt x="261" y="3766"/>
                  </a:lnTo>
                  <a:lnTo>
                    <a:pt x="283" y="3768"/>
                  </a:lnTo>
                  <a:lnTo>
                    <a:pt x="305" y="3770"/>
                  </a:lnTo>
                  <a:lnTo>
                    <a:pt x="327" y="3772"/>
                  </a:lnTo>
                  <a:lnTo>
                    <a:pt x="323" y="3699"/>
                  </a:lnTo>
                  <a:lnTo>
                    <a:pt x="320" y="3626"/>
                  </a:lnTo>
                  <a:lnTo>
                    <a:pt x="317" y="3555"/>
                  </a:lnTo>
                  <a:lnTo>
                    <a:pt x="312" y="3483"/>
                  </a:lnTo>
                  <a:lnTo>
                    <a:pt x="309" y="3413"/>
                  </a:lnTo>
                  <a:lnTo>
                    <a:pt x="305" y="3345"/>
                  </a:lnTo>
                  <a:lnTo>
                    <a:pt x="301" y="3276"/>
                  </a:lnTo>
                  <a:lnTo>
                    <a:pt x="297" y="3208"/>
                  </a:lnTo>
                  <a:lnTo>
                    <a:pt x="292" y="3141"/>
                  </a:lnTo>
                  <a:lnTo>
                    <a:pt x="288" y="3075"/>
                  </a:lnTo>
                  <a:lnTo>
                    <a:pt x="283" y="3010"/>
                  </a:lnTo>
                  <a:lnTo>
                    <a:pt x="279" y="2946"/>
                  </a:lnTo>
                  <a:lnTo>
                    <a:pt x="274" y="2883"/>
                  </a:lnTo>
                  <a:lnTo>
                    <a:pt x="269" y="2821"/>
                  </a:lnTo>
                  <a:lnTo>
                    <a:pt x="264" y="2760"/>
                  </a:lnTo>
                  <a:lnTo>
                    <a:pt x="258" y="2699"/>
                  </a:lnTo>
                  <a:lnTo>
                    <a:pt x="248" y="2572"/>
                  </a:lnTo>
                  <a:lnTo>
                    <a:pt x="238" y="2439"/>
                  </a:lnTo>
                  <a:lnTo>
                    <a:pt x="229" y="2299"/>
                  </a:lnTo>
                  <a:lnTo>
                    <a:pt x="220" y="2153"/>
                  </a:lnTo>
                  <a:lnTo>
                    <a:pt x="213" y="2001"/>
                  </a:lnTo>
                  <a:lnTo>
                    <a:pt x="205" y="1843"/>
                  </a:lnTo>
                  <a:lnTo>
                    <a:pt x="199" y="1679"/>
                  </a:lnTo>
                  <a:lnTo>
                    <a:pt x="194" y="1511"/>
                  </a:lnTo>
                  <a:lnTo>
                    <a:pt x="188" y="1337"/>
                  </a:lnTo>
                  <a:lnTo>
                    <a:pt x="184" y="1159"/>
                  </a:lnTo>
                  <a:lnTo>
                    <a:pt x="181" y="976"/>
                  </a:lnTo>
                  <a:lnTo>
                    <a:pt x="178" y="788"/>
                  </a:lnTo>
                  <a:lnTo>
                    <a:pt x="175" y="596"/>
                  </a:lnTo>
                  <a:lnTo>
                    <a:pt x="173" y="402"/>
                  </a:lnTo>
                  <a:lnTo>
                    <a:pt x="172" y="202"/>
                  </a:lnTo>
                  <a:lnTo>
                    <a:pt x="170" y="0"/>
                  </a:lnTo>
                  <a:lnTo>
                    <a:pt x="0" y="0"/>
                  </a:lnTo>
                  <a:lnTo>
                    <a:pt x="1" y="202"/>
                  </a:lnTo>
                  <a:lnTo>
                    <a:pt x="2" y="402"/>
                  </a:lnTo>
                  <a:lnTo>
                    <a:pt x="4" y="596"/>
                  </a:lnTo>
                  <a:lnTo>
                    <a:pt x="6" y="788"/>
                  </a:lnTo>
                  <a:lnTo>
                    <a:pt x="9" y="976"/>
                  </a:lnTo>
                  <a:lnTo>
                    <a:pt x="14" y="1159"/>
                  </a:lnTo>
                  <a:lnTo>
                    <a:pt x="18" y="1337"/>
                  </a:lnTo>
                  <a:lnTo>
                    <a:pt x="23" y="1511"/>
                  </a:lnTo>
                  <a:lnTo>
                    <a:pt x="29" y="1679"/>
                  </a:lnTo>
                  <a:lnTo>
                    <a:pt x="35" y="1843"/>
                  </a:lnTo>
                  <a:lnTo>
                    <a:pt x="41" y="2001"/>
                  </a:lnTo>
                  <a:lnTo>
                    <a:pt x="50" y="2153"/>
                  </a:lnTo>
                  <a:lnTo>
                    <a:pt x="58" y="2299"/>
                  </a:lnTo>
                  <a:lnTo>
                    <a:pt x="67" y="2439"/>
                  </a:lnTo>
                  <a:lnTo>
                    <a:pt x="77" y="2572"/>
                  </a:lnTo>
                  <a:lnTo>
                    <a:pt x="88" y="2699"/>
                  </a:lnTo>
                  <a:close/>
                </a:path>
              </a:pathLst>
            </a:custGeom>
            <a:solidFill>
              <a:srgbClr val="3D30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7" name="Freeform 196"/>
            <p:cNvSpPr>
              <a:spLocks/>
            </p:cNvSpPr>
            <p:nvPr/>
          </p:nvSpPr>
          <p:spPr bwMode="auto">
            <a:xfrm>
              <a:off x="8206912" y="649914"/>
              <a:ext cx="64177" cy="1014798"/>
            </a:xfrm>
            <a:custGeom>
              <a:avLst/>
              <a:gdLst/>
              <a:ahLst/>
              <a:cxnLst>
                <a:cxn ang="0">
                  <a:pos x="295" y="10964"/>
                </a:cxn>
                <a:cxn ang="0">
                  <a:pos x="386" y="10617"/>
                </a:cxn>
                <a:cxn ang="0">
                  <a:pos x="473" y="10215"/>
                </a:cxn>
                <a:cxn ang="0">
                  <a:pos x="544" y="9768"/>
                </a:cxn>
                <a:cxn ang="0">
                  <a:pos x="590" y="9284"/>
                </a:cxn>
                <a:cxn ang="0">
                  <a:pos x="603" y="8805"/>
                </a:cxn>
                <a:cxn ang="0">
                  <a:pos x="608" y="8337"/>
                </a:cxn>
                <a:cxn ang="0">
                  <a:pos x="621" y="7717"/>
                </a:cxn>
                <a:cxn ang="0">
                  <a:pos x="637" y="6968"/>
                </a:cxn>
                <a:cxn ang="0">
                  <a:pos x="678" y="5027"/>
                </a:cxn>
                <a:cxn ang="0">
                  <a:pos x="710" y="2823"/>
                </a:cxn>
                <a:cxn ang="0">
                  <a:pos x="713" y="816"/>
                </a:cxn>
                <a:cxn ang="0">
                  <a:pos x="689" y="154"/>
                </a:cxn>
                <a:cxn ang="0">
                  <a:pos x="564" y="29"/>
                </a:cxn>
                <a:cxn ang="0">
                  <a:pos x="535" y="183"/>
                </a:cxn>
                <a:cxn ang="0">
                  <a:pos x="538" y="414"/>
                </a:cxn>
                <a:cxn ang="0">
                  <a:pos x="540" y="648"/>
                </a:cxn>
                <a:cxn ang="0">
                  <a:pos x="541" y="850"/>
                </a:cxn>
                <a:cxn ang="0">
                  <a:pos x="543" y="1031"/>
                </a:cxn>
                <a:cxn ang="0">
                  <a:pos x="544" y="1307"/>
                </a:cxn>
                <a:cxn ang="0">
                  <a:pos x="545" y="1806"/>
                </a:cxn>
                <a:cxn ang="0">
                  <a:pos x="543" y="2308"/>
                </a:cxn>
                <a:cxn ang="0">
                  <a:pos x="539" y="2791"/>
                </a:cxn>
                <a:cxn ang="0">
                  <a:pos x="535" y="3184"/>
                </a:cxn>
                <a:cxn ang="0">
                  <a:pos x="532" y="3411"/>
                </a:cxn>
                <a:cxn ang="0">
                  <a:pos x="529" y="3727"/>
                </a:cxn>
                <a:cxn ang="0">
                  <a:pos x="526" y="3912"/>
                </a:cxn>
                <a:cxn ang="0">
                  <a:pos x="522" y="4103"/>
                </a:cxn>
                <a:cxn ang="0">
                  <a:pos x="519" y="4306"/>
                </a:cxn>
                <a:cxn ang="0">
                  <a:pos x="516" y="4517"/>
                </a:cxn>
                <a:cxn ang="0">
                  <a:pos x="512" y="4788"/>
                </a:cxn>
                <a:cxn ang="0">
                  <a:pos x="507" y="5055"/>
                </a:cxn>
                <a:cxn ang="0">
                  <a:pos x="502" y="5301"/>
                </a:cxn>
                <a:cxn ang="0">
                  <a:pos x="498" y="5478"/>
                </a:cxn>
                <a:cxn ang="0">
                  <a:pos x="493" y="5774"/>
                </a:cxn>
                <a:cxn ang="0">
                  <a:pos x="484" y="6141"/>
                </a:cxn>
                <a:cxn ang="0">
                  <a:pos x="477" y="6494"/>
                </a:cxn>
                <a:cxn ang="0">
                  <a:pos x="472" y="6745"/>
                </a:cxn>
                <a:cxn ang="0">
                  <a:pos x="468" y="6859"/>
                </a:cxn>
                <a:cxn ang="0">
                  <a:pos x="466" y="6968"/>
                </a:cxn>
                <a:cxn ang="0">
                  <a:pos x="456" y="7432"/>
                </a:cxn>
                <a:cxn ang="0">
                  <a:pos x="449" y="7731"/>
                </a:cxn>
                <a:cxn ang="0">
                  <a:pos x="447" y="7832"/>
                </a:cxn>
                <a:cxn ang="0">
                  <a:pos x="444" y="7976"/>
                </a:cxn>
                <a:cxn ang="0">
                  <a:pos x="440" y="8214"/>
                </a:cxn>
                <a:cxn ang="0">
                  <a:pos x="433" y="8603"/>
                </a:cxn>
                <a:cxn ang="0">
                  <a:pos x="431" y="8845"/>
                </a:cxn>
                <a:cxn ang="0">
                  <a:pos x="430" y="8992"/>
                </a:cxn>
                <a:cxn ang="0">
                  <a:pos x="422" y="9224"/>
                </a:cxn>
                <a:cxn ang="0">
                  <a:pos x="410" y="9403"/>
                </a:cxn>
                <a:cxn ang="0">
                  <a:pos x="361" y="9850"/>
                </a:cxn>
                <a:cxn ang="0">
                  <a:pos x="320" y="10114"/>
                </a:cxn>
                <a:cxn ang="0">
                  <a:pos x="305" y="10197"/>
                </a:cxn>
                <a:cxn ang="0">
                  <a:pos x="280" y="10326"/>
                </a:cxn>
                <a:cxn ang="0">
                  <a:pos x="247" y="10478"/>
                </a:cxn>
                <a:cxn ang="0">
                  <a:pos x="209" y="10642"/>
                </a:cxn>
                <a:cxn ang="0">
                  <a:pos x="172" y="10792"/>
                </a:cxn>
                <a:cxn ang="0">
                  <a:pos x="146" y="10887"/>
                </a:cxn>
                <a:cxn ang="0">
                  <a:pos x="111" y="11008"/>
                </a:cxn>
                <a:cxn ang="0">
                  <a:pos x="72" y="11137"/>
                </a:cxn>
                <a:cxn ang="0">
                  <a:pos x="33" y="11260"/>
                </a:cxn>
                <a:cxn ang="0">
                  <a:pos x="0" y="11359"/>
                </a:cxn>
              </a:cxnLst>
              <a:rect l="0" t="0" r="r" b="b"/>
              <a:pathLst>
                <a:path w="715" h="11384">
                  <a:moveTo>
                    <a:pt x="162" y="11384"/>
                  </a:moveTo>
                  <a:lnTo>
                    <a:pt x="192" y="11297"/>
                  </a:lnTo>
                  <a:lnTo>
                    <a:pt x="225" y="11197"/>
                  </a:lnTo>
                  <a:lnTo>
                    <a:pt x="259" y="11086"/>
                  </a:lnTo>
                  <a:lnTo>
                    <a:pt x="295" y="10964"/>
                  </a:lnTo>
                  <a:lnTo>
                    <a:pt x="313" y="10900"/>
                  </a:lnTo>
                  <a:lnTo>
                    <a:pt x="332" y="10833"/>
                  </a:lnTo>
                  <a:lnTo>
                    <a:pt x="350" y="10763"/>
                  </a:lnTo>
                  <a:lnTo>
                    <a:pt x="368" y="10691"/>
                  </a:lnTo>
                  <a:lnTo>
                    <a:pt x="386" y="10617"/>
                  </a:lnTo>
                  <a:lnTo>
                    <a:pt x="404" y="10541"/>
                  </a:lnTo>
                  <a:lnTo>
                    <a:pt x="422" y="10462"/>
                  </a:lnTo>
                  <a:lnTo>
                    <a:pt x="439" y="10382"/>
                  </a:lnTo>
                  <a:lnTo>
                    <a:pt x="456" y="10300"/>
                  </a:lnTo>
                  <a:lnTo>
                    <a:pt x="473" y="10215"/>
                  </a:lnTo>
                  <a:lnTo>
                    <a:pt x="489" y="10130"/>
                  </a:lnTo>
                  <a:lnTo>
                    <a:pt x="503" y="10042"/>
                  </a:lnTo>
                  <a:lnTo>
                    <a:pt x="517" y="9952"/>
                  </a:lnTo>
                  <a:lnTo>
                    <a:pt x="531" y="9860"/>
                  </a:lnTo>
                  <a:lnTo>
                    <a:pt x="544" y="9768"/>
                  </a:lnTo>
                  <a:lnTo>
                    <a:pt x="555" y="9674"/>
                  </a:lnTo>
                  <a:lnTo>
                    <a:pt x="566" y="9579"/>
                  </a:lnTo>
                  <a:lnTo>
                    <a:pt x="574" y="9482"/>
                  </a:lnTo>
                  <a:lnTo>
                    <a:pt x="583" y="9384"/>
                  </a:lnTo>
                  <a:lnTo>
                    <a:pt x="590" y="9284"/>
                  </a:lnTo>
                  <a:lnTo>
                    <a:pt x="596" y="9185"/>
                  </a:lnTo>
                  <a:lnTo>
                    <a:pt x="599" y="9083"/>
                  </a:lnTo>
                  <a:lnTo>
                    <a:pt x="602" y="8981"/>
                  </a:lnTo>
                  <a:lnTo>
                    <a:pt x="603" y="8878"/>
                  </a:lnTo>
                  <a:lnTo>
                    <a:pt x="603" y="8805"/>
                  </a:lnTo>
                  <a:lnTo>
                    <a:pt x="603" y="8725"/>
                  </a:lnTo>
                  <a:lnTo>
                    <a:pt x="604" y="8638"/>
                  </a:lnTo>
                  <a:lnTo>
                    <a:pt x="605" y="8544"/>
                  </a:lnTo>
                  <a:lnTo>
                    <a:pt x="606" y="8444"/>
                  </a:lnTo>
                  <a:lnTo>
                    <a:pt x="608" y="8337"/>
                  </a:lnTo>
                  <a:lnTo>
                    <a:pt x="610" y="8225"/>
                  </a:lnTo>
                  <a:lnTo>
                    <a:pt x="612" y="8106"/>
                  </a:lnTo>
                  <a:lnTo>
                    <a:pt x="615" y="7982"/>
                  </a:lnTo>
                  <a:lnTo>
                    <a:pt x="618" y="7853"/>
                  </a:lnTo>
                  <a:lnTo>
                    <a:pt x="621" y="7717"/>
                  </a:lnTo>
                  <a:lnTo>
                    <a:pt x="623" y="7578"/>
                  </a:lnTo>
                  <a:lnTo>
                    <a:pt x="626" y="7432"/>
                  </a:lnTo>
                  <a:lnTo>
                    <a:pt x="630" y="7282"/>
                  </a:lnTo>
                  <a:lnTo>
                    <a:pt x="634" y="7127"/>
                  </a:lnTo>
                  <a:lnTo>
                    <a:pt x="637" y="6968"/>
                  </a:lnTo>
                  <a:lnTo>
                    <a:pt x="645" y="6612"/>
                  </a:lnTo>
                  <a:lnTo>
                    <a:pt x="654" y="6238"/>
                  </a:lnTo>
                  <a:lnTo>
                    <a:pt x="661" y="5849"/>
                  </a:lnTo>
                  <a:lnTo>
                    <a:pt x="670" y="5444"/>
                  </a:lnTo>
                  <a:lnTo>
                    <a:pt x="678" y="5027"/>
                  </a:lnTo>
                  <a:lnTo>
                    <a:pt x="686" y="4600"/>
                  </a:lnTo>
                  <a:lnTo>
                    <a:pt x="693" y="4163"/>
                  </a:lnTo>
                  <a:lnTo>
                    <a:pt x="699" y="3721"/>
                  </a:lnTo>
                  <a:lnTo>
                    <a:pt x="705" y="3273"/>
                  </a:lnTo>
                  <a:lnTo>
                    <a:pt x="710" y="2823"/>
                  </a:lnTo>
                  <a:lnTo>
                    <a:pt x="713" y="2373"/>
                  </a:lnTo>
                  <a:lnTo>
                    <a:pt x="715" y="1923"/>
                  </a:lnTo>
                  <a:lnTo>
                    <a:pt x="715" y="1476"/>
                  </a:lnTo>
                  <a:lnTo>
                    <a:pt x="714" y="1034"/>
                  </a:lnTo>
                  <a:lnTo>
                    <a:pt x="713" y="816"/>
                  </a:lnTo>
                  <a:lnTo>
                    <a:pt x="711" y="598"/>
                  </a:lnTo>
                  <a:lnTo>
                    <a:pt x="709" y="384"/>
                  </a:lnTo>
                  <a:lnTo>
                    <a:pt x="706" y="171"/>
                  </a:lnTo>
                  <a:lnTo>
                    <a:pt x="697" y="163"/>
                  </a:lnTo>
                  <a:lnTo>
                    <a:pt x="689" y="154"/>
                  </a:lnTo>
                  <a:lnTo>
                    <a:pt x="679" y="146"/>
                  </a:lnTo>
                  <a:lnTo>
                    <a:pt x="671" y="136"/>
                  </a:lnTo>
                  <a:lnTo>
                    <a:pt x="636" y="100"/>
                  </a:lnTo>
                  <a:lnTo>
                    <a:pt x="599" y="64"/>
                  </a:lnTo>
                  <a:lnTo>
                    <a:pt x="564" y="29"/>
                  </a:lnTo>
                  <a:lnTo>
                    <a:pt x="532" y="0"/>
                  </a:lnTo>
                  <a:lnTo>
                    <a:pt x="533" y="45"/>
                  </a:lnTo>
                  <a:lnTo>
                    <a:pt x="533" y="91"/>
                  </a:lnTo>
                  <a:lnTo>
                    <a:pt x="534" y="136"/>
                  </a:lnTo>
                  <a:lnTo>
                    <a:pt x="535" y="183"/>
                  </a:lnTo>
                  <a:lnTo>
                    <a:pt x="535" y="229"/>
                  </a:lnTo>
                  <a:lnTo>
                    <a:pt x="536" y="275"/>
                  </a:lnTo>
                  <a:lnTo>
                    <a:pt x="537" y="321"/>
                  </a:lnTo>
                  <a:lnTo>
                    <a:pt x="537" y="367"/>
                  </a:lnTo>
                  <a:lnTo>
                    <a:pt x="538" y="414"/>
                  </a:lnTo>
                  <a:lnTo>
                    <a:pt x="538" y="461"/>
                  </a:lnTo>
                  <a:lnTo>
                    <a:pt x="539" y="507"/>
                  </a:lnTo>
                  <a:lnTo>
                    <a:pt x="539" y="554"/>
                  </a:lnTo>
                  <a:lnTo>
                    <a:pt x="540" y="600"/>
                  </a:lnTo>
                  <a:lnTo>
                    <a:pt x="540" y="648"/>
                  </a:lnTo>
                  <a:lnTo>
                    <a:pt x="540" y="695"/>
                  </a:lnTo>
                  <a:lnTo>
                    <a:pt x="541" y="742"/>
                  </a:lnTo>
                  <a:lnTo>
                    <a:pt x="541" y="778"/>
                  </a:lnTo>
                  <a:lnTo>
                    <a:pt x="541" y="814"/>
                  </a:lnTo>
                  <a:lnTo>
                    <a:pt x="541" y="850"/>
                  </a:lnTo>
                  <a:lnTo>
                    <a:pt x="543" y="887"/>
                  </a:lnTo>
                  <a:lnTo>
                    <a:pt x="543" y="923"/>
                  </a:lnTo>
                  <a:lnTo>
                    <a:pt x="543" y="959"/>
                  </a:lnTo>
                  <a:lnTo>
                    <a:pt x="543" y="995"/>
                  </a:lnTo>
                  <a:lnTo>
                    <a:pt x="543" y="1031"/>
                  </a:lnTo>
                  <a:lnTo>
                    <a:pt x="552" y="1042"/>
                  </a:lnTo>
                  <a:lnTo>
                    <a:pt x="555" y="1046"/>
                  </a:lnTo>
                  <a:lnTo>
                    <a:pt x="544" y="1109"/>
                  </a:lnTo>
                  <a:lnTo>
                    <a:pt x="544" y="1207"/>
                  </a:lnTo>
                  <a:lnTo>
                    <a:pt x="544" y="1307"/>
                  </a:lnTo>
                  <a:lnTo>
                    <a:pt x="545" y="1407"/>
                  </a:lnTo>
                  <a:lnTo>
                    <a:pt x="545" y="1506"/>
                  </a:lnTo>
                  <a:lnTo>
                    <a:pt x="545" y="1606"/>
                  </a:lnTo>
                  <a:lnTo>
                    <a:pt x="545" y="1705"/>
                  </a:lnTo>
                  <a:lnTo>
                    <a:pt x="545" y="1806"/>
                  </a:lnTo>
                  <a:lnTo>
                    <a:pt x="544" y="1906"/>
                  </a:lnTo>
                  <a:lnTo>
                    <a:pt x="544" y="2006"/>
                  </a:lnTo>
                  <a:lnTo>
                    <a:pt x="544" y="2107"/>
                  </a:lnTo>
                  <a:lnTo>
                    <a:pt x="543" y="2208"/>
                  </a:lnTo>
                  <a:lnTo>
                    <a:pt x="543" y="2308"/>
                  </a:lnTo>
                  <a:lnTo>
                    <a:pt x="541" y="2410"/>
                  </a:lnTo>
                  <a:lnTo>
                    <a:pt x="541" y="2511"/>
                  </a:lnTo>
                  <a:lnTo>
                    <a:pt x="540" y="2611"/>
                  </a:lnTo>
                  <a:lnTo>
                    <a:pt x="539" y="2713"/>
                  </a:lnTo>
                  <a:lnTo>
                    <a:pt x="539" y="2791"/>
                  </a:lnTo>
                  <a:lnTo>
                    <a:pt x="538" y="2870"/>
                  </a:lnTo>
                  <a:lnTo>
                    <a:pt x="537" y="2949"/>
                  </a:lnTo>
                  <a:lnTo>
                    <a:pt x="536" y="3028"/>
                  </a:lnTo>
                  <a:lnTo>
                    <a:pt x="536" y="3106"/>
                  </a:lnTo>
                  <a:lnTo>
                    <a:pt x="535" y="3184"/>
                  </a:lnTo>
                  <a:lnTo>
                    <a:pt x="534" y="3264"/>
                  </a:lnTo>
                  <a:lnTo>
                    <a:pt x="533" y="3342"/>
                  </a:lnTo>
                  <a:lnTo>
                    <a:pt x="533" y="3345"/>
                  </a:lnTo>
                  <a:lnTo>
                    <a:pt x="533" y="3347"/>
                  </a:lnTo>
                  <a:lnTo>
                    <a:pt x="532" y="3411"/>
                  </a:lnTo>
                  <a:lnTo>
                    <a:pt x="532" y="3475"/>
                  </a:lnTo>
                  <a:lnTo>
                    <a:pt x="531" y="3538"/>
                  </a:lnTo>
                  <a:lnTo>
                    <a:pt x="530" y="3601"/>
                  </a:lnTo>
                  <a:lnTo>
                    <a:pt x="529" y="3663"/>
                  </a:lnTo>
                  <a:lnTo>
                    <a:pt x="529" y="3727"/>
                  </a:lnTo>
                  <a:lnTo>
                    <a:pt x="528" y="3789"/>
                  </a:lnTo>
                  <a:lnTo>
                    <a:pt x="527" y="3852"/>
                  </a:lnTo>
                  <a:lnTo>
                    <a:pt x="527" y="3872"/>
                  </a:lnTo>
                  <a:lnTo>
                    <a:pt x="526" y="3892"/>
                  </a:lnTo>
                  <a:lnTo>
                    <a:pt x="526" y="3912"/>
                  </a:lnTo>
                  <a:lnTo>
                    <a:pt x="526" y="3932"/>
                  </a:lnTo>
                  <a:lnTo>
                    <a:pt x="525" y="3975"/>
                  </a:lnTo>
                  <a:lnTo>
                    <a:pt x="525" y="4018"/>
                  </a:lnTo>
                  <a:lnTo>
                    <a:pt x="523" y="4060"/>
                  </a:lnTo>
                  <a:lnTo>
                    <a:pt x="522" y="4103"/>
                  </a:lnTo>
                  <a:lnTo>
                    <a:pt x="522" y="4145"/>
                  </a:lnTo>
                  <a:lnTo>
                    <a:pt x="521" y="4188"/>
                  </a:lnTo>
                  <a:lnTo>
                    <a:pt x="521" y="4230"/>
                  </a:lnTo>
                  <a:lnTo>
                    <a:pt x="520" y="4272"/>
                  </a:lnTo>
                  <a:lnTo>
                    <a:pt x="519" y="4306"/>
                  </a:lnTo>
                  <a:lnTo>
                    <a:pt x="519" y="4340"/>
                  </a:lnTo>
                  <a:lnTo>
                    <a:pt x="518" y="4374"/>
                  </a:lnTo>
                  <a:lnTo>
                    <a:pt x="518" y="4408"/>
                  </a:lnTo>
                  <a:lnTo>
                    <a:pt x="517" y="4463"/>
                  </a:lnTo>
                  <a:lnTo>
                    <a:pt x="516" y="4517"/>
                  </a:lnTo>
                  <a:lnTo>
                    <a:pt x="515" y="4572"/>
                  </a:lnTo>
                  <a:lnTo>
                    <a:pt x="514" y="4626"/>
                  </a:lnTo>
                  <a:lnTo>
                    <a:pt x="513" y="4680"/>
                  </a:lnTo>
                  <a:lnTo>
                    <a:pt x="513" y="4734"/>
                  </a:lnTo>
                  <a:lnTo>
                    <a:pt x="512" y="4788"/>
                  </a:lnTo>
                  <a:lnTo>
                    <a:pt x="511" y="4841"/>
                  </a:lnTo>
                  <a:lnTo>
                    <a:pt x="510" y="4895"/>
                  </a:lnTo>
                  <a:lnTo>
                    <a:pt x="509" y="4948"/>
                  </a:lnTo>
                  <a:lnTo>
                    <a:pt x="508" y="5002"/>
                  </a:lnTo>
                  <a:lnTo>
                    <a:pt x="507" y="5055"/>
                  </a:lnTo>
                  <a:lnTo>
                    <a:pt x="505" y="5108"/>
                  </a:lnTo>
                  <a:lnTo>
                    <a:pt x="504" y="5160"/>
                  </a:lnTo>
                  <a:lnTo>
                    <a:pt x="503" y="5213"/>
                  </a:lnTo>
                  <a:lnTo>
                    <a:pt x="502" y="5265"/>
                  </a:lnTo>
                  <a:lnTo>
                    <a:pt x="502" y="5301"/>
                  </a:lnTo>
                  <a:lnTo>
                    <a:pt x="501" y="5337"/>
                  </a:lnTo>
                  <a:lnTo>
                    <a:pt x="500" y="5372"/>
                  </a:lnTo>
                  <a:lnTo>
                    <a:pt x="500" y="5408"/>
                  </a:lnTo>
                  <a:lnTo>
                    <a:pt x="499" y="5443"/>
                  </a:lnTo>
                  <a:lnTo>
                    <a:pt x="498" y="5478"/>
                  </a:lnTo>
                  <a:lnTo>
                    <a:pt x="498" y="5513"/>
                  </a:lnTo>
                  <a:lnTo>
                    <a:pt x="497" y="5548"/>
                  </a:lnTo>
                  <a:lnTo>
                    <a:pt x="495" y="5624"/>
                  </a:lnTo>
                  <a:lnTo>
                    <a:pt x="494" y="5699"/>
                  </a:lnTo>
                  <a:lnTo>
                    <a:pt x="493" y="5774"/>
                  </a:lnTo>
                  <a:lnTo>
                    <a:pt x="491" y="5849"/>
                  </a:lnTo>
                  <a:lnTo>
                    <a:pt x="490" y="5922"/>
                  </a:lnTo>
                  <a:lnTo>
                    <a:pt x="487" y="5996"/>
                  </a:lnTo>
                  <a:lnTo>
                    <a:pt x="486" y="6068"/>
                  </a:lnTo>
                  <a:lnTo>
                    <a:pt x="484" y="6141"/>
                  </a:lnTo>
                  <a:lnTo>
                    <a:pt x="483" y="6212"/>
                  </a:lnTo>
                  <a:lnTo>
                    <a:pt x="481" y="6284"/>
                  </a:lnTo>
                  <a:lnTo>
                    <a:pt x="480" y="6354"/>
                  </a:lnTo>
                  <a:lnTo>
                    <a:pt x="478" y="6424"/>
                  </a:lnTo>
                  <a:lnTo>
                    <a:pt x="477" y="6494"/>
                  </a:lnTo>
                  <a:lnTo>
                    <a:pt x="475" y="6563"/>
                  </a:lnTo>
                  <a:lnTo>
                    <a:pt x="474" y="6630"/>
                  </a:lnTo>
                  <a:lnTo>
                    <a:pt x="473" y="6698"/>
                  </a:lnTo>
                  <a:lnTo>
                    <a:pt x="472" y="6722"/>
                  </a:lnTo>
                  <a:lnTo>
                    <a:pt x="472" y="6745"/>
                  </a:lnTo>
                  <a:lnTo>
                    <a:pt x="471" y="6768"/>
                  </a:lnTo>
                  <a:lnTo>
                    <a:pt x="471" y="6790"/>
                  </a:lnTo>
                  <a:lnTo>
                    <a:pt x="469" y="6814"/>
                  </a:lnTo>
                  <a:lnTo>
                    <a:pt x="469" y="6837"/>
                  </a:lnTo>
                  <a:lnTo>
                    <a:pt x="468" y="6859"/>
                  </a:lnTo>
                  <a:lnTo>
                    <a:pt x="468" y="6883"/>
                  </a:lnTo>
                  <a:lnTo>
                    <a:pt x="467" y="6904"/>
                  </a:lnTo>
                  <a:lnTo>
                    <a:pt x="467" y="6926"/>
                  </a:lnTo>
                  <a:lnTo>
                    <a:pt x="466" y="6947"/>
                  </a:lnTo>
                  <a:lnTo>
                    <a:pt x="466" y="6968"/>
                  </a:lnTo>
                  <a:lnTo>
                    <a:pt x="464" y="7065"/>
                  </a:lnTo>
                  <a:lnTo>
                    <a:pt x="462" y="7159"/>
                  </a:lnTo>
                  <a:lnTo>
                    <a:pt x="460" y="7251"/>
                  </a:lnTo>
                  <a:lnTo>
                    <a:pt x="458" y="7343"/>
                  </a:lnTo>
                  <a:lnTo>
                    <a:pt x="456" y="7432"/>
                  </a:lnTo>
                  <a:lnTo>
                    <a:pt x="454" y="7520"/>
                  </a:lnTo>
                  <a:lnTo>
                    <a:pt x="452" y="7606"/>
                  </a:lnTo>
                  <a:lnTo>
                    <a:pt x="450" y="7691"/>
                  </a:lnTo>
                  <a:lnTo>
                    <a:pt x="449" y="7711"/>
                  </a:lnTo>
                  <a:lnTo>
                    <a:pt x="449" y="7731"/>
                  </a:lnTo>
                  <a:lnTo>
                    <a:pt x="449" y="7751"/>
                  </a:lnTo>
                  <a:lnTo>
                    <a:pt x="448" y="7771"/>
                  </a:lnTo>
                  <a:lnTo>
                    <a:pt x="448" y="7792"/>
                  </a:lnTo>
                  <a:lnTo>
                    <a:pt x="447" y="7812"/>
                  </a:lnTo>
                  <a:lnTo>
                    <a:pt x="447" y="7832"/>
                  </a:lnTo>
                  <a:lnTo>
                    <a:pt x="447" y="7851"/>
                  </a:lnTo>
                  <a:lnTo>
                    <a:pt x="446" y="7883"/>
                  </a:lnTo>
                  <a:lnTo>
                    <a:pt x="445" y="7914"/>
                  </a:lnTo>
                  <a:lnTo>
                    <a:pt x="445" y="7945"/>
                  </a:lnTo>
                  <a:lnTo>
                    <a:pt x="444" y="7976"/>
                  </a:lnTo>
                  <a:lnTo>
                    <a:pt x="443" y="8015"/>
                  </a:lnTo>
                  <a:lnTo>
                    <a:pt x="443" y="8052"/>
                  </a:lnTo>
                  <a:lnTo>
                    <a:pt x="442" y="8089"/>
                  </a:lnTo>
                  <a:lnTo>
                    <a:pt x="441" y="8126"/>
                  </a:lnTo>
                  <a:lnTo>
                    <a:pt x="440" y="8214"/>
                  </a:lnTo>
                  <a:lnTo>
                    <a:pt x="438" y="8299"/>
                  </a:lnTo>
                  <a:lnTo>
                    <a:pt x="437" y="8379"/>
                  </a:lnTo>
                  <a:lnTo>
                    <a:pt x="436" y="8458"/>
                  </a:lnTo>
                  <a:lnTo>
                    <a:pt x="434" y="8532"/>
                  </a:lnTo>
                  <a:lnTo>
                    <a:pt x="433" y="8603"/>
                  </a:lnTo>
                  <a:lnTo>
                    <a:pt x="432" y="8670"/>
                  </a:lnTo>
                  <a:lnTo>
                    <a:pt x="432" y="8733"/>
                  </a:lnTo>
                  <a:lnTo>
                    <a:pt x="432" y="8771"/>
                  </a:lnTo>
                  <a:lnTo>
                    <a:pt x="431" y="8809"/>
                  </a:lnTo>
                  <a:lnTo>
                    <a:pt x="431" y="8845"/>
                  </a:lnTo>
                  <a:lnTo>
                    <a:pt x="431" y="8878"/>
                  </a:lnTo>
                  <a:lnTo>
                    <a:pt x="431" y="8888"/>
                  </a:lnTo>
                  <a:lnTo>
                    <a:pt x="431" y="8898"/>
                  </a:lnTo>
                  <a:lnTo>
                    <a:pt x="431" y="8944"/>
                  </a:lnTo>
                  <a:lnTo>
                    <a:pt x="430" y="8992"/>
                  </a:lnTo>
                  <a:lnTo>
                    <a:pt x="429" y="9038"/>
                  </a:lnTo>
                  <a:lnTo>
                    <a:pt x="428" y="9085"/>
                  </a:lnTo>
                  <a:lnTo>
                    <a:pt x="426" y="9132"/>
                  </a:lnTo>
                  <a:lnTo>
                    <a:pt x="425" y="9177"/>
                  </a:lnTo>
                  <a:lnTo>
                    <a:pt x="422" y="9224"/>
                  </a:lnTo>
                  <a:lnTo>
                    <a:pt x="420" y="9269"/>
                  </a:lnTo>
                  <a:lnTo>
                    <a:pt x="418" y="9303"/>
                  </a:lnTo>
                  <a:lnTo>
                    <a:pt x="415" y="9336"/>
                  </a:lnTo>
                  <a:lnTo>
                    <a:pt x="413" y="9370"/>
                  </a:lnTo>
                  <a:lnTo>
                    <a:pt x="410" y="9403"/>
                  </a:lnTo>
                  <a:lnTo>
                    <a:pt x="403" y="9495"/>
                  </a:lnTo>
                  <a:lnTo>
                    <a:pt x="393" y="9585"/>
                  </a:lnTo>
                  <a:lnTo>
                    <a:pt x="384" y="9675"/>
                  </a:lnTo>
                  <a:lnTo>
                    <a:pt x="373" y="9763"/>
                  </a:lnTo>
                  <a:lnTo>
                    <a:pt x="361" y="9850"/>
                  </a:lnTo>
                  <a:lnTo>
                    <a:pt x="349" y="9936"/>
                  </a:lnTo>
                  <a:lnTo>
                    <a:pt x="336" y="10019"/>
                  </a:lnTo>
                  <a:lnTo>
                    <a:pt x="322" y="10102"/>
                  </a:lnTo>
                  <a:lnTo>
                    <a:pt x="321" y="10108"/>
                  </a:lnTo>
                  <a:lnTo>
                    <a:pt x="320" y="10114"/>
                  </a:lnTo>
                  <a:lnTo>
                    <a:pt x="317" y="10128"/>
                  </a:lnTo>
                  <a:lnTo>
                    <a:pt x="315" y="10142"/>
                  </a:lnTo>
                  <a:lnTo>
                    <a:pt x="312" y="10157"/>
                  </a:lnTo>
                  <a:lnTo>
                    <a:pt x="309" y="10171"/>
                  </a:lnTo>
                  <a:lnTo>
                    <a:pt x="305" y="10197"/>
                  </a:lnTo>
                  <a:lnTo>
                    <a:pt x="300" y="10223"/>
                  </a:lnTo>
                  <a:lnTo>
                    <a:pt x="295" y="10249"/>
                  </a:lnTo>
                  <a:lnTo>
                    <a:pt x="290" y="10275"/>
                  </a:lnTo>
                  <a:lnTo>
                    <a:pt x="285" y="10300"/>
                  </a:lnTo>
                  <a:lnTo>
                    <a:pt x="280" y="10326"/>
                  </a:lnTo>
                  <a:lnTo>
                    <a:pt x="275" y="10350"/>
                  </a:lnTo>
                  <a:lnTo>
                    <a:pt x="269" y="10375"/>
                  </a:lnTo>
                  <a:lnTo>
                    <a:pt x="262" y="10410"/>
                  </a:lnTo>
                  <a:lnTo>
                    <a:pt x="254" y="10444"/>
                  </a:lnTo>
                  <a:lnTo>
                    <a:pt x="247" y="10478"/>
                  </a:lnTo>
                  <a:lnTo>
                    <a:pt x="240" y="10512"/>
                  </a:lnTo>
                  <a:lnTo>
                    <a:pt x="232" y="10545"/>
                  </a:lnTo>
                  <a:lnTo>
                    <a:pt x="225" y="10578"/>
                  </a:lnTo>
                  <a:lnTo>
                    <a:pt x="217" y="10611"/>
                  </a:lnTo>
                  <a:lnTo>
                    <a:pt x="209" y="10642"/>
                  </a:lnTo>
                  <a:lnTo>
                    <a:pt x="201" y="10673"/>
                  </a:lnTo>
                  <a:lnTo>
                    <a:pt x="194" y="10703"/>
                  </a:lnTo>
                  <a:lnTo>
                    <a:pt x="187" y="10733"/>
                  </a:lnTo>
                  <a:lnTo>
                    <a:pt x="179" y="10763"/>
                  </a:lnTo>
                  <a:lnTo>
                    <a:pt x="172" y="10792"/>
                  </a:lnTo>
                  <a:lnTo>
                    <a:pt x="163" y="10820"/>
                  </a:lnTo>
                  <a:lnTo>
                    <a:pt x="156" y="10849"/>
                  </a:lnTo>
                  <a:lnTo>
                    <a:pt x="148" y="10876"/>
                  </a:lnTo>
                  <a:lnTo>
                    <a:pt x="147" y="10882"/>
                  </a:lnTo>
                  <a:lnTo>
                    <a:pt x="146" y="10887"/>
                  </a:lnTo>
                  <a:lnTo>
                    <a:pt x="139" y="10911"/>
                  </a:lnTo>
                  <a:lnTo>
                    <a:pt x="133" y="10937"/>
                  </a:lnTo>
                  <a:lnTo>
                    <a:pt x="125" y="10961"/>
                  </a:lnTo>
                  <a:lnTo>
                    <a:pt x="119" y="10984"/>
                  </a:lnTo>
                  <a:lnTo>
                    <a:pt x="111" y="11008"/>
                  </a:lnTo>
                  <a:lnTo>
                    <a:pt x="105" y="11031"/>
                  </a:lnTo>
                  <a:lnTo>
                    <a:pt x="98" y="11054"/>
                  </a:lnTo>
                  <a:lnTo>
                    <a:pt x="91" y="11077"/>
                  </a:lnTo>
                  <a:lnTo>
                    <a:pt x="82" y="11107"/>
                  </a:lnTo>
                  <a:lnTo>
                    <a:pt x="72" y="11137"/>
                  </a:lnTo>
                  <a:lnTo>
                    <a:pt x="64" y="11166"/>
                  </a:lnTo>
                  <a:lnTo>
                    <a:pt x="54" y="11194"/>
                  </a:lnTo>
                  <a:lnTo>
                    <a:pt x="48" y="11216"/>
                  </a:lnTo>
                  <a:lnTo>
                    <a:pt x="40" y="11239"/>
                  </a:lnTo>
                  <a:lnTo>
                    <a:pt x="33" y="11260"/>
                  </a:lnTo>
                  <a:lnTo>
                    <a:pt x="27" y="11281"/>
                  </a:lnTo>
                  <a:lnTo>
                    <a:pt x="19" y="11302"/>
                  </a:lnTo>
                  <a:lnTo>
                    <a:pt x="13" y="11321"/>
                  </a:lnTo>
                  <a:lnTo>
                    <a:pt x="6" y="11340"/>
                  </a:lnTo>
                  <a:lnTo>
                    <a:pt x="0" y="11359"/>
                  </a:lnTo>
                  <a:lnTo>
                    <a:pt x="162" y="11384"/>
                  </a:lnTo>
                  <a:close/>
                </a:path>
              </a:pathLst>
            </a:custGeom>
            <a:solidFill>
              <a:srgbClr val="3D30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8" name="Freeform 197"/>
            <p:cNvSpPr>
              <a:spLocks/>
            </p:cNvSpPr>
            <p:nvPr/>
          </p:nvSpPr>
          <p:spPr bwMode="auto">
            <a:xfrm>
              <a:off x="8221619" y="664621"/>
              <a:ext cx="68188" cy="1005439"/>
            </a:xfrm>
            <a:custGeom>
              <a:avLst/>
              <a:gdLst/>
              <a:ahLst/>
              <a:cxnLst>
                <a:cxn ang="0">
                  <a:pos x="461" y="10348"/>
                </a:cxn>
                <a:cxn ang="0">
                  <a:pos x="486" y="10232"/>
                </a:cxn>
                <a:cxn ang="0">
                  <a:pos x="511" y="10104"/>
                </a:cxn>
                <a:cxn ang="0">
                  <a:pos x="546" y="9908"/>
                </a:cxn>
                <a:cxn ang="0">
                  <a:pos x="583" y="9657"/>
                </a:cxn>
                <a:cxn ang="0">
                  <a:pos x="613" y="9395"/>
                </a:cxn>
                <a:cxn ang="0">
                  <a:pos x="630" y="9194"/>
                </a:cxn>
                <a:cxn ang="0">
                  <a:pos x="636" y="9093"/>
                </a:cxn>
                <a:cxn ang="0">
                  <a:pos x="642" y="8965"/>
                </a:cxn>
                <a:cxn ang="0">
                  <a:pos x="646" y="8819"/>
                </a:cxn>
                <a:cxn ang="0">
                  <a:pos x="648" y="8700"/>
                </a:cxn>
                <a:cxn ang="0">
                  <a:pos x="651" y="8300"/>
                </a:cxn>
                <a:cxn ang="0">
                  <a:pos x="658" y="7917"/>
                </a:cxn>
                <a:cxn ang="0">
                  <a:pos x="660" y="7792"/>
                </a:cxn>
                <a:cxn ang="0">
                  <a:pos x="662" y="7698"/>
                </a:cxn>
                <a:cxn ang="0">
                  <a:pos x="666" y="7543"/>
                </a:cxn>
                <a:cxn ang="0">
                  <a:pos x="674" y="7145"/>
                </a:cxn>
                <a:cxn ang="0">
                  <a:pos x="679" y="6912"/>
                </a:cxn>
                <a:cxn ang="0">
                  <a:pos x="681" y="6802"/>
                </a:cxn>
                <a:cxn ang="0">
                  <a:pos x="686" y="6614"/>
                </a:cxn>
                <a:cxn ang="0">
                  <a:pos x="693" y="6314"/>
                </a:cxn>
                <a:cxn ang="0">
                  <a:pos x="699" y="6003"/>
                </a:cxn>
                <a:cxn ang="0">
                  <a:pos x="704" y="5790"/>
                </a:cxn>
                <a:cxn ang="0">
                  <a:pos x="707" y="5678"/>
                </a:cxn>
                <a:cxn ang="0">
                  <a:pos x="710" y="5490"/>
                </a:cxn>
                <a:cxn ang="0">
                  <a:pos x="713" y="5338"/>
                </a:cxn>
                <a:cxn ang="0">
                  <a:pos x="720" y="5035"/>
                </a:cxn>
                <a:cxn ang="0">
                  <a:pos x="725" y="4725"/>
                </a:cxn>
                <a:cxn ang="0">
                  <a:pos x="730" y="4435"/>
                </a:cxn>
                <a:cxn ang="0">
                  <a:pos x="734" y="4189"/>
                </a:cxn>
                <a:cxn ang="0">
                  <a:pos x="740" y="3861"/>
                </a:cxn>
                <a:cxn ang="0">
                  <a:pos x="743" y="3679"/>
                </a:cxn>
                <a:cxn ang="0">
                  <a:pos x="745" y="3467"/>
                </a:cxn>
                <a:cxn ang="0">
                  <a:pos x="751" y="2986"/>
                </a:cxn>
                <a:cxn ang="0">
                  <a:pos x="756" y="2503"/>
                </a:cxn>
                <a:cxn ang="0">
                  <a:pos x="759" y="2019"/>
                </a:cxn>
                <a:cxn ang="0">
                  <a:pos x="760" y="1492"/>
                </a:cxn>
                <a:cxn ang="0">
                  <a:pos x="760" y="1316"/>
                </a:cxn>
                <a:cxn ang="0">
                  <a:pos x="760" y="1112"/>
                </a:cxn>
                <a:cxn ang="0">
                  <a:pos x="759" y="889"/>
                </a:cxn>
                <a:cxn ang="0">
                  <a:pos x="758" y="640"/>
                </a:cxn>
                <a:cxn ang="0">
                  <a:pos x="756" y="395"/>
                </a:cxn>
                <a:cxn ang="0">
                  <a:pos x="728" y="177"/>
                </a:cxn>
                <a:cxn ang="0">
                  <a:pos x="598" y="54"/>
                </a:cxn>
                <a:cxn ang="0">
                  <a:pos x="551" y="645"/>
                </a:cxn>
                <a:cxn ang="0">
                  <a:pos x="548" y="2652"/>
                </a:cxn>
                <a:cxn ang="0">
                  <a:pos x="516" y="4856"/>
                </a:cxn>
                <a:cxn ang="0">
                  <a:pos x="475" y="6797"/>
                </a:cxn>
                <a:cxn ang="0">
                  <a:pos x="459" y="7546"/>
                </a:cxn>
                <a:cxn ang="0">
                  <a:pos x="446" y="8166"/>
                </a:cxn>
                <a:cxn ang="0">
                  <a:pos x="441" y="8634"/>
                </a:cxn>
                <a:cxn ang="0">
                  <a:pos x="428" y="9113"/>
                </a:cxn>
                <a:cxn ang="0">
                  <a:pos x="382" y="9597"/>
                </a:cxn>
                <a:cxn ang="0">
                  <a:pos x="311" y="10044"/>
                </a:cxn>
                <a:cxn ang="0">
                  <a:pos x="224" y="10446"/>
                </a:cxn>
                <a:cxn ang="0">
                  <a:pos x="133" y="10793"/>
                </a:cxn>
                <a:cxn ang="0">
                  <a:pos x="194" y="11243"/>
                </a:cxn>
                <a:cxn ang="0">
                  <a:pos x="212" y="11236"/>
                </a:cxn>
                <a:cxn ang="0">
                  <a:pos x="301" y="10961"/>
                </a:cxn>
                <a:cxn ang="0">
                  <a:pos x="350" y="10793"/>
                </a:cxn>
                <a:cxn ang="0">
                  <a:pos x="392" y="10637"/>
                </a:cxn>
                <a:cxn ang="0">
                  <a:pos x="432" y="10471"/>
                </a:cxn>
              </a:cxnLst>
              <a:rect l="0" t="0" r="r" b="b"/>
              <a:pathLst>
                <a:path w="760" h="11282">
                  <a:moveTo>
                    <a:pt x="441" y="10437"/>
                  </a:moveTo>
                  <a:lnTo>
                    <a:pt x="446" y="10415"/>
                  </a:lnTo>
                  <a:lnTo>
                    <a:pt x="452" y="10393"/>
                  </a:lnTo>
                  <a:lnTo>
                    <a:pt x="456" y="10371"/>
                  </a:lnTo>
                  <a:lnTo>
                    <a:pt x="461" y="10348"/>
                  </a:lnTo>
                  <a:lnTo>
                    <a:pt x="466" y="10326"/>
                  </a:lnTo>
                  <a:lnTo>
                    <a:pt x="471" y="10303"/>
                  </a:lnTo>
                  <a:lnTo>
                    <a:pt x="476" y="10280"/>
                  </a:lnTo>
                  <a:lnTo>
                    <a:pt x="481" y="10256"/>
                  </a:lnTo>
                  <a:lnTo>
                    <a:pt x="486" y="10232"/>
                  </a:lnTo>
                  <a:lnTo>
                    <a:pt x="491" y="10206"/>
                  </a:lnTo>
                  <a:lnTo>
                    <a:pt x="496" y="10181"/>
                  </a:lnTo>
                  <a:lnTo>
                    <a:pt x="501" y="10156"/>
                  </a:lnTo>
                  <a:lnTo>
                    <a:pt x="507" y="10130"/>
                  </a:lnTo>
                  <a:lnTo>
                    <a:pt x="511" y="10104"/>
                  </a:lnTo>
                  <a:lnTo>
                    <a:pt x="516" y="10078"/>
                  </a:lnTo>
                  <a:lnTo>
                    <a:pt x="521" y="10052"/>
                  </a:lnTo>
                  <a:lnTo>
                    <a:pt x="530" y="10004"/>
                  </a:lnTo>
                  <a:lnTo>
                    <a:pt x="537" y="9956"/>
                  </a:lnTo>
                  <a:lnTo>
                    <a:pt x="546" y="9908"/>
                  </a:lnTo>
                  <a:lnTo>
                    <a:pt x="554" y="9858"/>
                  </a:lnTo>
                  <a:lnTo>
                    <a:pt x="562" y="9809"/>
                  </a:lnTo>
                  <a:lnTo>
                    <a:pt x="569" y="9758"/>
                  </a:lnTo>
                  <a:lnTo>
                    <a:pt x="577" y="9709"/>
                  </a:lnTo>
                  <a:lnTo>
                    <a:pt x="583" y="9657"/>
                  </a:lnTo>
                  <a:lnTo>
                    <a:pt x="589" y="9606"/>
                  </a:lnTo>
                  <a:lnTo>
                    <a:pt x="596" y="9554"/>
                  </a:lnTo>
                  <a:lnTo>
                    <a:pt x="602" y="9501"/>
                  </a:lnTo>
                  <a:lnTo>
                    <a:pt x="607" y="9448"/>
                  </a:lnTo>
                  <a:lnTo>
                    <a:pt x="613" y="9395"/>
                  </a:lnTo>
                  <a:lnTo>
                    <a:pt x="618" y="9342"/>
                  </a:lnTo>
                  <a:lnTo>
                    <a:pt x="623" y="9288"/>
                  </a:lnTo>
                  <a:lnTo>
                    <a:pt x="627" y="9233"/>
                  </a:lnTo>
                  <a:lnTo>
                    <a:pt x="628" y="9213"/>
                  </a:lnTo>
                  <a:lnTo>
                    <a:pt x="630" y="9194"/>
                  </a:lnTo>
                  <a:lnTo>
                    <a:pt x="632" y="9174"/>
                  </a:lnTo>
                  <a:lnTo>
                    <a:pt x="633" y="9153"/>
                  </a:lnTo>
                  <a:lnTo>
                    <a:pt x="634" y="9133"/>
                  </a:lnTo>
                  <a:lnTo>
                    <a:pt x="635" y="9113"/>
                  </a:lnTo>
                  <a:lnTo>
                    <a:pt x="636" y="9093"/>
                  </a:lnTo>
                  <a:lnTo>
                    <a:pt x="637" y="9073"/>
                  </a:lnTo>
                  <a:lnTo>
                    <a:pt x="638" y="9046"/>
                  </a:lnTo>
                  <a:lnTo>
                    <a:pt x="640" y="9019"/>
                  </a:lnTo>
                  <a:lnTo>
                    <a:pt x="641" y="8992"/>
                  </a:lnTo>
                  <a:lnTo>
                    <a:pt x="642" y="8965"/>
                  </a:lnTo>
                  <a:lnTo>
                    <a:pt x="643" y="8937"/>
                  </a:lnTo>
                  <a:lnTo>
                    <a:pt x="644" y="8910"/>
                  </a:lnTo>
                  <a:lnTo>
                    <a:pt x="644" y="8883"/>
                  </a:lnTo>
                  <a:lnTo>
                    <a:pt x="645" y="8856"/>
                  </a:lnTo>
                  <a:lnTo>
                    <a:pt x="646" y="8819"/>
                  </a:lnTo>
                  <a:lnTo>
                    <a:pt x="646" y="8782"/>
                  </a:lnTo>
                  <a:lnTo>
                    <a:pt x="648" y="8745"/>
                  </a:lnTo>
                  <a:lnTo>
                    <a:pt x="648" y="8707"/>
                  </a:lnTo>
                  <a:lnTo>
                    <a:pt x="648" y="8703"/>
                  </a:lnTo>
                  <a:lnTo>
                    <a:pt x="648" y="8700"/>
                  </a:lnTo>
                  <a:lnTo>
                    <a:pt x="648" y="8631"/>
                  </a:lnTo>
                  <a:lnTo>
                    <a:pt x="648" y="8557"/>
                  </a:lnTo>
                  <a:lnTo>
                    <a:pt x="649" y="8478"/>
                  </a:lnTo>
                  <a:lnTo>
                    <a:pt x="650" y="8392"/>
                  </a:lnTo>
                  <a:lnTo>
                    <a:pt x="651" y="8300"/>
                  </a:lnTo>
                  <a:lnTo>
                    <a:pt x="653" y="8203"/>
                  </a:lnTo>
                  <a:lnTo>
                    <a:pt x="654" y="8100"/>
                  </a:lnTo>
                  <a:lnTo>
                    <a:pt x="656" y="7993"/>
                  </a:lnTo>
                  <a:lnTo>
                    <a:pt x="657" y="7955"/>
                  </a:lnTo>
                  <a:lnTo>
                    <a:pt x="658" y="7917"/>
                  </a:lnTo>
                  <a:lnTo>
                    <a:pt x="658" y="7878"/>
                  </a:lnTo>
                  <a:lnTo>
                    <a:pt x="659" y="7838"/>
                  </a:lnTo>
                  <a:lnTo>
                    <a:pt x="659" y="7823"/>
                  </a:lnTo>
                  <a:lnTo>
                    <a:pt x="660" y="7807"/>
                  </a:lnTo>
                  <a:lnTo>
                    <a:pt x="660" y="7792"/>
                  </a:lnTo>
                  <a:lnTo>
                    <a:pt x="660" y="7776"/>
                  </a:lnTo>
                  <a:lnTo>
                    <a:pt x="661" y="7757"/>
                  </a:lnTo>
                  <a:lnTo>
                    <a:pt x="661" y="7737"/>
                  </a:lnTo>
                  <a:lnTo>
                    <a:pt x="661" y="7718"/>
                  </a:lnTo>
                  <a:lnTo>
                    <a:pt x="662" y="7698"/>
                  </a:lnTo>
                  <a:lnTo>
                    <a:pt x="662" y="7678"/>
                  </a:lnTo>
                  <a:lnTo>
                    <a:pt x="662" y="7658"/>
                  </a:lnTo>
                  <a:lnTo>
                    <a:pt x="663" y="7637"/>
                  </a:lnTo>
                  <a:lnTo>
                    <a:pt x="663" y="7617"/>
                  </a:lnTo>
                  <a:lnTo>
                    <a:pt x="666" y="7543"/>
                  </a:lnTo>
                  <a:lnTo>
                    <a:pt x="667" y="7466"/>
                  </a:lnTo>
                  <a:lnTo>
                    <a:pt x="669" y="7389"/>
                  </a:lnTo>
                  <a:lnTo>
                    <a:pt x="671" y="7309"/>
                  </a:lnTo>
                  <a:lnTo>
                    <a:pt x="672" y="7227"/>
                  </a:lnTo>
                  <a:lnTo>
                    <a:pt x="674" y="7145"/>
                  </a:lnTo>
                  <a:lnTo>
                    <a:pt x="676" y="7061"/>
                  </a:lnTo>
                  <a:lnTo>
                    <a:pt x="678" y="6976"/>
                  </a:lnTo>
                  <a:lnTo>
                    <a:pt x="678" y="6954"/>
                  </a:lnTo>
                  <a:lnTo>
                    <a:pt x="679" y="6933"/>
                  </a:lnTo>
                  <a:lnTo>
                    <a:pt x="679" y="6912"/>
                  </a:lnTo>
                  <a:lnTo>
                    <a:pt x="679" y="6890"/>
                  </a:lnTo>
                  <a:lnTo>
                    <a:pt x="680" y="6868"/>
                  </a:lnTo>
                  <a:lnTo>
                    <a:pt x="680" y="6846"/>
                  </a:lnTo>
                  <a:lnTo>
                    <a:pt x="681" y="6824"/>
                  </a:lnTo>
                  <a:lnTo>
                    <a:pt x="681" y="6802"/>
                  </a:lnTo>
                  <a:lnTo>
                    <a:pt x="682" y="6795"/>
                  </a:lnTo>
                  <a:lnTo>
                    <a:pt x="682" y="6788"/>
                  </a:lnTo>
                  <a:lnTo>
                    <a:pt x="684" y="6731"/>
                  </a:lnTo>
                  <a:lnTo>
                    <a:pt x="685" y="6672"/>
                  </a:lnTo>
                  <a:lnTo>
                    <a:pt x="686" y="6614"/>
                  </a:lnTo>
                  <a:lnTo>
                    <a:pt x="688" y="6555"/>
                  </a:lnTo>
                  <a:lnTo>
                    <a:pt x="689" y="6495"/>
                  </a:lnTo>
                  <a:lnTo>
                    <a:pt x="690" y="6436"/>
                  </a:lnTo>
                  <a:lnTo>
                    <a:pt x="691" y="6376"/>
                  </a:lnTo>
                  <a:lnTo>
                    <a:pt x="693" y="6314"/>
                  </a:lnTo>
                  <a:lnTo>
                    <a:pt x="694" y="6253"/>
                  </a:lnTo>
                  <a:lnTo>
                    <a:pt x="695" y="6191"/>
                  </a:lnTo>
                  <a:lnTo>
                    <a:pt x="696" y="6129"/>
                  </a:lnTo>
                  <a:lnTo>
                    <a:pt x="698" y="6066"/>
                  </a:lnTo>
                  <a:lnTo>
                    <a:pt x="699" y="6003"/>
                  </a:lnTo>
                  <a:lnTo>
                    <a:pt x="701" y="5939"/>
                  </a:lnTo>
                  <a:lnTo>
                    <a:pt x="703" y="5876"/>
                  </a:lnTo>
                  <a:lnTo>
                    <a:pt x="704" y="5811"/>
                  </a:lnTo>
                  <a:lnTo>
                    <a:pt x="704" y="5801"/>
                  </a:lnTo>
                  <a:lnTo>
                    <a:pt x="704" y="5790"/>
                  </a:lnTo>
                  <a:lnTo>
                    <a:pt x="704" y="5789"/>
                  </a:lnTo>
                  <a:lnTo>
                    <a:pt x="704" y="5788"/>
                  </a:lnTo>
                  <a:lnTo>
                    <a:pt x="705" y="5751"/>
                  </a:lnTo>
                  <a:lnTo>
                    <a:pt x="706" y="5715"/>
                  </a:lnTo>
                  <a:lnTo>
                    <a:pt x="707" y="5678"/>
                  </a:lnTo>
                  <a:lnTo>
                    <a:pt x="707" y="5641"/>
                  </a:lnTo>
                  <a:lnTo>
                    <a:pt x="708" y="5603"/>
                  </a:lnTo>
                  <a:lnTo>
                    <a:pt x="709" y="5565"/>
                  </a:lnTo>
                  <a:lnTo>
                    <a:pt x="710" y="5528"/>
                  </a:lnTo>
                  <a:lnTo>
                    <a:pt x="710" y="5490"/>
                  </a:lnTo>
                  <a:lnTo>
                    <a:pt x="696" y="5475"/>
                  </a:lnTo>
                  <a:lnTo>
                    <a:pt x="691" y="5470"/>
                  </a:lnTo>
                  <a:lnTo>
                    <a:pt x="711" y="5456"/>
                  </a:lnTo>
                  <a:lnTo>
                    <a:pt x="712" y="5397"/>
                  </a:lnTo>
                  <a:lnTo>
                    <a:pt x="713" y="5338"/>
                  </a:lnTo>
                  <a:lnTo>
                    <a:pt x="714" y="5277"/>
                  </a:lnTo>
                  <a:lnTo>
                    <a:pt x="715" y="5217"/>
                  </a:lnTo>
                  <a:lnTo>
                    <a:pt x="717" y="5156"/>
                  </a:lnTo>
                  <a:lnTo>
                    <a:pt x="719" y="5095"/>
                  </a:lnTo>
                  <a:lnTo>
                    <a:pt x="720" y="5035"/>
                  </a:lnTo>
                  <a:lnTo>
                    <a:pt x="721" y="4973"/>
                  </a:lnTo>
                  <a:lnTo>
                    <a:pt x="722" y="4911"/>
                  </a:lnTo>
                  <a:lnTo>
                    <a:pt x="723" y="4849"/>
                  </a:lnTo>
                  <a:lnTo>
                    <a:pt x="724" y="4787"/>
                  </a:lnTo>
                  <a:lnTo>
                    <a:pt x="725" y="4725"/>
                  </a:lnTo>
                  <a:lnTo>
                    <a:pt x="726" y="4663"/>
                  </a:lnTo>
                  <a:lnTo>
                    <a:pt x="727" y="4599"/>
                  </a:lnTo>
                  <a:lnTo>
                    <a:pt x="729" y="4537"/>
                  </a:lnTo>
                  <a:lnTo>
                    <a:pt x="730" y="4473"/>
                  </a:lnTo>
                  <a:lnTo>
                    <a:pt x="730" y="4435"/>
                  </a:lnTo>
                  <a:lnTo>
                    <a:pt x="731" y="4397"/>
                  </a:lnTo>
                  <a:lnTo>
                    <a:pt x="731" y="4359"/>
                  </a:lnTo>
                  <a:lnTo>
                    <a:pt x="732" y="4320"/>
                  </a:lnTo>
                  <a:lnTo>
                    <a:pt x="733" y="4255"/>
                  </a:lnTo>
                  <a:lnTo>
                    <a:pt x="734" y="4189"/>
                  </a:lnTo>
                  <a:lnTo>
                    <a:pt x="735" y="4124"/>
                  </a:lnTo>
                  <a:lnTo>
                    <a:pt x="737" y="4059"/>
                  </a:lnTo>
                  <a:lnTo>
                    <a:pt x="738" y="3993"/>
                  </a:lnTo>
                  <a:lnTo>
                    <a:pt x="739" y="3926"/>
                  </a:lnTo>
                  <a:lnTo>
                    <a:pt x="740" y="3861"/>
                  </a:lnTo>
                  <a:lnTo>
                    <a:pt x="741" y="3795"/>
                  </a:lnTo>
                  <a:lnTo>
                    <a:pt x="741" y="3765"/>
                  </a:lnTo>
                  <a:lnTo>
                    <a:pt x="742" y="3737"/>
                  </a:lnTo>
                  <a:lnTo>
                    <a:pt x="742" y="3707"/>
                  </a:lnTo>
                  <a:lnTo>
                    <a:pt x="743" y="3679"/>
                  </a:lnTo>
                  <a:lnTo>
                    <a:pt x="743" y="3649"/>
                  </a:lnTo>
                  <a:lnTo>
                    <a:pt x="743" y="3620"/>
                  </a:lnTo>
                  <a:lnTo>
                    <a:pt x="744" y="3591"/>
                  </a:lnTo>
                  <a:lnTo>
                    <a:pt x="744" y="3562"/>
                  </a:lnTo>
                  <a:lnTo>
                    <a:pt x="745" y="3467"/>
                  </a:lnTo>
                  <a:lnTo>
                    <a:pt x="746" y="3370"/>
                  </a:lnTo>
                  <a:lnTo>
                    <a:pt x="748" y="3275"/>
                  </a:lnTo>
                  <a:lnTo>
                    <a:pt x="749" y="3179"/>
                  </a:lnTo>
                  <a:lnTo>
                    <a:pt x="750" y="3082"/>
                  </a:lnTo>
                  <a:lnTo>
                    <a:pt x="751" y="2986"/>
                  </a:lnTo>
                  <a:lnTo>
                    <a:pt x="752" y="2889"/>
                  </a:lnTo>
                  <a:lnTo>
                    <a:pt x="753" y="2793"/>
                  </a:lnTo>
                  <a:lnTo>
                    <a:pt x="753" y="2695"/>
                  </a:lnTo>
                  <a:lnTo>
                    <a:pt x="755" y="2599"/>
                  </a:lnTo>
                  <a:lnTo>
                    <a:pt x="756" y="2503"/>
                  </a:lnTo>
                  <a:lnTo>
                    <a:pt x="757" y="2405"/>
                  </a:lnTo>
                  <a:lnTo>
                    <a:pt x="757" y="2309"/>
                  </a:lnTo>
                  <a:lnTo>
                    <a:pt x="758" y="2212"/>
                  </a:lnTo>
                  <a:lnTo>
                    <a:pt x="758" y="2115"/>
                  </a:lnTo>
                  <a:lnTo>
                    <a:pt x="759" y="2019"/>
                  </a:lnTo>
                  <a:lnTo>
                    <a:pt x="752" y="2027"/>
                  </a:lnTo>
                  <a:lnTo>
                    <a:pt x="760" y="1598"/>
                  </a:lnTo>
                  <a:lnTo>
                    <a:pt x="760" y="1563"/>
                  </a:lnTo>
                  <a:lnTo>
                    <a:pt x="760" y="1528"/>
                  </a:lnTo>
                  <a:lnTo>
                    <a:pt x="760" y="1492"/>
                  </a:lnTo>
                  <a:lnTo>
                    <a:pt x="760" y="1457"/>
                  </a:lnTo>
                  <a:lnTo>
                    <a:pt x="760" y="1422"/>
                  </a:lnTo>
                  <a:lnTo>
                    <a:pt x="760" y="1387"/>
                  </a:lnTo>
                  <a:lnTo>
                    <a:pt x="760" y="1352"/>
                  </a:lnTo>
                  <a:lnTo>
                    <a:pt x="760" y="1316"/>
                  </a:lnTo>
                  <a:lnTo>
                    <a:pt x="760" y="1276"/>
                  </a:lnTo>
                  <a:lnTo>
                    <a:pt x="760" y="1235"/>
                  </a:lnTo>
                  <a:lnTo>
                    <a:pt x="760" y="1193"/>
                  </a:lnTo>
                  <a:lnTo>
                    <a:pt x="760" y="1153"/>
                  </a:lnTo>
                  <a:lnTo>
                    <a:pt x="760" y="1112"/>
                  </a:lnTo>
                  <a:lnTo>
                    <a:pt x="760" y="1070"/>
                  </a:lnTo>
                  <a:lnTo>
                    <a:pt x="760" y="1030"/>
                  </a:lnTo>
                  <a:lnTo>
                    <a:pt x="760" y="989"/>
                  </a:lnTo>
                  <a:lnTo>
                    <a:pt x="759" y="939"/>
                  </a:lnTo>
                  <a:lnTo>
                    <a:pt x="759" y="889"/>
                  </a:lnTo>
                  <a:lnTo>
                    <a:pt x="759" y="839"/>
                  </a:lnTo>
                  <a:lnTo>
                    <a:pt x="759" y="790"/>
                  </a:lnTo>
                  <a:lnTo>
                    <a:pt x="758" y="740"/>
                  </a:lnTo>
                  <a:lnTo>
                    <a:pt x="758" y="690"/>
                  </a:lnTo>
                  <a:lnTo>
                    <a:pt x="758" y="640"/>
                  </a:lnTo>
                  <a:lnTo>
                    <a:pt x="757" y="592"/>
                  </a:lnTo>
                  <a:lnTo>
                    <a:pt x="757" y="542"/>
                  </a:lnTo>
                  <a:lnTo>
                    <a:pt x="757" y="493"/>
                  </a:lnTo>
                  <a:lnTo>
                    <a:pt x="756" y="444"/>
                  </a:lnTo>
                  <a:lnTo>
                    <a:pt x="756" y="395"/>
                  </a:lnTo>
                  <a:lnTo>
                    <a:pt x="755" y="346"/>
                  </a:lnTo>
                  <a:lnTo>
                    <a:pt x="755" y="297"/>
                  </a:lnTo>
                  <a:lnTo>
                    <a:pt x="753" y="248"/>
                  </a:lnTo>
                  <a:lnTo>
                    <a:pt x="753" y="200"/>
                  </a:lnTo>
                  <a:lnTo>
                    <a:pt x="728" y="177"/>
                  </a:lnTo>
                  <a:lnTo>
                    <a:pt x="703" y="155"/>
                  </a:lnTo>
                  <a:lnTo>
                    <a:pt x="677" y="131"/>
                  </a:lnTo>
                  <a:lnTo>
                    <a:pt x="651" y="106"/>
                  </a:lnTo>
                  <a:lnTo>
                    <a:pt x="624" y="81"/>
                  </a:lnTo>
                  <a:lnTo>
                    <a:pt x="598" y="54"/>
                  </a:lnTo>
                  <a:lnTo>
                    <a:pt x="571" y="28"/>
                  </a:lnTo>
                  <a:lnTo>
                    <a:pt x="544" y="0"/>
                  </a:lnTo>
                  <a:lnTo>
                    <a:pt x="547" y="213"/>
                  </a:lnTo>
                  <a:lnTo>
                    <a:pt x="549" y="427"/>
                  </a:lnTo>
                  <a:lnTo>
                    <a:pt x="551" y="645"/>
                  </a:lnTo>
                  <a:lnTo>
                    <a:pt x="552" y="863"/>
                  </a:lnTo>
                  <a:lnTo>
                    <a:pt x="553" y="1305"/>
                  </a:lnTo>
                  <a:lnTo>
                    <a:pt x="553" y="1752"/>
                  </a:lnTo>
                  <a:lnTo>
                    <a:pt x="551" y="2202"/>
                  </a:lnTo>
                  <a:lnTo>
                    <a:pt x="548" y="2652"/>
                  </a:lnTo>
                  <a:lnTo>
                    <a:pt x="543" y="3102"/>
                  </a:lnTo>
                  <a:lnTo>
                    <a:pt x="537" y="3550"/>
                  </a:lnTo>
                  <a:lnTo>
                    <a:pt x="531" y="3992"/>
                  </a:lnTo>
                  <a:lnTo>
                    <a:pt x="524" y="4429"/>
                  </a:lnTo>
                  <a:lnTo>
                    <a:pt x="516" y="4856"/>
                  </a:lnTo>
                  <a:lnTo>
                    <a:pt x="508" y="5273"/>
                  </a:lnTo>
                  <a:lnTo>
                    <a:pt x="499" y="5678"/>
                  </a:lnTo>
                  <a:lnTo>
                    <a:pt x="492" y="6067"/>
                  </a:lnTo>
                  <a:lnTo>
                    <a:pt x="483" y="6441"/>
                  </a:lnTo>
                  <a:lnTo>
                    <a:pt x="475" y="6797"/>
                  </a:lnTo>
                  <a:lnTo>
                    <a:pt x="472" y="6956"/>
                  </a:lnTo>
                  <a:lnTo>
                    <a:pt x="468" y="7111"/>
                  </a:lnTo>
                  <a:lnTo>
                    <a:pt x="464" y="7261"/>
                  </a:lnTo>
                  <a:lnTo>
                    <a:pt x="461" y="7407"/>
                  </a:lnTo>
                  <a:lnTo>
                    <a:pt x="459" y="7546"/>
                  </a:lnTo>
                  <a:lnTo>
                    <a:pt x="456" y="7682"/>
                  </a:lnTo>
                  <a:lnTo>
                    <a:pt x="453" y="7811"/>
                  </a:lnTo>
                  <a:lnTo>
                    <a:pt x="450" y="7935"/>
                  </a:lnTo>
                  <a:lnTo>
                    <a:pt x="448" y="8054"/>
                  </a:lnTo>
                  <a:lnTo>
                    <a:pt x="446" y="8166"/>
                  </a:lnTo>
                  <a:lnTo>
                    <a:pt x="444" y="8273"/>
                  </a:lnTo>
                  <a:lnTo>
                    <a:pt x="443" y="8373"/>
                  </a:lnTo>
                  <a:lnTo>
                    <a:pt x="442" y="8467"/>
                  </a:lnTo>
                  <a:lnTo>
                    <a:pt x="441" y="8554"/>
                  </a:lnTo>
                  <a:lnTo>
                    <a:pt x="441" y="8634"/>
                  </a:lnTo>
                  <a:lnTo>
                    <a:pt x="441" y="8707"/>
                  </a:lnTo>
                  <a:lnTo>
                    <a:pt x="440" y="8810"/>
                  </a:lnTo>
                  <a:lnTo>
                    <a:pt x="437" y="8912"/>
                  </a:lnTo>
                  <a:lnTo>
                    <a:pt x="434" y="9014"/>
                  </a:lnTo>
                  <a:lnTo>
                    <a:pt x="428" y="9113"/>
                  </a:lnTo>
                  <a:lnTo>
                    <a:pt x="421" y="9213"/>
                  </a:lnTo>
                  <a:lnTo>
                    <a:pt x="412" y="9311"/>
                  </a:lnTo>
                  <a:lnTo>
                    <a:pt x="404" y="9408"/>
                  </a:lnTo>
                  <a:lnTo>
                    <a:pt x="393" y="9503"/>
                  </a:lnTo>
                  <a:lnTo>
                    <a:pt x="382" y="9597"/>
                  </a:lnTo>
                  <a:lnTo>
                    <a:pt x="369" y="9689"/>
                  </a:lnTo>
                  <a:lnTo>
                    <a:pt x="355" y="9781"/>
                  </a:lnTo>
                  <a:lnTo>
                    <a:pt x="341" y="9871"/>
                  </a:lnTo>
                  <a:lnTo>
                    <a:pt x="327" y="9959"/>
                  </a:lnTo>
                  <a:lnTo>
                    <a:pt x="311" y="10044"/>
                  </a:lnTo>
                  <a:lnTo>
                    <a:pt x="294" y="10129"/>
                  </a:lnTo>
                  <a:lnTo>
                    <a:pt x="277" y="10211"/>
                  </a:lnTo>
                  <a:lnTo>
                    <a:pt x="260" y="10291"/>
                  </a:lnTo>
                  <a:lnTo>
                    <a:pt x="242" y="10370"/>
                  </a:lnTo>
                  <a:lnTo>
                    <a:pt x="224" y="10446"/>
                  </a:lnTo>
                  <a:lnTo>
                    <a:pt x="206" y="10520"/>
                  </a:lnTo>
                  <a:lnTo>
                    <a:pt x="188" y="10592"/>
                  </a:lnTo>
                  <a:lnTo>
                    <a:pt x="170" y="10662"/>
                  </a:lnTo>
                  <a:lnTo>
                    <a:pt x="151" y="10729"/>
                  </a:lnTo>
                  <a:lnTo>
                    <a:pt x="133" y="10793"/>
                  </a:lnTo>
                  <a:lnTo>
                    <a:pt x="97" y="10915"/>
                  </a:lnTo>
                  <a:lnTo>
                    <a:pt x="63" y="11026"/>
                  </a:lnTo>
                  <a:lnTo>
                    <a:pt x="30" y="11126"/>
                  </a:lnTo>
                  <a:lnTo>
                    <a:pt x="0" y="11213"/>
                  </a:lnTo>
                  <a:lnTo>
                    <a:pt x="194" y="11243"/>
                  </a:lnTo>
                  <a:lnTo>
                    <a:pt x="194" y="11246"/>
                  </a:lnTo>
                  <a:lnTo>
                    <a:pt x="195" y="11253"/>
                  </a:lnTo>
                  <a:lnTo>
                    <a:pt x="196" y="11266"/>
                  </a:lnTo>
                  <a:lnTo>
                    <a:pt x="196" y="11282"/>
                  </a:lnTo>
                  <a:lnTo>
                    <a:pt x="212" y="11236"/>
                  </a:lnTo>
                  <a:lnTo>
                    <a:pt x="229" y="11187"/>
                  </a:lnTo>
                  <a:lnTo>
                    <a:pt x="246" y="11136"/>
                  </a:lnTo>
                  <a:lnTo>
                    <a:pt x="264" y="11080"/>
                  </a:lnTo>
                  <a:lnTo>
                    <a:pt x="282" y="11022"/>
                  </a:lnTo>
                  <a:lnTo>
                    <a:pt x="301" y="10961"/>
                  </a:lnTo>
                  <a:lnTo>
                    <a:pt x="320" y="10896"/>
                  </a:lnTo>
                  <a:lnTo>
                    <a:pt x="340" y="10829"/>
                  </a:lnTo>
                  <a:lnTo>
                    <a:pt x="340" y="10826"/>
                  </a:lnTo>
                  <a:lnTo>
                    <a:pt x="341" y="10823"/>
                  </a:lnTo>
                  <a:lnTo>
                    <a:pt x="350" y="10793"/>
                  </a:lnTo>
                  <a:lnTo>
                    <a:pt x="358" y="10763"/>
                  </a:lnTo>
                  <a:lnTo>
                    <a:pt x="367" y="10732"/>
                  </a:lnTo>
                  <a:lnTo>
                    <a:pt x="375" y="10700"/>
                  </a:lnTo>
                  <a:lnTo>
                    <a:pt x="384" y="10668"/>
                  </a:lnTo>
                  <a:lnTo>
                    <a:pt x="392" y="10637"/>
                  </a:lnTo>
                  <a:lnTo>
                    <a:pt x="400" y="10605"/>
                  </a:lnTo>
                  <a:lnTo>
                    <a:pt x="408" y="10572"/>
                  </a:lnTo>
                  <a:lnTo>
                    <a:pt x="417" y="10539"/>
                  </a:lnTo>
                  <a:lnTo>
                    <a:pt x="425" y="10505"/>
                  </a:lnTo>
                  <a:lnTo>
                    <a:pt x="432" y="10471"/>
                  </a:lnTo>
                  <a:lnTo>
                    <a:pt x="441" y="10437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9" name="Freeform 198"/>
            <p:cNvSpPr>
              <a:spLocks/>
            </p:cNvSpPr>
            <p:nvPr/>
          </p:nvSpPr>
          <p:spPr bwMode="auto">
            <a:xfrm>
              <a:off x="8252371" y="188642"/>
              <a:ext cx="32088" cy="339603"/>
            </a:xfrm>
            <a:custGeom>
              <a:avLst/>
              <a:gdLst/>
              <a:ahLst/>
              <a:cxnLst>
                <a:cxn ang="0">
                  <a:pos x="94" y="2760"/>
                </a:cxn>
                <a:cxn ang="0">
                  <a:pos x="104" y="2883"/>
                </a:cxn>
                <a:cxn ang="0">
                  <a:pos x="113" y="3010"/>
                </a:cxn>
                <a:cxn ang="0">
                  <a:pos x="122" y="3141"/>
                </a:cxn>
                <a:cxn ang="0">
                  <a:pos x="131" y="3276"/>
                </a:cxn>
                <a:cxn ang="0">
                  <a:pos x="139" y="3413"/>
                </a:cxn>
                <a:cxn ang="0">
                  <a:pos x="147" y="3555"/>
                </a:cxn>
                <a:cxn ang="0">
                  <a:pos x="153" y="3699"/>
                </a:cxn>
                <a:cxn ang="0">
                  <a:pos x="183" y="3776"/>
                </a:cxn>
                <a:cxn ang="0">
                  <a:pos x="236" y="3783"/>
                </a:cxn>
                <a:cxn ang="0">
                  <a:pos x="288" y="3794"/>
                </a:cxn>
                <a:cxn ang="0">
                  <a:pos x="339" y="3805"/>
                </a:cxn>
                <a:cxn ang="0">
                  <a:pos x="362" y="3734"/>
                </a:cxn>
                <a:cxn ang="0">
                  <a:pos x="355" y="3582"/>
                </a:cxn>
                <a:cxn ang="0">
                  <a:pos x="347" y="3432"/>
                </a:cxn>
                <a:cxn ang="0">
                  <a:pos x="338" y="3287"/>
                </a:cxn>
                <a:cxn ang="0">
                  <a:pos x="330" y="3145"/>
                </a:cxn>
                <a:cxn ang="0">
                  <a:pos x="320" y="3008"/>
                </a:cxn>
                <a:cxn ang="0">
                  <a:pos x="311" y="2874"/>
                </a:cxn>
                <a:cxn ang="0">
                  <a:pos x="300" y="2744"/>
                </a:cxn>
                <a:cxn ang="0">
                  <a:pos x="284" y="2555"/>
                </a:cxn>
                <a:cxn ang="0">
                  <a:pos x="265" y="2284"/>
                </a:cxn>
                <a:cxn ang="0">
                  <a:pos x="249" y="1987"/>
                </a:cxn>
                <a:cxn ang="0">
                  <a:pos x="236" y="1669"/>
                </a:cxn>
                <a:cxn ang="0">
                  <a:pos x="225" y="1329"/>
                </a:cxn>
                <a:cxn ang="0">
                  <a:pos x="218" y="969"/>
                </a:cxn>
                <a:cxn ang="0">
                  <a:pos x="211" y="593"/>
                </a:cxn>
                <a:cxn ang="0">
                  <a:pos x="208" y="201"/>
                </a:cxn>
                <a:cxn ang="0">
                  <a:pos x="0" y="0"/>
                </a:cxn>
                <a:cxn ang="0">
                  <a:pos x="3" y="402"/>
                </a:cxn>
                <a:cxn ang="0">
                  <a:pos x="8" y="788"/>
                </a:cxn>
                <a:cxn ang="0">
                  <a:pos x="14" y="1159"/>
                </a:cxn>
                <a:cxn ang="0">
                  <a:pos x="24" y="1511"/>
                </a:cxn>
                <a:cxn ang="0">
                  <a:pos x="35" y="1843"/>
                </a:cxn>
                <a:cxn ang="0">
                  <a:pos x="50" y="2153"/>
                </a:cxn>
                <a:cxn ang="0">
                  <a:pos x="68" y="2439"/>
                </a:cxn>
                <a:cxn ang="0">
                  <a:pos x="88" y="2699"/>
                </a:cxn>
              </a:cxnLst>
              <a:rect l="0" t="0" r="r" b="b"/>
              <a:pathLst>
                <a:path w="366" h="3812">
                  <a:moveTo>
                    <a:pt x="88" y="2699"/>
                  </a:moveTo>
                  <a:lnTo>
                    <a:pt x="94" y="2760"/>
                  </a:lnTo>
                  <a:lnTo>
                    <a:pt x="99" y="2821"/>
                  </a:lnTo>
                  <a:lnTo>
                    <a:pt x="104" y="2883"/>
                  </a:lnTo>
                  <a:lnTo>
                    <a:pt x="109" y="2946"/>
                  </a:lnTo>
                  <a:lnTo>
                    <a:pt x="113" y="3010"/>
                  </a:lnTo>
                  <a:lnTo>
                    <a:pt x="118" y="3075"/>
                  </a:lnTo>
                  <a:lnTo>
                    <a:pt x="122" y="3141"/>
                  </a:lnTo>
                  <a:lnTo>
                    <a:pt x="127" y="3208"/>
                  </a:lnTo>
                  <a:lnTo>
                    <a:pt x="131" y="3276"/>
                  </a:lnTo>
                  <a:lnTo>
                    <a:pt x="135" y="3345"/>
                  </a:lnTo>
                  <a:lnTo>
                    <a:pt x="139" y="3413"/>
                  </a:lnTo>
                  <a:lnTo>
                    <a:pt x="142" y="3483"/>
                  </a:lnTo>
                  <a:lnTo>
                    <a:pt x="147" y="3555"/>
                  </a:lnTo>
                  <a:lnTo>
                    <a:pt x="150" y="3626"/>
                  </a:lnTo>
                  <a:lnTo>
                    <a:pt x="153" y="3699"/>
                  </a:lnTo>
                  <a:lnTo>
                    <a:pt x="157" y="3772"/>
                  </a:lnTo>
                  <a:lnTo>
                    <a:pt x="183" y="3776"/>
                  </a:lnTo>
                  <a:lnTo>
                    <a:pt x="209" y="3779"/>
                  </a:lnTo>
                  <a:lnTo>
                    <a:pt x="236" y="3783"/>
                  </a:lnTo>
                  <a:lnTo>
                    <a:pt x="261" y="3788"/>
                  </a:lnTo>
                  <a:lnTo>
                    <a:pt x="288" y="3794"/>
                  </a:lnTo>
                  <a:lnTo>
                    <a:pt x="314" y="3799"/>
                  </a:lnTo>
                  <a:lnTo>
                    <a:pt x="339" y="3805"/>
                  </a:lnTo>
                  <a:lnTo>
                    <a:pt x="366" y="3812"/>
                  </a:lnTo>
                  <a:lnTo>
                    <a:pt x="362" y="3734"/>
                  </a:lnTo>
                  <a:lnTo>
                    <a:pt x="359" y="3657"/>
                  </a:lnTo>
                  <a:lnTo>
                    <a:pt x="355" y="3582"/>
                  </a:lnTo>
                  <a:lnTo>
                    <a:pt x="351" y="3507"/>
                  </a:lnTo>
                  <a:lnTo>
                    <a:pt x="347" y="3432"/>
                  </a:lnTo>
                  <a:lnTo>
                    <a:pt x="343" y="3359"/>
                  </a:lnTo>
                  <a:lnTo>
                    <a:pt x="338" y="3287"/>
                  </a:lnTo>
                  <a:lnTo>
                    <a:pt x="334" y="3216"/>
                  </a:lnTo>
                  <a:lnTo>
                    <a:pt x="330" y="3145"/>
                  </a:lnTo>
                  <a:lnTo>
                    <a:pt x="326" y="3076"/>
                  </a:lnTo>
                  <a:lnTo>
                    <a:pt x="320" y="3008"/>
                  </a:lnTo>
                  <a:lnTo>
                    <a:pt x="316" y="2940"/>
                  </a:lnTo>
                  <a:lnTo>
                    <a:pt x="311" y="2874"/>
                  </a:lnTo>
                  <a:lnTo>
                    <a:pt x="306" y="2808"/>
                  </a:lnTo>
                  <a:lnTo>
                    <a:pt x="300" y="2744"/>
                  </a:lnTo>
                  <a:lnTo>
                    <a:pt x="295" y="2681"/>
                  </a:lnTo>
                  <a:lnTo>
                    <a:pt x="284" y="2555"/>
                  </a:lnTo>
                  <a:lnTo>
                    <a:pt x="274" y="2423"/>
                  </a:lnTo>
                  <a:lnTo>
                    <a:pt x="265" y="2284"/>
                  </a:lnTo>
                  <a:lnTo>
                    <a:pt x="257" y="2139"/>
                  </a:lnTo>
                  <a:lnTo>
                    <a:pt x="249" y="1987"/>
                  </a:lnTo>
                  <a:lnTo>
                    <a:pt x="242" y="1831"/>
                  </a:lnTo>
                  <a:lnTo>
                    <a:pt x="236" y="1669"/>
                  </a:lnTo>
                  <a:lnTo>
                    <a:pt x="230" y="1501"/>
                  </a:lnTo>
                  <a:lnTo>
                    <a:pt x="225" y="1329"/>
                  </a:lnTo>
                  <a:lnTo>
                    <a:pt x="221" y="1152"/>
                  </a:lnTo>
                  <a:lnTo>
                    <a:pt x="218" y="969"/>
                  </a:lnTo>
                  <a:lnTo>
                    <a:pt x="214" y="783"/>
                  </a:lnTo>
                  <a:lnTo>
                    <a:pt x="211" y="593"/>
                  </a:lnTo>
                  <a:lnTo>
                    <a:pt x="209" y="399"/>
                  </a:lnTo>
                  <a:lnTo>
                    <a:pt x="208" y="201"/>
                  </a:lnTo>
                  <a:lnTo>
                    <a:pt x="207" y="0"/>
                  </a:lnTo>
                  <a:lnTo>
                    <a:pt x="0" y="0"/>
                  </a:lnTo>
                  <a:lnTo>
                    <a:pt x="2" y="202"/>
                  </a:lnTo>
                  <a:lnTo>
                    <a:pt x="3" y="402"/>
                  </a:lnTo>
                  <a:lnTo>
                    <a:pt x="5" y="596"/>
                  </a:lnTo>
                  <a:lnTo>
                    <a:pt x="8" y="788"/>
                  </a:lnTo>
                  <a:lnTo>
                    <a:pt x="11" y="976"/>
                  </a:lnTo>
                  <a:lnTo>
                    <a:pt x="14" y="1159"/>
                  </a:lnTo>
                  <a:lnTo>
                    <a:pt x="18" y="1337"/>
                  </a:lnTo>
                  <a:lnTo>
                    <a:pt x="24" y="1511"/>
                  </a:lnTo>
                  <a:lnTo>
                    <a:pt x="29" y="1679"/>
                  </a:lnTo>
                  <a:lnTo>
                    <a:pt x="35" y="1843"/>
                  </a:lnTo>
                  <a:lnTo>
                    <a:pt x="43" y="2001"/>
                  </a:lnTo>
                  <a:lnTo>
                    <a:pt x="50" y="2153"/>
                  </a:lnTo>
                  <a:lnTo>
                    <a:pt x="59" y="2299"/>
                  </a:lnTo>
                  <a:lnTo>
                    <a:pt x="68" y="2439"/>
                  </a:lnTo>
                  <a:lnTo>
                    <a:pt x="78" y="2572"/>
                  </a:lnTo>
                  <a:lnTo>
                    <a:pt x="88" y="2699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0" name="Freeform 199"/>
            <p:cNvSpPr>
              <a:spLocks/>
            </p:cNvSpPr>
            <p:nvPr/>
          </p:nvSpPr>
          <p:spPr bwMode="auto">
            <a:xfrm>
              <a:off x="8205575" y="552311"/>
              <a:ext cx="143061" cy="127017"/>
            </a:xfrm>
            <a:custGeom>
              <a:avLst/>
              <a:gdLst/>
              <a:ahLst/>
              <a:cxnLst>
                <a:cxn ang="0">
                  <a:pos x="1212" y="979"/>
                </a:cxn>
                <a:cxn ang="0">
                  <a:pos x="1076" y="149"/>
                </a:cxn>
                <a:cxn ang="0">
                  <a:pos x="692" y="112"/>
                </a:cxn>
                <a:cxn ang="0">
                  <a:pos x="557" y="134"/>
                </a:cxn>
                <a:cxn ang="0">
                  <a:pos x="705" y="174"/>
                </a:cxn>
                <a:cxn ang="0">
                  <a:pos x="744" y="190"/>
                </a:cxn>
                <a:cxn ang="0">
                  <a:pos x="759" y="219"/>
                </a:cxn>
                <a:cxn ang="0">
                  <a:pos x="739" y="256"/>
                </a:cxn>
                <a:cxn ang="0">
                  <a:pos x="703" y="262"/>
                </a:cxn>
                <a:cxn ang="0">
                  <a:pos x="636" y="237"/>
                </a:cxn>
                <a:cxn ang="0">
                  <a:pos x="504" y="179"/>
                </a:cxn>
                <a:cxn ang="0">
                  <a:pos x="413" y="160"/>
                </a:cxn>
                <a:cxn ang="0">
                  <a:pos x="357" y="169"/>
                </a:cxn>
                <a:cxn ang="0">
                  <a:pos x="291" y="206"/>
                </a:cxn>
                <a:cxn ang="0">
                  <a:pos x="79" y="368"/>
                </a:cxn>
                <a:cxn ang="0">
                  <a:pos x="23" y="544"/>
                </a:cxn>
                <a:cxn ang="0">
                  <a:pos x="205" y="439"/>
                </a:cxn>
                <a:cxn ang="0">
                  <a:pos x="347" y="338"/>
                </a:cxn>
                <a:cxn ang="0">
                  <a:pos x="426" y="326"/>
                </a:cxn>
                <a:cxn ang="0">
                  <a:pos x="525" y="344"/>
                </a:cxn>
                <a:cxn ang="0">
                  <a:pos x="587" y="364"/>
                </a:cxn>
                <a:cxn ang="0">
                  <a:pos x="721" y="400"/>
                </a:cxn>
                <a:cxn ang="0">
                  <a:pos x="788" y="422"/>
                </a:cxn>
                <a:cxn ang="0">
                  <a:pos x="808" y="447"/>
                </a:cxn>
                <a:cxn ang="0">
                  <a:pos x="794" y="487"/>
                </a:cxn>
                <a:cxn ang="0">
                  <a:pos x="761" y="498"/>
                </a:cxn>
                <a:cxn ang="0">
                  <a:pos x="711" y="483"/>
                </a:cxn>
                <a:cxn ang="0">
                  <a:pos x="570" y="421"/>
                </a:cxn>
                <a:cxn ang="0">
                  <a:pos x="480" y="397"/>
                </a:cxn>
                <a:cxn ang="0">
                  <a:pos x="417" y="401"/>
                </a:cxn>
                <a:cxn ang="0">
                  <a:pos x="370" y="421"/>
                </a:cxn>
                <a:cxn ang="0">
                  <a:pos x="174" y="567"/>
                </a:cxn>
                <a:cxn ang="0">
                  <a:pos x="70" y="732"/>
                </a:cxn>
                <a:cxn ang="0">
                  <a:pos x="209" y="704"/>
                </a:cxn>
                <a:cxn ang="0">
                  <a:pos x="361" y="591"/>
                </a:cxn>
                <a:cxn ang="0">
                  <a:pos x="434" y="573"/>
                </a:cxn>
                <a:cxn ang="0">
                  <a:pos x="521" y="584"/>
                </a:cxn>
                <a:cxn ang="0">
                  <a:pos x="600" y="608"/>
                </a:cxn>
                <a:cxn ang="0">
                  <a:pos x="713" y="638"/>
                </a:cxn>
                <a:cxn ang="0">
                  <a:pos x="801" y="664"/>
                </a:cxn>
                <a:cxn ang="0">
                  <a:pos x="831" y="688"/>
                </a:cxn>
                <a:cxn ang="0">
                  <a:pos x="824" y="727"/>
                </a:cxn>
                <a:cxn ang="0">
                  <a:pos x="793" y="746"/>
                </a:cxn>
                <a:cxn ang="0">
                  <a:pos x="747" y="736"/>
                </a:cxn>
                <a:cxn ang="0">
                  <a:pos x="613" y="676"/>
                </a:cxn>
                <a:cxn ang="0">
                  <a:pos x="524" y="647"/>
                </a:cxn>
                <a:cxn ang="0">
                  <a:pos x="451" y="647"/>
                </a:cxn>
                <a:cxn ang="0">
                  <a:pos x="404" y="664"/>
                </a:cxn>
                <a:cxn ang="0">
                  <a:pos x="266" y="762"/>
                </a:cxn>
                <a:cxn ang="0">
                  <a:pos x="122" y="911"/>
                </a:cxn>
                <a:cxn ang="0">
                  <a:pos x="202" y="977"/>
                </a:cxn>
                <a:cxn ang="0">
                  <a:pos x="360" y="901"/>
                </a:cxn>
                <a:cxn ang="0">
                  <a:pos x="460" y="867"/>
                </a:cxn>
                <a:cxn ang="0">
                  <a:pos x="556" y="866"/>
                </a:cxn>
                <a:cxn ang="0">
                  <a:pos x="637" y="907"/>
                </a:cxn>
                <a:cxn ang="0">
                  <a:pos x="1101" y="1078"/>
                </a:cxn>
                <a:cxn ang="0">
                  <a:pos x="1187" y="1350"/>
                </a:cxn>
                <a:cxn ang="0">
                  <a:pos x="1384" y="1429"/>
                </a:cxn>
                <a:cxn ang="0">
                  <a:pos x="1468" y="1368"/>
                </a:cxn>
                <a:cxn ang="0">
                  <a:pos x="1563" y="1260"/>
                </a:cxn>
                <a:cxn ang="0">
                  <a:pos x="1550" y="1241"/>
                </a:cxn>
                <a:cxn ang="0">
                  <a:pos x="1477" y="1272"/>
                </a:cxn>
              </a:cxnLst>
              <a:rect l="0" t="0" r="r" b="b"/>
              <a:pathLst>
                <a:path w="1602" h="1429">
                  <a:moveTo>
                    <a:pt x="1423" y="1276"/>
                  </a:moveTo>
                  <a:lnTo>
                    <a:pt x="1472" y="1028"/>
                  </a:lnTo>
                  <a:lnTo>
                    <a:pt x="1324" y="1152"/>
                  </a:lnTo>
                  <a:lnTo>
                    <a:pt x="1398" y="830"/>
                  </a:lnTo>
                  <a:lnTo>
                    <a:pt x="1212" y="979"/>
                  </a:lnTo>
                  <a:lnTo>
                    <a:pt x="1287" y="644"/>
                  </a:lnTo>
                  <a:lnTo>
                    <a:pt x="1138" y="756"/>
                  </a:lnTo>
                  <a:lnTo>
                    <a:pt x="1200" y="409"/>
                  </a:lnTo>
                  <a:lnTo>
                    <a:pt x="1064" y="583"/>
                  </a:lnTo>
                  <a:lnTo>
                    <a:pt x="1076" y="149"/>
                  </a:lnTo>
                  <a:lnTo>
                    <a:pt x="990" y="359"/>
                  </a:lnTo>
                  <a:lnTo>
                    <a:pt x="940" y="37"/>
                  </a:lnTo>
                  <a:lnTo>
                    <a:pt x="828" y="186"/>
                  </a:lnTo>
                  <a:lnTo>
                    <a:pt x="791" y="13"/>
                  </a:lnTo>
                  <a:lnTo>
                    <a:pt x="692" y="112"/>
                  </a:lnTo>
                  <a:lnTo>
                    <a:pt x="618" y="0"/>
                  </a:lnTo>
                  <a:lnTo>
                    <a:pt x="522" y="124"/>
                  </a:lnTo>
                  <a:lnTo>
                    <a:pt x="526" y="125"/>
                  </a:lnTo>
                  <a:lnTo>
                    <a:pt x="539" y="129"/>
                  </a:lnTo>
                  <a:lnTo>
                    <a:pt x="557" y="134"/>
                  </a:lnTo>
                  <a:lnTo>
                    <a:pt x="581" y="140"/>
                  </a:lnTo>
                  <a:lnTo>
                    <a:pt x="609" y="148"/>
                  </a:lnTo>
                  <a:lnTo>
                    <a:pt x="639" y="156"/>
                  </a:lnTo>
                  <a:lnTo>
                    <a:pt x="672" y="165"/>
                  </a:lnTo>
                  <a:lnTo>
                    <a:pt x="705" y="174"/>
                  </a:lnTo>
                  <a:lnTo>
                    <a:pt x="708" y="174"/>
                  </a:lnTo>
                  <a:lnTo>
                    <a:pt x="716" y="176"/>
                  </a:lnTo>
                  <a:lnTo>
                    <a:pt x="727" y="180"/>
                  </a:lnTo>
                  <a:lnTo>
                    <a:pt x="739" y="186"/>
                  </a:lnTo>
                  <a:lnTo>
                    <a:pt x="744" y="190"/>
                  </a:lnTo>
                  <a:lnTo>
                    <a:pt x="749" y="194"/>
                  </a:lnTo>
                  <a:lnTo>
                    <a:pt x="754" y="200"/>
                  </a:lnTo>
                  <a:lnTo>
                    <a:pt x="757" y="205"/>
                  </a:lnTo>
                  <a:lnTo>
                    <a:pt x="759" y="211"/>
                  </a:lnTo>
                  <a:lnTo>
                    <a:pt x="759" y="219"/>
                  </a:lnTo>
                  <a:lnTo>
                    <a:pt x="758" y="227"/>
                  </a:lnTo>
                  <a:lnTo>
                    <a:pt x="754" y="236"/>
                  </a:lnTo>
                  <a:lnTo>
                    <a:pt x="749" y="244"/>
                  </a:lnTo>
                  <a:lnTo>
                    <a:pt x="744" y="251"/>
                  </a:lnTo>
                  <a:lnTo>
                    <a:pt x="739" y="256"/>
                  </a:lnTo>
                  <a:lnTo>
                    <a:pt x="732" y="260"/>
                  </a:lnTo>
                  <a:lnTo>
                    <a:pt x="726" y="262"/>
                  </a:lnTo>
                  <a:lnTo>
                    <a:pt x="719" y="263"/>
                  </a:lnTo>
                  <a:lnTo>
                    <a:pt x="711" y="263"/>
                  </a:lnTo>
                  <a:lnTo>
                    <a:pt x="703" y="262"/>
                  </a:lnTo>
                  <a:lnTo>
                    <a:pt x="693" y="260"/>
                  </a:lnTo>
                  <a:lnTo>
                    <a:pt x="684" y="257"/>
                  </a:lnTo>
                  <a:lnTo>
                    <a:pt x="673" y="252"/>
                  </a:lnTo>
                  <a:lnTo>
                    <a:pt x="661" y="248"/>
                  </a:lnTo>
                  <a:lnTo>
                    <a:pt x="636" y="237"/>
                  </a:lnTo>
                  <a:lnTo>
                    <a:pt x="605" y="223"/>
                  </a:lnTo>
                  <a:lnTo>
                    <a:pt x="573" y="208"/>
                  </a:lnTo>
                  <a:lnTo>
                    <a:pt x="539" y="193"/>
                  </a:lnTo>
                  <a:lnTo>
                    <a:pt x="521" y="186"/>
                  </a:lnTo>
                  <a:lnTo>
                    <a:pt x="504" y="179"/>
                  </a:lnTo>
                  <a:lnTo>
                    <a:pt x="486" y="173"/>
                  </a:lnTo>
                  <a:lnTo>
                    <a:pt x="468" y="168"/>
                  </a:lnTo>
                  <a:lnTo>
                    <a:pt x="450" y="164"/>
                  </a:lnTo>
                  <a:lnTo>
                    <a:pt x="432" y="161"/>
                  </a:lnTo>
                  <a:lnTo>
                    <a:pt x="413" y="160"/>
                  </a:lnTo>
                  <a:lnTo>
                    <a:pt x="395" y="160"/>
                  </a:lnTo>
                  <a:lnTo>
                    <a:pt x="385" y="161"/>
                  </a:lnTo>
                  <a:lnTo>
                    <a:pt x="377" y="164"/>
                  </a:lnTo>
                  <a:lnTo>
                    <a:pt x="367" y="166"/>
                  </a:lnTo>
                  <a:lnTo>
                    <a:pt x="357" y="169"/>
                  </a:lnTo>
                  <a:lnTo>
                    <a:pt x="348" y="172"/>
                  </a:lnTo>
                  <a:lnTo>
                    <a:pt x="339" y="176"/>
                  </a:lnTo>
                  <a:lnTo>
                    <a:pt x="330" y="180"/>
                  </a:lnTo>
                  <a:lnTo>
                    <a:pt x="320" y="186"/>
                  </a:lnTo>
                  <a:lnTo>
                    <a:pt x="291" y="206"/>
                  </a:lnTo>
                  <a:lnTo>
                    <a:pt x="254" y="232"/>
                  </a:lnTo>
                  <a:lnTo>
                    <a:pt x="212" y="264"/>
                  </a:lnTo>
                  <a:lnTo>
                    <a:pt x="168" y="298"/>
                  </a:lnTo>
                  <a:lnTo>
                    <a:pt x="123" y="333"/>
                  </a:lnTo>
                  <a:lnTo>
                    <a:pt x="79" y="368"/>
                  </a:lnTo>
                  <a:lnTo>
                    <a:pt x="37" y="402"/>
                  </a:lnTo>
                  <a:lnTo>
                    <a:pt x="0" y="430"/>
                  </a:lnTo>
                  <a:lnTo>
                    <a:pt x="7" y="465"/>
                  </a:lnTo>
                  <a:lnTo>
                    <a:pt x="14" y="504"/>
                  </a:lnTo>
                  <a:lnTo>
                    <a:pt x="23" y="544"/>
                  </a:lnTo>
                  <a:lnTo>
                    <a:pt x="32" y="585"/>
                  </a:lnTo>
                  <a:lnTo>
                    <a:pt x="68" y="554"/>
                  </a:lnTo>
                  <a:lnTo>
                    <a:pt x="111" y="518"/>
                  </a:lnTo>
                  <a:lnTo>
                    <a:pt x="157" y="479"/>
                  </a:lnTo>
                  <a:lnTo>
                    <a:pt x="205" y="439"/>
                  </a:lnTo>
                  <a:lnTo>
                    <a:pt x="251" y="403"/>
                  </a:lnTo>
                  <a:lnTo>
                    <a:pt x="295" y="370"/>
                  </a:lnTo>
                  <a:lnTo>
                    <a:pt x="314" y="357"/>
                  </a:lnTo>
                  <a:lnTo>
                    <a:pt x="332" y="347"/>
                  </a:lnTo>
                  <a:lnTo>
                    <a:pt x="347" y="338"/>
                  </a:lnTo>
                  <a:lnTo>
                    <a:pt x="360" y="333"/>
                  </a:lnTo>
                  <a:lnTo>
                    <a:pt x="375" y="329"/>
                  </a:lnTo>
                  <a:lnTo>
                    <a:pt x="391" y="327"/>
                  </a:lnTo>
                  <a:lnTo>
                    <a:pt x="409" y="326"/>
                  </a:lnTo>
                  <a:lnTo>
                    <a:pt x="426" y="326"/>
                  </a:lnTo>
                  <a:lnTo>
                    <a:pt x="444" y="328"/>
                  </a:lnTo>
                  <a:lnTo>
                    <a:pt x="461" y="330"/>
                  </a:lnTo>
                  <a:lnTo>
                    <a:pt x="479" y="333"/>
                  </a:lnTo>
                  <a:lnTo>
                    <a:pt x="495" y="336"/>
                  </a:lnTo>
                  <a:lnTo>
                    <a:pt x="525" y="344"/>
                  </a:lnTo>
                  <a:lnTo>
                    <a:pt x="549" y="351"/>
                  </a:lnTo>
                  <a:lnTo>
                    <a:pt x="565" y="357"/>
                  </a:lnTo>
                  <a:lnTo>
                    <a:pt x="571" y="359"/>
                  </a:lnTo>
                  <a:lnTo>
                    <a:pt x="576" y="361"/>
                  </a:lnTo>
                  <a:lnTo>
                    <a:pt x="587" y="364"/>
                  </a:lnTo>
                  <a:lnTo>
                    <a:pt x="606" y="369"/>
                  </a:lnTo>
                  <a:lnTo>
                    <a:pt x="630" y="375"/>
                  </a:lnTo>
                  <a:lnTo>
                    <a:pt x="658" y="383"/>
                  </a:lnTo>
                  <a:lnTo>
                    <a:pt x="689" y="391"/>
                  </a:lnTo>
                  <a:lnTo>
                    <a:pt x="721" y="400"/>
                  </a:lnTo>
                  <a:lnTo>
                    <a:pt x="754" y="409"/>
                  </a:lnTo>
                  <a:lnTo>
                    <a:pt x="757" y="409"/>
                  </a:lnTo>
                  <a:lnTo>
                    <a:pt x="765" y="411"/>
                  </a:lnTo>
                  <a:lnTo>
                    <a:pt x="776" y="416"/>
                  </a:lnTo>
                  <a:lnTo>
                    <a:pt x="788" y="422"/>
                  </a:lnTo>
                  <a:lnTo>
                    <a:pt x="794" y="425"/>
                  </a:lnTo>
                  <a:lnTo>
                    <a:pt x="799" y="429"/>
                  </a:lnTo>
                  <a:lnTo>
                    <a:pt x="803" y="435"/>
                  </a:lnTo>
                  <a:lnTo>
                    <a:pt x="807" y="440"/>
                  </a:lnTo>
                  <a:lnTo>
                    <a:pt x="808" y="447"/>
                  </a:lnTo>
                  <a:lnTo>
                    <a:pt x="809" y="454"/>
                  </a:lnTo>
                  <a:lnTo>
                    <a:pt x="807" y="462"/>
                  </a:lnTo>
                  <a:lnTo>
                    <a:pt x="803" y="471"/>
                  </a:lnTo>
                  <a:lnTo>
                    <a:pt x="799" y="479"/>
                  </a:lnTo>
                  <a:lnTo>
                    <a:pt x="794" y="487"/>
                  </a:lnTo>
                  <a:lnTo>
                    <a:pt x="788" y="492"/>
                  </a:lnTo>
                  <a:lnTo>
                    <a:pt x="782" y="495"/>
                  </a:lnTo>
                  <a:lnTo>
                    <a:pt x="776" y="497"/>
                  </a:lnTo>
                  <a:lnTo>
                    <a:pt x="768" y="498"/>
                  </a:lnTo>
                  <a:lnTo>
                    <a:pt x="761" y="498"/>
                  </a:lnTo>
                  <a:lnTo>
                    <a:pt x="753" y="497"/>
                  </a:lnTo>
                  <a:lnTo>
                    <a:pt x="743" y="495"/>
                  </a:lnTo>
                  <a:lnTo>
                    <a:pt x="734" y="492"/>
                  </a:lnTo>
                  <a:lnTo>
                    <a:pt x="723" y="488"/>
                  </a:lnTo>
                  <a:lnTo>
                    <a:pt x="711" y="483"/>
                  </a:lnTo>
                  <a:lnTo>
                    <a:pt x="685" y="472"/>
                  </a:lnTo>
                  <a:lnTo>
                    <a:pt x="655" y="459"/>
                  </a:lnTo>
                  <a:lnTo>
                    <a:pt x="622" y="444"/>
                  </a:lnTo>
                  <a:lnTo>
                    <a:pt x="587" y="428"/>
                  </a:lnTo>
                  <a:lnTo>
                    <a:pt x="570" y="421"/>
                  </a:lnTo>
                  <a:lnTo>
                    <a:pt x="552" y="415"/>
                  </a:lnTo>
                  <a:lnTo>
                    <a:pt x="535" y="408"/>
                  </a:lnTo>
                  <a:lnTo>
                    <a:pt x="517" y="403"/>
                  </a:lnTo>
                  <a:lnTo>
                    <a:pt x="499" y="399"/>
                  </a:lnTo>
                  <a:lnTo>
                    <a:pt x="480" y="397"/>
                  </a:lnTo>
                  <a:lnTo>
                    <a:pt x="462" y="396"/>
                  </a:lnTo>
                  <a:lnTo>
                    <a:pt x="444" y="396"/>
                  </a:lnTo>
                  <a:lnTo>
                    <a:pt x="435" y="398"/>
                  </a:lnTo>
                  <a:lnTo>
                    <a:pt x="425" y="399"/>
                  </a:lnTo>
                  <a:lnTo>
                    <a:pt x="417" y="401"/>
                  </a:lnTo>
                  <a:lnTo>
                    <a:pt x="407" y="404"/>
                  </a:lnTo>
                  <a:lnTo>
                    <a:pt x="398" y="407"/>
                  </a:lnTo>
                  <a:lnTo>
                    <a:pt x="388" y="411"/>
                  </a:lnTo>
                  <a:lnTo>
                    <a:pt x="380" y="416"/>
                  </a:lnTo>
                  <a:lnTo>
                    <a:pt x="370" y="421"/>
                  </a:lnTo>
                  <a:lnTo>
                    <a:pt x="340" y="441"/>
                  </a:lnTo>
                  <a:lnTo>
                    <a:pt x="303" y="468"/>
                  </a:lnTo>
                  <a:lnTo>
                    <a:pt x="263" y="498"/>
                  </a:lnTo>
                  <a:lnTo>
                    <a:pt x="219" y="532"/>
                  </a:lnTo>
                  <a:lnTo>
                    <a:pt x="174" y="567"/>
                  </a:lnTo>
                  <a:lnTo>
                    <a:pt x="130" y="602"/>
                  </a:lnTo>
                  <a:lnTo>
                    <a:pt x="88" y="635"/>
                  </a:lnTo>
                  <a:lnTo>
                    <a:pt x="52" y="665"/>
                  </a:lnTo>
                  <a:lnTo>
                    <a:pt x="61" y="697"/>
                  </a:lnTo>
                  <a:lnTo>
                    <a:pt x="70" y="732"/>
                  </a:lnTo>
                  <a:lnTo>
                    <a:pt x="80" y="767"/>
                  </a:lnTo>
                  <a:lnTo>
                    <a:pt x="90" y="804"/>
                  </a:lnTo>
                  <a:lnTo>
                    <a:pt x="126" y="773"/>
                  </a:lnTo>
                  <a:lnTo>
                    <a:pt x="168" y="739"/>
                  </a:lnTo>
                  <a:lnTo>
                    <a:pt x="209" y="704"/>
                  </a:lnTo>
                  <a:lnTo>
                    <a:pt x="251" y="669"/>
                  </a:lnTo>
                  <a:lnTo>
                    <a:pt x="292" y="638"/>
                  </a:lnTo>
                  <a:lnTo>
                    <a:pt x="329" y="612"/>
                  </a:lnTo>
                  <a:lnTo>
                    <a:pt x="346" y="601"/>
                  </a:lnTo>
                  <a:lnTo>
                    <a:pt x="361" y="591"/>
                  </a:lnTo>
                  <a:lnTo>
                    <a:pt x="373" y="585"/>
                  </a:lnTo>
                  <a:lnTo>
                    <a:pt x="385" y="581"/>
                  </a:lnTo>
                  <a:lnTo>
                    <a:pt x="401" y="577"/>
                  </a:lnTo>
                  <a:lnTo>
                    <a:pt x="417" y="575"/>
                  </a:lnTo>
                  <a:lnTo>
                    <a:pt x="434" y="573"/>
                  </a:lnTo>
                  <a:lnTo>
                    <a:pt x="452" y="573"/>
                  </a:lnTo>
                  <a:lnTo>
                    <a:pt x="469" y="575"/>
                  </a:lnTo>
                  <a:lnTo>
                    <a:pt x="487" y="578"/>
                  </a:lnTo>
                  <a:lnTo>
                    <a:pt x="504" y="581"/>
                  </a:lnTo>
                  <a:lnTo>
                    <a:pt x="521" y="584"/>
                  </a:lnTo>
                  <a:lnTo>
                    <a:pt x="550" y="591"/>
                  </a:lnTo>
                  <a:lnTo>
                    <a:pt x="575" y="599"/>
                  </a:lnTo>
                  <a:lnTo>
                    <a:pt x="591" y="605"/>
                  </a:lnTo>
                  <a:lnTo>
                    <a:pt x="596" y="607"/>
                  </a:lnTo>
                  <a:lnTo>
                    <a:pt x="600" y="608"/>
                  </a:lnTo>
                  <a:lnTo>
                    <a:pt x="613" y="612"/>
                  </a:lnTo>
                  <a:lnTo>
                    <a:pt x="631" y="616"/>
                  </a:lnTo>
                  <a:lnTo>
                    <a:pt x="655" y="622"/>
                  </a:lnTo>
                  <a:lnTo>
                    <a:pt x="683" y="631"/>
                  </a:lnTo>
                  <a:lnTo>
                    <a:pt x="713" y="638"/>
                  </a:lnTo>
                  <a:lnTo>
                    <a:pt x="746" y="648"/>
                  </a:lnTo>
                  <a:lnTo>
                    <a:pt x="779" y="657"/>
                  </a:lnTo>
                  <a:lnTo>
                    <a:pt x="782" y="657"/>
                  </a:lnTo>
                  <a:lnTo>
                    <a:pt x="790" y="659"/>
                  </a:lnTo>
                  <a:lnTo>
                    <a:pt x="801" y="664"/>
                  </a:lnTo>
                  <a:lnTo>
                    <a:pt x="813" y="669"/>
                  </a:lnTo>
                  <a:lnTo>
                    <a:pt x="818" y="673"/>
                  </a:lnTo>
                  <a:lnTo>
                    <a:pt x="824" y="677"/>
                  </a:lnTo>
                  <a:lnTo>
                    <a:pt x="828" y="683"/>
                  </a:lnTo>
                  <a:lnTo>
                    <a:pt x="831" y="688"/>
                  </a:lnTo>
                  <a:lnTo>
                    <a:pt x="833" y="694"/>
                  </a:lnTo>
                  <a:lnTo>
                    <a:pt x="833" y="702"/>
                  </a:lnTo>
                  <a:lnTo>
                    <a:pt x="832" y="710"/>
                  </a:lnTo>
                  <a:lnTo>
                    <a:pt x="829" y="719"/>
                  </a:lnTo>
                  <a:lnTo>
                    <a:pt x="824" y="727"/>
                  </a:lnTo>
                  <a:lnTo>
                    <a:pt x="818" y="733"/>
                  </a:lnTo>
                  <a:lnTo>
                    <a:pt x="813" y="739"/>
                  </a:lnTo>
                  <a:lnTo>
                    <a:pt x="807" y="743"/>
                  </a:lnTo>
                  <a:lnTo>
                    <a:pt x="800" y="745"/>
                  </a:lnTo>
                  <a:lnTo>
                    <a:pt x="793" y="746"/>
                  </a:lnTo>
                  <a:lnTo>
                    <a:pt x="785" y="746"/>
                  </a:lnTo>
                  <a:lnTo>
                    <a:pt x="777" y="745"/>
                  </a:lnTo>
                  <a:lnTo>
                    <a:pt x="768" y="743"/>
                  </a:lnTo>
                  <a:lnTo>
                    <a:pt x="758" y="740"/>
                  </a:lnTo>
                  <a:lnTo>
                    <a:pt x="747" y="736"/>
                  </a:lnTo>
                  <a:lnTo>
                    <a:pt x="736" y="731"/>
                  </a:lnTo>
                  <a:lnTo>
                    <a:pt x="710" y="720"/>
                  </a:lnTo>
                  <a:lnTo>
                    <a:pt x="680" y="706"/>
                  </a:lnTo>
                  <a:lnTo>
                    <a:pt x="647" y="691"/>
                  </a:lnTo>
                  <a:lnTo>
                    <a:pt x="613" y="676"/>
                  </a:lnTo>
                  <a:lnTo>
                    <a:pt x="595" y="669"/>
                  </a:lnTo>
                  <a:lnTo>
                    <a:pt x="578" y="662"/>
                  </a:lnTo>
                  <a:lnTo>
                    <a:pt x="560" y="656"/>
                  </a:lnTo>
                  <a:lnTo>
                    <a:pt x="542" y="651"/>
                  </a:lnTo>
                  <a:lnTo>
                    <a:pt x="524" y="647"/>
                  </a:lnTo>
                  <a:lnTo>
                    <a:pt x="506" y="644"/>
                  </a:lnTo>
                  <a:lnTo>
                    <a:pt x="488" y="643"/>
                  </a:lnTo>
                  <a:lnTo>
                    <a:pt x="469" y="643"/>
                  </a:lnTo>
                  <a:lnTo>
                    <a:pt x="460" y="644"/>
                  </a:lnTo>
                  <a:lnTo>
                    <a:pt x="451" y="647"/>
                  </a:lnTo>
                  <a:lnTo>
                    <a:pt x="441" y="649"/>
                  </a:lnTo>
                  <a:lnTo>
                    <a:pt x="432" y="652"/>
                  </a:lnTo>
                  <a:lnTo>
                    <a:pt x="423" y="655"/>
                  </a:lnTo>
                  <a:lnTo>
                    <a:pt x="414" y="659"/>
                  </a:lnTo>
                  <a:lnTo>
                    <a:pt x="404" y="664"/>
                  </a:lnTo>
                  <a:lnTo>
                    <a:pt x="395" y="669"/>
                  </a:lnTo>
                  <a:lnTo>
                    <a:pt x="369" y="686"/>
                  </a:lnTo>
                  <a:lnTo>
                    <a:pt x="338" y="708"/>
                  </a:lnTo>
                  <a:lnTo>
                    <a:pt x="303" y="733"/>
                  </a:lnTo>
                  <a:lnTo>
                    <a:pt x="266" y="762"/>
                  </a:lnTo>
                  <a:lnTo>
                    <a:pt x="227" y="793"/>
                  </a:lnTo>
                  <a:lnTo>
                    <a:pt x="188" y="823"/>
                  </a:lnTo>
                  <a:lnTo>
                    <a:pt x="150" y="854"/>
                  </a:lnTo>
                  <a:lnTo>
                    <a:pt x="114" y="883"/>
                  </a:lnTo>
                  <a:lnTo>
                    <a:pt x="122" y="911"/>
                  </a:lnTo>
                  <a:lnTo>
                    <a:pt x="131" y="940"/>
                  </a:lnTo>
                  <a:lnTo>
                    <a:pt x="140" y="970"/>
                  </a:lnTo>
                  <a:lnTo>
                    <a:pt x="150" y="999"/>
                  </a:lnTo>
                  <a:lnTo>
                    <a:pt x="175" y="989"/>
                  </a:lnTo>
                  <a:lnTo>
                    <a:pt x="202" y="977"/>
                  </a:lnTo>
                  <a:lnTo>
                    <a:pt x="228" y="964"/>
                  </a:lnTo>
                  <a:lnTo>
                    <a:pt x="253" y="953"/>
                  </a:lnTo>
                  <a:lnTo>
                    <a:pt x="296" y="930"/>
                  </a:lnTo>
                  <a:lnTo>
                    <a:pt x="338" y="910"/>
                  </a:lnTo>
                  <a:lnTo>
                    <a:pt x="360" y="901"/>
                  </a:lnTo>
                  <a:lnTo>
                    <a:pt x="380" y="892"/>
                  </a:lnTo>
                  <a:lnTo>
                    <a:pt x="401" y="885"/>
                  </a:lnTo>
                  <a:lnTo>
                    <a:pt x="421" y="878"/>
                  </a:lnTo>
                  <a:lnTo>
                    <a:pt x="441" y="872"/>
                  </a:lnTo>
                  <a:lnTo>
                    <a:pt x="460" y="867"/>
                  </a:lnTo>
                  <a:lnTo>
                    <a:pt x="480" y="864"/>
                  </a:lnTo>
                  <a:lnTo>
                    <a:pt x="499" y="862"/>
                  </a:lnTo>
                  <a:lnTo>
                    <a:pt x="518" y="862"/>
                  </a:lnTo>
                  <a:lnTo>
                    <a:pt x="536" y="863"/>
                  </a:lnTo>
                  <a:lnTo>
                    <a:pt x="556" y="866"/>
                  </a:lnTo>
                  <a:lnTo>
                    <a:pt x="574" y="870"/>
                  </a:lnTo>
                  <a:lnTo>
                    <a:pt x="588" y="876"/>
                  </a:lnTo>
                  <a:lnTo>
                    <a:pt x="603" y="885"/>
                  </a:lnTo>
                  <a:lnTo>
                    <a:pt x="620" y="896"/>
                  </a:lnTo>
                  <a:lnTo>
                    <a:pt x="637" y="907"/>
                  </a:lnTo>
                  <a:lnTo>
                    <a:pt x="816" y="967"/>
                  </a:lnTo>
                  <a:lnTo>
                    <a:pt x="841" y="1028"/>
                  </a:lnTo>
                  <a:lnTo>
                    <a:pt x="977" y="1004"/>
                  </a:lnTo>
                  <a:lnTo>
                    <a:pt x="915" y="1115"/>
                  </a:lnTo>
                  <a:lnTo>
                    <a:pt x="1101" y="1078"/>
                  </a:lnTo>
                  <a:lnTo>
                    <a:pt x="1002" y="1202"/>
                  </a:lnTo>
                  <a:lnTo>
                    <a:pt x="1163" y="1165"/>
                  </a:lnTo>
                  <a:lnTo>
                    <a:pt x="1088" y="1276"/>
                  </a:lnTo>
                  <a:lnTo>
                    <a:pt x="1249" y="1263"/>
                  </a:lnTo>
                  <a:lnTo>
                    <a:pt x="1187" y="1350"/>
                  </a:lnTo>
                  <a:lnTo>
                    <a:pt x="1361" y="1326"/>
                  </a:lnTo>
                  <a:lnTo>
                    <a:pt x="1287" y="1387"/>
                  </a:lnTo>
                  <a:lnTo>
                    <a:pt x="1398" y="1413"/>
                  </a:lnTo>
                  <a:lnTo>
                    <a:pt x="1395" y="1418"/>
                  </a:lnTo>
                  <a:lnTo>
                    <a:pt x="1384" y="1429"/>
                  </a:lnTo>
                  <a:lnTo>
                    <a:pt x="1401" y="1419"/>
                  </a:lnTo>
                  <a:lnTo>
                    <a:pt x="1419" y="1408"/>
                  </a:lnTo>
                  <a:lnTo>
                    <a:pt x="1436" y="1396"/>
                  </a:lnTo>
                  <a:lnTo>
                    <a:pt x="1452" y="1383"/>
                  </a:lnTo>
                  <a:lnTo>
                    <a:pt x="1468" y="1368"/>
                  </a:lnTo>
                  <a:lnTo>
                    <a:pt x="1484" y="1354"/>
                  </a:lnTo>
                  <a:lnTo>
                    <a:pt x="1498" y="1338"/>
                  </a:lnTo>
                  <a:lnTo>
                    <a:pt x="1512" y="1324"/>
                  </a:lnTo>
                  <a:lnTo>
                    <a:pt x="1539" y="1292"/>
                  </a:lnTo>
                  <a:lnTo>
                    <a:pt x="1563" y="1260"/>
                  </a:lnTo>
                  <a:lnTo>
                    <a:pt x="1584" y="1229"/>
                  </a:lnTo>
                  <a:lnTo>
                    <a:pt x="1602" y="1202"/>
                  </a:lnTo>
                  <a:lnTo>
                    <a:pt x="1584" y="1217"/>
                  </a:lnTo>
                  <a:lnTo>
                    <a:pt x="1567" y="1229"/>
                  </a:lnTo>
                  <a:lnTo>
                    <a:pt x="1550" y="1241"/>
                  </a:lnTo>
                  <a:lnTo>
                    <a:pt x="1534" y="1249"/>
                  </a:lnTo>
                  <a:lnTo>
                    <a:pt x="1519" y="1257"/>
                  </a:lnTo>
                  <a:lnTo>
                    <a:pt x="1505" y="1263"/>
                  </a:lnTo>
                  <a:lnTo>
                    <a:pt x="1490" y="1267"/>
                  </a:lnTo>
                  <a:lnTo>
                    <a:pt x="1477" y="1272"/>
                  </a:lnTo>
                  <a:lnTo>
                    <a:pt x="1455" y="1275"/>
                  </a:lnTo>
                  <a:lnTo>
                    <a:pt x="1438" y="1277"/>
                  </a:lnTo>
                  <a:lnTo>
                    <a:pt x="1426" y="1276"/>
                  </a:lnTo>
                  <a:lnTo>
                    <a:pt x="1423" y="127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1" name="Freeform 200"/>
            <p:cNvSpPr>
              <a:spLocks/>
            </p:cNvSpPr>
            <p:nvPr/>
          </p:nvSpPr>
          <p:spPr bwMode="auto">
            <a:xfrm>
              <a:off x="8204238" y="550974"/>
              <a:ext cx="48133" cy="32088"/>
            </a:xfrm>
            <a:custGeom>
              <a:avLst/>
              <a:gdLst/>
              <a:ahLst/>
              <a:cxnLst>
                <a:cxn ang="0">
                  <a:pos x="330" y="110"/>
                </a:cxn>
                <a:cxn ang="0">
                  <a:pos x="345" y="106"/>
                </a:cxn>
                <a:cxn ang="0">
                  <a:pos x="362" y="103"/>
                </a:cxn>
                <a:cxn ang="0">
                  <a:pos x="379" y="102"/>
                </a:cxn>
                <a:cxn ang="0">
                  <a:pos x="396" y="102"/>
                </a:cxn>
                <a:cxn ang="0">
                  <a:pos x="414" y="105"/>
                </a:cxn>
                <a:cxn ang="0">
                  <a:pos x="432" y="107"/>
                </a:cxn>
                <a:cxn ang="0">
                  <a:pos x="448" y="110"/>
                </a:cxn>
                <a:cxn ang="0">
                  <a:pos x="464" y="113"/>
                </a:cxn>
                <a:cxn ang="0">
                  <a:pos x="495" y="120"/>
                </a:cxn>
                <a:cxn ang="0">
                  <a:pos x="518" y="128"/>
                </a:cxn>
                <a:cxn ang="0">
                  <a:pos x="535" y="134"/>
                </a:cxn>
                <a:cxn ang="0">
                  <a:pos x="541" y="136"/>
                </a:cxn>
                <a:cxn ang="0">
                  <a:pos x="439" y="0"/>
                </a:cxn>
                <a:cxn ang="0">
                  <a:pos x="414" y="99"/>
                </a:cxn>
                <a:cxn ang="0">
                  <a:pos x="241" y="49"/>
                </a:cxn>
                <a:cxn ang="0">
                  <a:pos x="252" y="136"/>
                </a:cxn>
                <a:cxn ang="0">
                  <a:pos x="141" y="136"/>
                </a:cxn>
                <a:cxn ang="0">
                  <a:pos x="67" y="248"/>
                </a:cxn>
                <a:cxn ang="0">
                  <a:pos x="13" y="178"/>
                </a:cxn>
                <a:cxn ang="0">
                  <a:pos x="11" y="182"/>
                </a:cxn>
                <a:cxn ang="0">
                  <a:pos x="8" y="187"/>
                </a:cxn>
                <a:cxn ang="0">
                  <a:pos x="6" y="196"/>
                </a:cxn>
                <a:cxn ang="0">
                  <a:pos x="5" y="204"/>
                </a:cxn>
                <a:cxn ang="0">
                  <a:pos x="2" y="216"/>
                </a:cxn>
                <a:cxn ang="0">
                  <a:pos x="1" y="228"/>
                </a:cxn>
                <a:cxn ang="0">
                  <a:pos x="0" y="243"/>
                </a:cxn>
                <a:cxn ang="0">
                  <a:pos x="0" y="259"/>
                </a:cxn>
                <a:cxn ang="0">
                  <a:pos x="1" y="280"/>
                </a:cxn>
                <a:cxn ang="0">
                  <a:pos x="2" y="304"/>
                </a:cxn>
                <a:cxn ang="0">
                  <a:pos x="5" y="329"/>
                </a:cxn>
                <a:cxn ang="0">
                  <a:pos x="8" y="358"/>
                </a:cxn>
                <a:cxn ang="0">
                  <a:pos x="44" y="326"/>
                </a:cxn>
                <a:cxn ang="0">
                  <a:pos x="85" y="290"/>
                </a:cxn>
                <a:cxn ang="0">
                  <a:pos x="132" y="251"/>
                </a:cxn>
                <a:cxn ang="0">
                  <a:pos x="178" y="213"/>
                </a:cxn>
                <a:cxn ang="0">
                  <a:pos x="224" y="177"/>
                </a:cxn>
                <a:cxn ang="0">
                  <a:pos x="266" y="146"/>
                </a:cxn>
                <a:cxn ang="0">
                  <a:pos x="285" y="133"/>
                </a:cxn>
                <a:cxn ang="0">
                  <a:pos x="302" y="123"/>
                </a:cxn>
                <a:cxn ang="0">
                  <a:pos x="317" y="115"/>
                </a:cxn>
                <a:cxn ang="0">
                  <a:pos x="330" y="110"/>
                </a:cxn>
              </a:cxnLst>
              <a:rect l="0" t="0" r="r" b="b"/>
              <a:pathLst>
                <a:path w="541" h="358">
                  <a:moveTo>
                    <a:pt x="330" y="110"/>
                  </a:moveTo>
                  <a:lnTo>
                    <a:pt x="345" y="106"/>
                  </a:lnTo>
                  <a:lnTo>
                    <a:pt x="362" y="103"/>
                  </a:lnTo>
                  <a:lnTo>
                    <a:pt x="379" y="102"/>
                  </a:lnTo>
                  <a:lnTo>
                    <a:pt x="396" y="102"/>
                  </a:lnTo>
                  <a:lnTo>
                    <a:pt x="414" y="105"/>
                  </a:lnTo>
                  <a:lnTo>
                    <a:pt x="432" y="107"/>
                  </a:lnTo>
                  <a:lnTo>
                    <a:pt x="448" y="110"/>
                  </a:lnTo>
                  <a:lnTo>
                    <a:pt x="464" y="113"/>
                  </a:lnTo>
                  <a:lnTo>
                    <a:pt x="495" y="120"/>
                  </a:lnTo>
                  <a:lnTo>
                    <a:pt x="518" y="128"/>
                  </a:lnTo>
                  <a:lnTo>
                    <a:pt x="535" y="134"/>
                  </a:lnTo>
                  <a:lnTo>
                    <a:pt x="541" y="136"/>
                  </a:lnTo>
                  <a:lnTo>
                    <a:pt x="439" y="0"/>
                  </a:lnTo>
                  <a:lnTo>
                    <a:pt x="414" y="99"/>
                  </a:lnTo>
                  <a:lnTo>
                    <a:pt x="241" y="49"/>
                  </a:lnTo>
                  <a:lnTo>
                    <a:pt x="252" y="136"/>
                  </a:lnTo>
                  <a:lnTo>
                    <a:pt x="141" y="136"/>
                  </a:lnTo>
                  <a:lnTo>
                    <a:pt x="67" y="248"/>
                  </a:lnTo>
                  <a:lnTo>
                    <a:pt x="13" y="178"/>
                  </a:lnTo>
                  <a:lnTo>
                    <a:pt x="11" y="182"/>
                  </a:lnTo>
                  <a:lnTo>
                    <a:pt x="8" y="187"/>
                  </a:lnTo>
                  <a:lnTo>
                    <a:pt x="6" y="196"/>
                  </a:lnTo>
                  <a:lnTo>
                    <a:pt x="5" y="204"/>
                  </a:lnTo>
                  <a:lnTo>
                    <a:pt x="2" y="216"/>
                  </a:lnTo>
                  <a:lnTo>
                    <a:pt x="1" y="228"/>
                  </a:lnTo>
                  <a:lnTo>
                    <a:pt x="0" y="243"/>
                  </a:lnTo>
                  <a:lnTo>
                    <a:pt x="0" y="259"/>
                  </a:lnTo>
                  <a:lnTo>
                    <a:pt x="1" y="280"/>
                  </a:lnTo>
                  <a:lnTo>
                    <a:pt x="2" y="304"/>
                  </a:lnTo>
                  <a:lnTo>
                    <a:pt x="5" y="329"/>
                  </a:lnTo>
                  <a:lnTo>
                    <a:pt x="8" y="358"/>
                  </a:lnTo>
                  <a:lnTo>
                    <a:pt x="44" y="326"/>
                  </a:lnTo>
                  <a:lnTo>
                    <a:pt x="85" y="290"/>
                  </a:lnTo>
                  <a:lnTo>
                    <a:pt x="132" y="251"/>
                  </a:lnTo>
                  <a:lnTo>
                    <a:pt x="178" y="213"/>
                  </a:lnTo>
                  <a:lnTo>
                    <a:pt x="224" y="177"/>
                  </a:lnTo>
                  <a:lnTo>
                    <a:pt x="266" y="146"/>
                  </a:lnTo>
                  <a:lnTo>
                    <a:pt x="285" y="133"/>
                  </a:lnTo>
                  <a:lnTo>
                    <a:pt x="302" y="123"/>
                  </a:lnTo>
                  <a:lnTo>
                    <a:pt x="317" y="115"/>
                  </a:lnTo>
                  <a:lnTo>
                    <a:pt x="330" y="11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2" name="Freeform 201"/>
            <p:cNvSpPr>
              <a:spLocks/>
            </p:cNvSpPr>
            <p:nvPr/>
          </p:nvSpPr>
          <p:spPr bwMode="auto">
            <a:xfrm>
              <a:off x="8205575" y="546963"/>
              <a:ext cx="20055" cy="20055"/>
            </a:xfrm>
            <a:custGeom>
              <a:avLst/>
              <a:gdLst/>
              <a:ahLst/>
              <a:cxnLst>
                <a:cxn ang="0">
                  <a:pos x="85" y="135"/>
                </a:cxn>
                <a:cxn ang="0">
                  <a:pos x="119" y="100"/>
                </a:cxn>
                <a:cxn ang="0">
                  <a:pos x="156" y="65"/>
                </a:cxn>
                <a:cxn ang="0">
                  <a:pos x="194" y="31"/>
                </a:cxn>
                <a:cxn ang="0">
                  <a:pos x="230" y="0"/>
                </a:cxn>
                <a:cxn ang="0">
                  <a:pos x="215" y="9"/>
                </a:cxn>
                <a:cxn ang="0">
                  <a:pos x="200" y="18"/>
                </a:cxn>
                <a:cxn ang="0">
                  <a:pos x="187" y="28"/>
                </a:cxn>
                <a:cxn ang="0">
                  <a:pos x="173" y="38"/>
                </a:cxn>
                <a:cxn ang="0">
                  <a:pos x="158" y="50"/>
                </a:cxn>
                <a:cxn ang="0">
                  <a:pos x="144" y="62"/>
                </a:cxn>
                <a:cxn ang="0">
                  <a:pos x="129" y="74"/>
                </a:cxn>
                <a:cxn ang="0">
                  <a:pos x="116" y="87"/>
                </a:cxn>
                <a:cxn ang="0">
                  <a:pos x="87" y="116"/>
                </a:cxn>
                <a:cxn ang="0">
                  <a:pos x="58" y="148"/>
                </a:cxn>
                <a:cxn ang="0">
                  <a:pos x="29" y="182"/>
                </a:cxn>
                <a:cxn ang="0">
                  <a:pos x="0" y="221"/>
                </a:cxn>
                <a:cxn ang="0">
                  <a:pos x="5" y="214"/>
                </a:cxn>
                <a:cxn ang="0">
                  <a:pos x="22" y="197"/>
                </a:cxn>
                <a:cxn ang="0">
                  <a:pos x="47" y="172"/>
                </a:cxn>
                <a:cxn ang="0">
                  <a:pos x="77" y="141"/>
                </a:cxn>
                <a:cxn ang="0">
                  <a:pos x="81" y="138"/>
                </a:cxn>
                <a:cxn ang="0">
                  <a:pos x="85" y="135"/>
                </a:cxn>
              </a:cxnLst>
              <a:rect l="0" t="0" r="r" b="b"/>
              <a:pathLst>
                <a:path w="230" h="221">
                  <a:moveTo>
                    <a:pt x="85" y="135"/>
                  </a:moveTo>
                  <a:lnTo>
                    <a:pt x="119" y="100"/>
                  </a:lnTo>
                  <a:lnTo>
                    <a:pt x="156" y="65"/>
                  </a:lnTo>
                  <a:lnTo>
                    <a:pt x="194" y="31"/>
                  </a:lnTo>
                  <a:lnTo>
                    <a:pt x="230" y="0"/>
                  </a:lnTo>
                  <a:lnTo>
                    <a:pt x="215" y="9"/>
                  </a:lnTo>
                  <a:lnTo>
                    <a:pt x="200" y="18"/>
                  </a:lnTo>
                  <a:lnTo>
                    <a:pt x="187" y="28"/>
                  </a:lnTo>
                  <a:lnTo>
                    <a:pt x="173" y="38"/>
                  </a:lnTo>
                  <a:lnTo>
                    <a:pt x="158" y="50"/>
                  </a:lnTo>
                  <a:lnTo>
                    <a:pt x="144" y="62"/>
                  </a:lnTo>
                  <a:lnTo>
                    <a:pt x="129" y="74"/>
                  </a:lnTo>
                  <a:lnTo>
                    <a:pt x="116" y="87"/>
                  </a:lnTo>
                  <a:lnTo>
                    <a:pt x="87" y="116"/>
                  </a:lnTo>
                  <a:lnTo>
                    <a:pt x="58" y="148"/>
                  </a:lnTo>
                  <a:lnTo>
                    <a:pt x="29" y="182"/>
                  </a:lnTo>
                  <a:lnTo>
                    <a:pt x="0" y="221"/>
                  </a:lnTo>
                  <a:lnTo>
                    <a:pt x="5" y="214"/>
                  </a:lnTo>
                  <a:lnTo>
                    <a:pt x="22" y="197"/>
                  </a:lnTo>
                  <a:lnTo>
                    <a:pt x="47" y="172"/>
                  </a:lnTo>
                  <a:lnTo>
                    <a:pt x="77" y="141"/>
                  </a:lnTo>
                  <a:lnTo>
                    <a:pt x="81" y="138"/>
                  </a:lnTo>
                  <a:lnTo>
                    <a:pt x="85" y="13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3" name="Freeform 202"/>
            <p:cNvSpPr>
              <a:spLocks/>
            </p:cNvSpPr>
            <p:nvPr/>
          </p:nvSpPr>
          <p:spPr bwMode="auto">
            <a:xfrm>
              <a:off x="8255045" y="542952"/>
              <a:ext cx="34763" cy="6685"/>
            </a:xfrm>
            <a:custGeom>
              <a:avLst/>
              <a:gdLst/>
              <a:ahLst/>
              <a:cxnLst>
                <a:cxn ang="0">
                  <a:pos x="395" y="85"/>
                </a:cxn>
                <a:cxn ang="0">
                  <a:pos x="378" y="77"/>
                </a:cxn>
                <a:cxn ang="0">
                  <a:pos x="359" y="69"/>
                </a:cxn>
                <a:cxn ang="0">
                  <a:pos x="339" y="62"/>
                </a:cxn>
                <a:cxn ang="0">
                  <a:pos x="318" y="55"/>
                </a:cxn>
                <a:cxn ang="0">
                  <a:pos x="297" y="48"/>
                </a:cxn>
                <a:cxn ang="0">
                  <a:pos x="274" y="42"/>
                </a:cxn>
                <a:cxn ang="0">
                  <a:pos x="250" y="35"/>
                </a:cxn>
                <a:cxn ang="0">
                  <a:pos x="226" y="30"/>
                </a:cxn>
                <a:cxn ang="0">
                  <a:pos x="200" y="25"/>
                </a:cxn>
                <a:cxn ang="0">
                  <a:pos x="174" y="21"/>
                </a:cxn>
                <a:cxn ang="0">
                  <a:pos x="148" y="15"/>
                </a:cxn>
                <a:cxn ang="0">
                  <a:pos x="119" y="12"/>
                </a:cxn>
                <a:cxn ang="0">
                  <a:pos x="62" y="6"/>
                </a:cxn>
                <a:cxn ang="0">
                  <a:pos x="0" y="0"/>
                </a:cxn>
                <a:cxn ang="0">
                  <a:pos x="51" y="7"/>
                </a:cxn>
                <a:cxn ang="0">
                  <a:pos x="102" y="14"/>
                </a:cxn>
                <a:cxn ang="0">
                  <a:pos x="154" y="24"/>
                </a:cxn>
                <a:cxn ang="0">
                  <a:pos x="206" y="33"/>
                </a:cxn>
                <a:cxn ang="0">
                  <a:pos x="257" y="45"/>
                </a:cxn>
                <a:cxn ang="0">
                  <a:pos x="305" y="58"/>
                </a:cxn>
                <a:cxn ang="0">
                  <a:pos x="352" y="70"/>
                </a:cxn>
                <a:cxn ang="0">
                  <a:pos x="395" y="85"/>
                </a:cxn>
              </a:cxnLst>
              <a:rect l="0" t="0" r="r" b="b"/>
              <a:pathLst>
                <a:path w="395" h="85">
                  <a:moveTo>
                    <a:pt x="395" y="85"/>
                  </a:moveTo>
                  <a:lnTo>
                    <a:pt x="378" y="77"/>
                  </a:lnTo>
                  <a:lnTo>
                    <a:pt x="359" y="69"/>
                  </a:lnTo>
                  <a:lnTo>
                    <a:pt x="339" y="62"/>
                  </a:lnTo>
                  <a:lnTo>
                    <a:pt x="318" y="55"/>
                  </a:lnTo>
                  <a:lnTo>
                    <a:pt x="297" y="48"/>
                  </a:lnTo>
                  <a:lnTo>
                    <a:pt x="274" y="42"/>
                  </a:lnTo>
                  <a:lnTo>
                    <a:pt x="250" y="35"/>
                  </a:lnTo>
                  <a:lnTo>
                    <a:pt x="226" y="30"/>
                  </a:lnTo>
                  <a:lnTo>
                    <a:pt x="200" y="25"/>
                  </a:lnTo>
                  <a:lnTo>
                    <a:pt x="174" y="21"/>
                  </a:lnTo>
                  <a:lnTo>
                    <a:pt x="148" y="15"/>
                  </a:lnTo>
                  <a:lnTo>
                    <a:pt x="119" y="12"/>
                  </a:lnTo>
                  <a:lnTo>
                    <a:pt x="62" y="6"/>
                  </a:lnTo>
                  <a:lnTo>
                    <a:pt x="0" y="0"/>
                  </a:lnTo>
                  <a:lnTo>
                    <a:pt x="51" y="7"/>
                  </a:lnTo>
                  <a:lnTo>
                    <a:pt x="102" y="14"/>
                  </a:lnTo>
                  <a:lnTo>
                    <a:pt x="154" y="24"/>
                  </a:lnTo>
                  <a:lnTo>
                    <a:pt x="206" y="33"/>
                  </a:lnTo>
                  <a:lnTo>
                    <a:pt x="257" y="45"/>
                  </a:lnTo>
                  <a:lnTo>
                    <a:pt x="305" y="58"/>
                  </a:lnTo>
                  <a:lnTo>
                    <a:pt x="352" y="70"/>
                  </a:lnTo>
                  <a:lnTo>
                    <a:pt x="395" y="8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4" name="Freeform 203"/>
            <p:cNvSpPr>
              <a:spLocks noEditPoints="1"/>
            </p:cNvSpPr>
            <p:nvPr/>
          </p:nvSpPr>
          <p:spPr bwMode="auto">
            <a:xfrm>
              <a:off x="8185520" y="524234"/>
              <a:ext cx="184509" cy="176487"/>
            </a:xfrm>
            <a:custGeom>
              <a:avLst/>
              <a:gdLst/>
              <a:ahLst/>
              <a:cxnLst>
                <a:cxn ang="0">
                  <a:pos x="768" y="3"/>
                </a:cxn>
                <a:cxn ang="0">
                  <a:pos x="619" y="0"/>
                </a:cxn>
                <a:cxn ang="0">
                  <a:pos x="439" y="36"/>
                </a:cxn>
                <a:cxn ang="0">
                  <a:pos x="291" y="114"/>
                </a:cxn>
                <a:cxn ang="0">
                  <a:pos x="97" y="298"/>
                </a:cxn>
                <a:cxn ang="0">
                  <a:pos x="22" y="409"/>
                </a:cxn>
                <a:cxn ang="0">
                  <a:pos x="0" y="529"/>
                </a:cxn>
                <a:cxn ang="0">
                  <a:pos x="17" y="756"/>
                </a:cxn>
                <a:cxn ang="0">
                  <a:pos x="99" y="1127"/>
                </a:cxn>
                <a:cxn ang="0">
                  <a:pos x="206" y="1447"/>
                </a:cxn>
                <a:cxn ang="0">
                  <a:pos x="342" y="1534"/>
                </a:cxn>
                <a:cxn ang="0">
                  <a:pos x="469" y="1500"/>
                </a:cxn>
                <a:cxn ang="0">
                  <a:pos x="658" y="1409"/>
                </a:cxn>
                <a:cxn ang="0">
                  <a:pos x="758" y="1401"/>
                </a:cxn>
                <a:cxn ang="0">
                  <a:pos x="926" y="1565"/>
                </a:cxn>
                <a:cxn ang="0">
                  <a:pos x="1076" y="1713"/>
                </a:cxn>
                <a:cxn ang="0">
                  <a:pos x="1306" y="1899"/>
                </a:cxn>
                <a:cxn ang="0">
                  <a:pos x="1439" y="1962"/>
                </a:cxn>
                <a:cxn ang="0">
                  <a:pos x="1540" y="1978"/>
                </a:cxn>
                <a:cxn ang="0">
                  <a:pos x="1691" y="1934"/>
                </a:cxn>
                <a:cxn ang="0">
                  <a:pos x="1835" y="1835"/>
                </a:cxn>
                <a:cxn ang="0">
                  <a:pos x="1976" y="1667"/>
                </a:cxn>
                <a:cxn ang="0">
                  <a:pos x="2028" y="1453"/>
                </a:cxn>
                <a:cxn ang="0">
                  <a:pos x="1889" y="1185"/>
                </a:cxn>
                <a:cxn ang="0">
                  <a:pos x="1637" y="677"/>
                </a:cxn>
                <a:cxn ang="0">
                  <a:pos x="1483" y="322"/>
                </a:cxn>
                <a:cxn ang="0">
                  <a:pos x="1382" y="187"/>
                </a:cxn>
                <a:cxn ang="0">
                  <a:pos x="1274" y="115"/>
                </a:cxn>
                <a:cxn ang="0">
                  <a:pos x="1056" y="40"/>
                </a:cxn>
                <a:cxn ang="0">
                  <a:pos x="1469" y="652"/>
                </a:cxn>
                <a:cxn ang="0">
                  <a:pos x="1683" y="1148"/>
                </a:cxn>
                <a:cxn ang="0">
                  <a:pos x="1818" y="1492"/>
                </a:cxn>
                <a:cxn ang="0">
                  <a:pos x="1722" y="1652"/>
                </a:cxn>
                <a:cxn ang="0">
                  <a:pos x="1608" y="1743"/>
                </a:cxn>
                <a:cxn ang="0">
                  <a:pos x="1547" y="1771"/>
                </a:cxn>
                <a:cxn ang="0">
                  <a:pos x="1425" y="1738"/>
                </a:cxn>
                <a:cxn ang="0">
                  <a:pos x="1240" y="1589"/>
                </a:cxn>
                <a:cxn ang="0">
                  <a:pos x="854" y="1218"/>
                </a:cxn>
                <a:cxn ang="0">
                  <a:pos x="760" y="1177"/>
                </a:cxn>
                <a:cxn ang="0">
                  <a:pos x="625" y="1199"/>
                </a:cxn>
                <a:cxn ang="0">
                  <a:pos x="426" y="1291"/>
                </a:cxn>
                <a:cxn ang="0">
                  <a:pos x="296" y="1230"/>
                </a:cxn>
                <a:cxn ang="0">
                  <a:pos x="284" y="1145"/>
                </a:cxn>
                <a:cxn ang="0">
                  <a:pos x="229" y="1018"/>
                </a:cxn>
                <a:cxn ang="0">
                  <a:pos x="256" y="899"/>
                </a:cxn>
                <a:cxn ang="0">
                  <a:pos x="165" y="793"/>
                </a:cxn>
                <a:cxn ang="0">
                  <a:pos x="210" y="631"/>
                </a:cxn>
                <a:cxn ang="0">
                  <a:pos x="210" y="506"/>
                </a:cxn>
                <a:cxn ang="0">
                  <a:pos x="305" y="375"/>
                </a:cxn>
                <a:cxn ang="0">
                  <a:pos x="418" y="277"/>
                </a:cxn>
                <a:cxn ang="0">
                  <a:pos x="515" y="212"/>
                </a:cxn>
                <a:cxn ang="0">
                  <a:pos x="684" y="202"/>
                </a:cxn>
                <a:cxn ang="0">
                  <a:pos x="974" y="234"/>
                </a:cxn>
                <a:cxn ang="0">
                  <a:pos x="1133" y="278"/>
                </a:cxn>
                <a:cxn ang="0">
                  <a:pos x="1276" y="344"/>
                </a:cxn>
                <a:cxn ang="0">
                  <a:pos x="1369" y="458"/>
                </a:cxn>
              </a:cxnLst>
              <a:rect l="0" t="0" r="r" b="b"/>
              <a:pathLst>
                <a:path w="2060" h="1978">
                  <a:moveTo>
                    <a:pt x="899" y="13"/>
                  </a:moveTo>
                  <a:lnTo>
                    <a:pt x="877" y="11"/>
                  </a:lnTo>
                  <a:lnTo>
                    <a:pt x="855" y="9"/>
                  </a:lnTo>
                  <a:lnTo>
                    <a:pt x="833" y="7"/>
                  </a:lnTo>
                  <a:lnTo>
                    <a:pt x="811" y="5"/>
                  </a:lnTo>
                  <a:lnTo>
                    <a:pt x="789" y="4"/>
                  </a:lnTo>
                  <a:lnTo>
                    <a:pt x="768" y="3"/>
                  </a:lnTo>
                  <a:lnTo>
                    <a:pt x="748" y="2"/>
                  </a:lnTo>
                  <a:lnTo>
                    <a:pt x="728" y="1"/>
                  </a:lnTo>
                  <a:lnTo>
                    <a:pt x="706" y="0"/>
                  </a:lnTo>
                  <a:lnTo>
                    <a:pt x="685" y="0"/>
                  </a:lnTo>
                  <a:lnTo>
                    <a:pt x="665" y="0"/>
                  </a:lnTo>
                  <a:lnTo>
                    <a:pt x="646" y="0"/>
                  </a:lnTo>
                  <a:lnTo>
                    <a:pt x="619" y="0"/>
                  </a:lnTo>
                  <a:lnTo>
                    <a:pt x="591" y="2"/>
                  </a:lnTo>
                  <a:lnTo>
                    <a:pt x="563" y="5"/>
                  </a:lnTo>
                  <a:lnTo>
                    <a:pt x="538" y="9"/>
                  </a:lnTo>
                  <a:lnTo>
                    <a:pt x="513" y="15"/>
                  </a:lnTo>
                  <a:lnTo>
                    <a:pt x="487" y="21"/>
                  </a:lnTo>
                  <a:lnTo>
                    <a:pt x="464" y="28"/>
                  </a:lnTo>
                  <a:lnTo>
                    <a:pt x="439" y="36"/>
                  </a:lnTo>
                  <a:lnTo>
                    <a:pt x="417" y="45"/>
                  </a:lnTo>
                  <a:lnTo>
                    <a:pt x="395" y="55"/>
                  </a:lnTo>
                  <a:lnTo>
                    <a:pt x="373" y="65"/>
                  </a:lnTo>
                  <a:lnTo>
                    <a:pt x="352" y="77"/>
                  </a:lnTo>
                  <a:lnTo>
                    <a:pt x="331" y="89"/>
                  </a:lnTo>
                  <a:lnTo>
                    <a:pt x="311" y="101"/>
                  </a:lnTo>
                  <a:lnTo>
                    <a:pt x="291" y="114"/>
                  </a:lnTo>
                  <a:lnTo>
                    <a:pt x="273" y="128"/>
                  </a:lnTo>
                  <a:lnTo>
                    <a:pt x="239" y="154"/>
                  </a:lnTo>
                  <a:lnTo>
                    <a:pt x="206" y="182"/>
                  </a:lnTo>
                  <a:lnTo>
                    <a:pt x="177" y="211"/>
                  </a:lnTo>
                  <a:lnTo>
                    <a:pt x="148" y="240"/>
                  </a:lnTo>
                  <a:lnTo>
                    <a:pt x="122" y="269"/>
                  </a:lnTo>
                  <a:lnTo>
                    <a:pt x="97" y="298"/>
                  </a:lnTo>
                  <a:lnTo>
                    <a:pt x="74" y="327"/>
                  </a:lnTo>
                  <a:lnTo>
                    <a:pt x="53" y="356"/>
                  </a:lnTo>
                  <a:lnTo>
                    <a:pt x="44" y="366"/>
                  </a:lnTo>
                  <a:lnTo>
                    <a:pt x="36" y="380"/>
                  </a:lnTo>
                  <a:lnTo>
                    <a:pt x="32" y="389"/>
                  </a:lnTo>
                  <a:lnTo>
                    <a:pt x="26" y="398"/>
                  </a:lnTo>
                  <a:lnTo>
                    <a:pt x="22" y="409"/>
                  </a:lnTo>
                  <a:lnTo>
                    <a:pt x="18" y="420"/>
                  </a:lnTo>
                  <a:lnTo>
                    <a:pt x="14" y="434"/>
                  </a:lnTo>
                  <a:lnTo>
                    <a:pt x="10" y="450"/>
                  </a:lnTo>
                  <a:lnTo>
                    <a:pt x="7" y="467"/>
                  </a:lnTo>
                  <a:lnTo>
                    <a:pt x="4" y="486"/>
                  </a:lnTo>
                  <a:lnTo>
                    <a:pt x="2" y="506"/>
                  </a:lnTo>
                  <a:lnTo>
                    <a:pt x="0" y="529"/>
                  </a:lnTo>
                  <a:lnTo>
                    <a:pt x="0" y="554"/>
                  </a:lnTo>
                  <a:lnTo>
                    <a:pt x="0" y="581"/>
                  </a:lnTo>
                  <a:lnTo>
                    <a:pt x="1" y="611"/>
                  </a:lnTo>
                  <a:lnTo>
                    <a:pt x="3" y="643"/>
                  </a:lnTo>
                  <a:lnTo>
                    <a:pt x="6" y="678"/>
                  </a:lnTo>
                  <a:lnTo>
                    <a:pt x="10" y="716"/>
                  </a:lnTo>
                  <a:lnTo>
                    <a:pt x="17" y="756"/>
                  </a:lnTo>
                  <a:lnTo>
                    <a:pt x="23" y="798"/>
                  </a:lnTo>
                  <a:lnTo>
                    <a:pt x="32" y="845"/>
                  </a:lnTo>
                  <a:lnTo>
                    <a:pt x="42" y="895"/>
                  </a:lnTo>
                  <a:lnTo>
                    <a:pt x="54" y="948"/>
                  </a:lnTo>
                  <a:lnTo>
                    <a:pt x="68" y="1004"/>
                  </a:lnTo>
                  <a:lnTo>
                    <a:pt x="82" y="1063"/>
                  </a:lnTo>
                  <a:lnTo>
                    <a:pt x="99" y="1127"/>
                  </a:lnTo>
                  <a:lnTo>
                    <a:pt x="120" y="1194"/>
                  </a:lnTo>
                  <a:lnTo>
                    <a:pt x="141" y="1265"/>
                  </a:lnTo>
                  <a:lnTo>
                    <a:pt x="164" y="1339"/>
                  </a:lnTo>
                  <a:lnTo>
                    <a:pt x="189" y="1418"/>
                  </a:lnTo>
                  <a:lnTo>
                    <a:pt x="192" y="1426"/>
                  </a:lnTo>
                  <a:lnTo>
                    <a:pt x="194" y="1433"/>
                  </a:lnTo>
                  <a:lnTo>
                    <a:pt x="206" y="1447"/>
                  </a:lnTo>
                  <a:lnTo>
                    <a:pt x="235" y="1478"/>
                  </a:lnTo>
                  <a:lnTo>
                    <a:pt x="263" y="1508"/>
                  </a:lnTo>
                  <a:lnTo>
                    <a:pt x="275" y="1522"/>
                  </a:lnTo>
                  <a:lnTo>
                    <a:pt x="292" y="1527"/>
                  </a:lnTo>
                  <a:lnTo>
                    <a:pt x="308" y="1532"/>
                  </a:lnTo>
                  <a:lnTo>
                    <a:pt x="325" y="1534"/>
                  </a:lnTo>
                  <a:lnTo>
                    <a:pt x="342" y="1534"/>
                  </a:lnTo>
                  <a:lnTo>
                    <a:pt x="359" y="1533"/>
                  </a:lnTo>
                  <a:lnTo>
                    <a:pt x="376" y="1529"/>
                  </a:lnTo>
                  <a:lnTo>
                    <a:pt x="394" y="1526"/>
                  </a:lnTo>
                  <a:lnTo>
                    <a:pt x="412" y="1521"/>
                  </a:lnTo>
                  <a:lnTo>
                    <a:pt x="431" y="1515"/>
                  </a:lnTo>
                  <a:lnTo>
                    <a:pt x="450" y="1507"/>
                  </a:lnTo>
                  <a:lnTo>
                    <a:pt x="469" y="1500"/>
                  </a:lnTo>
                  <a:lnTo>
                    <a:pt x="488" y="1491"/>
                  </a:lnTo>
                  <a:lnTo>
                    <a:pt x="528" y="1471"/>
                  </a:lnTo>
                  <a:lnTo>
                    <a:pt x="570" y="1451"/>
                  </a:lnTo>
                  <a:lnTo>
                    <a:pt x="589" y="1442"/>
                  </a:lnTo>
                  <a:lnTo>
                    <a:pt x="611" y="1431"/>
                  </a:lnTo>
                  <a:lnTo>
                    <a:pt x="634" y="1419"/>
                  </a:lnTo>
                  <a:lnTo>
                    <a:pt x="658" y="1409"/>
                  </a:lnTo>
                  <a:lnTo>
                    <a:pt x="681" y="1399"/>
                  </a:lnTo>
                  <a:lnTo>
                    <a:pt x="701" y="1391"/>
                  </a:lnTo>
                  <a:lnTo>
                    <a:pt x="720" y="1385"/>
                  </a:lnTo>
                  <a:lnTo>
                    <a:pt x="734" y="1382"/>
                  </a:lnTo>
                  <a:lnTo>
                    <a:pt x="740" y="1388"/>
                  </a:lnTo>
                  <a:lnTo>
                    <a:pt x="749" y="1394"/>
                  </a:lnTo>
                  <a:lnTo>
                    <a:pt x="758" y="1401"/>
                  </a:lnTo>
                  <a:lnTo>
                    <a:pt x="769" y="1411"/>
                  </a:lnTo>
                  <a:lnTo>
                    <a:pt x="801" y="1440"/>
                  </a:lnTo>
                  <a:lnTo>
                    <a:pt x="836" y="1475"/>
                  </a:lnTo>
                  <a:lnTo>
                    <a:pt x="873" y="1511"/>
                  </a:lnTo>
                  <a:lnTo>
                    <a:pt x="908" y="1547"/>
                  </a:lnTo>
                  <a:lnTo>
                    <a:pt x="916" y="1557"/>
                  </a:lnTo>
                  <a:lnTo>
                    <a:pt x="926" y="1565"/>
                  </a:lnTo>
                  <a:lnTo>
                    <a:pt x="934" y="1574"/>
                  </a:lnTo>
                  <a:lnTo>
                    <a:pt x="943" y="1582"/>
                  </a:lnTo>
                  <a:lnTo>
                    <a:pt x="970" y="1610"/>
                  </a:lnTo>
                  <a:lnTo>
                    <a:pt x="997" y="1636"/>
                  </a:lnTo>
                  <a:lnTo>
                    <a:pt x="1023" y="1663"/>
                  </a:lnTo>
                  <a:lnTo>
                    <a:pt x="1050" y="1688"/>
                  </a:lnTo>
                  <a:lnTo>
                    <a:pt x="1076" y="1713"/>
                  </a:lnTo>
                  <a:lnTo>
                    <a:pt x="1102" y="1737"/>
                  </a:lnTo>
                  <a:lnTo>
                    <a:pt x="1127" y="1759"/>
                  </a:lnTo>
                  <a:lnTo>
                    <a:pt x="1152" y="1782"/>
                  </a:lnTo>
                  <a:lnTo>
                    <a:pt x="1192" y="1815"/>
                  </a:lnTo>
                  <a:lnTo>
                    <a:pt x="1231" y="1846"/>
                  </a:lnTo>
                  <a:lnTo>
                    <a:pt x="1269" y="1874"/>
                  </a:lnTo>
                  <a:lnTo>
                    <a:pt x="1306" y="1899"/>
                  </a:lnTo>
                  <a:lnTo>
                    <a:pt x="1326" y="1911"/>
                  </a:lnTo>
                  <a:lnTo>
                    <a:pt x="1345" y="1922"/>
                  </a:lnTo>
                  <a:lnTo>
                    <a:pt x="1364" y="1932"/>
                  </a:lnTo>
                  <a:lnTo>
                    <a:pt x="1383" y="1940"/>
                  </a:lnTo>
                  <a:lnTo>
                    <a:pt x="1401" y="1949"/>
                  </a:lnTo>
                  <a:lnTo>
                    <a:pt x="1421" y="1956"/>
                  </a:lnTo>
                  <a:lnTo>
                    <a:pt x="1439" y="1962"/>
                  </a:lnTo>
                  <a:lnTo>
                    <a:pt x="1458" y="1967"/>
                  </a:lnTo>
                  <a:lnTo>
                    <a:pt x="1471" y="1970"/>
                  </a:lnTo>
                  <a:lnTo>
                    <a:pt x="1485" y="1972"/>
                  </a:lnTo>
                  <a:lnTo>
                    <a:pt x="1499" y="1974"/>
                  </a:lnTo>
                  <a:lnTo>
                    <a:pt x="1513" y="1977"/>
                  </a:lnTo>
                  <a:lnTo>
                    <a:pt x="1526" y="1978"/>
                  </a:lnTo>
                  <a:lnTo>
                    <a:pt x="1540" y="1978"/>
                  </a:lnTo>
                  <a:lnTo>
                    <a:pt x="1554" y="1977"/>
                  </a:lnTo>
                  <a:lnTo>
                    <a:pt x="1568" y="1974"/>
                  </a:lnTo>
                  <a:lnTo>
                    <a:pt x="1594" y="1969"/>
                  </a:lnTo>
                  <a:lnTo>
                    <a:pt x="1619" y="1963"/>
                  </a:lnTo>
                  <a:lnTo>
                    <a:pt x="1644" y="1954"/>
                  </a:lnTo>
                  <a:lnTo>
                    <a:pt x="1667" y="1945"/>
                  </a:lnTo>
                  <a:lnTo>
                    <a:pt x="1691" y="1934"/>
                  </a:lnTo>
                  <a:lnTo>
                    <a:pt x="1714" y="1922"/>
                  </a:lnTo>
                  <a:lnTo>
                    <a:pt x="1735" y="1910"/>
                  </a:lnTo>
                  <a:lnTo>
                    <a:pt x="1756" y="1896"/>
                  </a:lnTo>
                  <a:lnTo>
                    <a:pt x="1778" y="1881"/>
                  </a:lnTo>
                  <a:lnTo>
                    <a:pt x="1797" y="1866"/>
                  </a:lnTo>
                  <a:lnTo>
                    <a:pt x="1816" y="1850"/>
                  </a:lnTo>
                  <a:lnTo>
                    <a:pt x="1835" y="1835"/>
                  </a:lnTo>
                  <a:lnTo>
                    <a:pt x="1852" y="1818"/>
                  </a:lnTo>
                  <a:lnTo>
                    <a:pt x="1869" y="1801"/>
                  </a:lnTo>
                  <a:lnTo>
                    <a:pt x="1885" y="1784"/>
                  </a:lnTo>
                  <a:lnTo>
                    <a:pt x="1900" y="1766"/>
                  </a:lnTo>
                  <a:lnTo>
                    <a:pt x="1929" y="1732"/>
                  </a:lnTo>
                  <a:lnTo>
                    <a:pt x="1954" y="1698"/>
                  </a:lnTo>
                  <a:lnTo>
                    <a:pt x="1976" y="1667"/>
                  </a:lnTo>
                  <a:lnTo>
                    <a:pt x="1995" y="1638"/>
                  </a:lnTo>
                  <a:lnTo>
                    <a:pt x="2022" y="1591"/>
                  </a:lnTo>
                  <a:lnTo>
                    <a:pt x="2037" y="1564"/>
                  </a:lnTo>
                  <a:lnTo>
                    <a:pt x="2060" y="1518"/>
                  </a:lnTo>
                  <a:lnTo>
                    <a:pt x="2036" y="1471"/>
                  </a:lnTo>
                  <a:lnTo>
                    <a:pt x="2033" y="1466"/>
                  </a:lnTo>
                  <a:lnTo>
                    <a:pt x="2028" y="1453"/>
                  </a:lnTo>
                  <a:lnTo>
                    <a:pt x="2018" y="1436"/>
                  </a:lnTo>
                  <a:lnTo>
                    <a:pt x="2006" y="1414"/>
                  </a:lnTo>
                  <a:lnTo>
                    <a:pt x="1993" y="1388"/>
                  </a:lnTo>
                  <a:lnTo>
                    <a:pt x="1977" y="1356"/>
                  </a:lnTo>
                  <a:lnTo>
                    <a:pt x="1950" y="1305"/>
                  </a:lnTo>
                  <a:lnTo>
                    <a:pt x="1921" y="1248"/>
                  </a:lnTo>
                  <a:lnTo>
                    <a:pt x="1889" y="1185"/>
                  </a:lnTo>
                  <a:lnTo>
                    <a:pt x="1855" y="1117"/>
                  </a:lnTo>
                  <a:lnTo>
                    <a:pt x="1819" y="1046"/>
                  </a:lnTo>
                  <a:lnTo>
                    <a:pt x="1782" y="973"/>
                  </a:lnTo>
                  <a:lnTo>
                    <a:pt x="1745" y="898"/>
                  </a:lnTo>
                  <a:lnTo>
                    <a:pt x="1708" y="823"/>
                  </a:lnTo>
                  <a:lnTo>
                    <a:pt x="1672" y="749"/>
                  </a:lnTo>
                  <a:lnTo>
                    <a:pt x="1637" y="677"/>
                  </a:lnTo>
                  <a:lnTo>
                    <a:pt x="1604" y="608"/>
                  </a:lnTo>
                  <a:lnTo>
                    <a:pt x="1574" y="543"/>
                  </a:lnTo>
                  <a:lnTo>
                    <a:pt x="1548" y="483"/>
                  </a:lnTo>
                  <a:lnTo>
                    <a:pt x="1524" y="430"/>
                  </a:lnTo>
                  <a:lnTo>
                    <a:pt x="1505" y="383"/>
                  </a:lnTo>
                  <a:lnTo>
                    <a:pt x="1491" y="345"/>
                  </a:lnTo>
                  <a:lnTo>
                    <a:pt x="1483" y="322"/>
                  </a:lnTo>
                  <a:lnTo>
                    <a:pt x="1472" y="300"/>
                  </a:lnTo>
                  <a:lnTo>
                    <a:pt x="1461" y="278"/>
                  </a:lnTo>
                  <a:lnTo>
                    <a:pt x="1448" y="258"/>
                  </a:lnTo>
                  <a:lnTo>
                    <a:pt x="1433" y="239"/>
                  </a:lnTo>
                  <a:lnTo>
                    <a:pt x="1417" y="221"/>
                  </a:lnTo>
                  <a:lnTo>
                    <a:pt x="1400" y="204"/>
                  </a:lnTo>
                  <a:lnTo>
                    <a:pt x="1382" y="187"/>
                  </a:lnTo>
                  <a:lnTo>
                    <a:pt x="1369" y="176"/>
                  </a:lnTo>
                  <a:lnTo>
                    <a:pt x="1355" y="164"/>
                  </a:lnTo>
                  <a:lnTo>
                    <a:pt x="1339" y="153"/>
                  </a:lnTo>
                  <a:lnTo>
                    <a:pt x="1324" y="144"/>
                  </a:lnTo>
                  <a:lnTo>
                    <a:pt x="1307" y="133"/>
                  </a:lnTo>
                  <a:lnTo>
                    <a:pt x="1291" y="125"/>
                  </a:lnTo>
                  <a:lnTo>
                    <a:pt x="1274" y="115"/>
                  </a:lnTo>
                  <a:lnTo>
                    <a:pt x="1257" y="107"/>
                  </a:lnTo>
                  <a:lnTo>
                    <a:pt x="1221" y="91"/>
                  </a:lnTo>
                  <a:lnTo>
                    <a:pt x="1184" y="77"/>
                  </a:lnTo>
                  <a:lnTo>
                    <a:pt x="1146" y="63"/>
                  </a:lnTo>
                  <a:lnTo>
                    <a:pt x="1108" y="53"/>
                  </a:lnTo>
                  <a:lnTo>
                    <a:pt x="1081" y="46"/>
                  </a:lnTo>
                  <a:lnTo>
                    <a:pt x="1056" y="40"/>
                  </a:lnTo>
                  <a:lnTo>
                    <a:pt x="1030" y="35"/>
                  </a:lnTo>
                  <a:lnTo>
                    <a:pt x="1003" y="29"/>
                  </a:lnTo>
                  <a:lnTo>
                    <a:pt x="978" y="24"/>
                  </a:lnTo>
                  <a:lnTo>
                    <a:pt x="951" y="20"/>
                  </a:lnTo>
                  <a:lnTo>
                    <a:pt x="925" y="17"/>
                  </a:lnTo>
                  <a:lnTo>
                    <a:pt x="899" y="13"/>
                  </a:lnTo>
                  <a:close/>
                  <a:moveTo>
                    <a:pt x="1469" y="652"/>
                  </a:moveTo>
                  <a:lnTo>
                    <a:pt x="1500" y="719"/>
                  </a:lnTo>
                  <a:lnTo>
                    <a:pt x="1532" y="789"/>
                  </a:lnTo>
                  <a:lnTo>
                    <a:pt x="1564" y="861"/>
                  </a:lnTo>
                  <a:lnTo>
                    <a:pt x="1595" y="933"/>
                  </a:lnTo>
                  <a:lnTo>
                    <a:pt x="1625" y="1006"/>
                  </a:lnTo>
                  <a:lnTo>
                    <a:pt x="1655" y="1078"/>
                  </a:lnTo>
                  <a:lnTo>
                    <a:pt x="1683" y="1148"/>
                  </a:lnTo>
                  <a:lnTo>
                    <a:pt x="1710" y="1214"/>
                  </a:lnTo>
                  <a:lnTo>
                    <a:pt x="1734" y="1276"/>
                  </a:lnTo>
                  <a:lnTo>
                    <a:pt x="1756" y="1333"/>
                  </a:lnTo>
                  <a:lnTo>
                    <a:pt x="1776" y="1385"/>
                  </a:lnTo>
                  <a:lnTo>
                    <a:pt x="1793" y="1430"/>
                  </a:lnTo>
                  <a:lnTo>
                    <a:pt x="1807" y="1466"/>
                  </a:lnTo>
                  <a:lnTo>
                    <a:pt x="1818" y="1492"/>
                  </a:lnTo>
                  <a:lnTo>
                    <a:pt x="1824" y="1509"/>
                  </a:lnTo>
                  <a:lnTo>
                    <a:pt x="1826" y="1516"/>
                  </a:lnTo>
                  <a:lnTo>
                    <a:pt x="1808" y="1543"/>
                  </a:lnTo>
                  <a:lnTo>
                    <a:pt x="1787" y="1574"/>
                  </a:lnTo>
                  <a:lnTo>
                    <a:pt x="1763" y="1606"/>
                  </a:lnTo>
                  <a:lnTo>
                    <a:pt x="1736" y="1638"/>
                  </a:lnTo>
                  <a:lnTo>
                    <a:pt x="1722" y="1652"/>
                  </a:lnTo>
                  <a:lnTo>
                    <a:pt x="1708" y="1668"/>
                  </a:lnTo>
                  <a:lnTo>
                    <a:pt x="1692" y="1682"/>
                  </a:lnTo>
                  <a:lnTo>
                    <a:pt x="1676" y="1697"/>
                  </a:lnTo>
                  <a:lnTo>
                    <a:pt x="1660" y="1710"/>
                  </a:lnTo>
                  <a:lnTo>
                    <a:pt x="1643" y="1722"/>
                  </a:lnTo>
                  <a:lnTo>
                    <a:pt x="1625" y="1733"/>
                  </a:lnTo>
                  <a:lnTo>
                    <a:pt x="1608" y="1743"/>
                  </a:lnTo>
                  <a:lnTo>
                    <a:pt x="1602" y="1749"/>
                  </a:lnTo>
                  <a:lnTo>
                    <a:pt x="1595" y="1753"/>
                  </a:lnTo>
                  <a:lnTo>
                    <a:pt x="1588" y="1758"/>
                  </a:lnTo>
                  <a:lnTo>
                    <a:pt x="1579" y="1763"/>
                  </a:lnTo>
                  <a:lnTo>
                    <a:pt x="1570" y="1767"/>
                  </a:lnTo>
                  <a:lnTo>
                    <a:pt x="1558" y="1769"/>
                  </a:lnTo>
                  <a:lnTo>
                    <a:pt x="1547" y="1771"/>
                  </a:lnTo>
                  <a:lnTo>
                    <a:pt x="1533" y="1772"/>
                  </a:lnTo>
                  <a:lnTo>
                    <a:pt x="1518" y="1771"/>
                  </a:lnTo>
                  <a:lnTo>
                    <a:pt x="1502" y="1769"/>
                  </a:lnTo>
                  <a:lnTo>
                    <a:pt x="1485" y="1765"/>
                  </a:lnTo>
                  <a:lnTo>
                    <a:pt x="1466" y="1758"/>
                  </a:lnTo>
                  <a:lnTo>
                    <a:pt x="1446" y="1749"/>
                  </a:lnTo>
                  <a:lnTo>
                    <a:pt x="1425" y="1738"/>
                  </a:lnTo>
                  <a:lnTo>
                    <a:pt x="1401" y="1724"/>
                  </a:lnTo>
                  <a:lnTo>
                    <a:pt x="1377" y="1706"/>
                  </a:lnTo>
                  <a:lnTo>
                    <a:pt x="1364" y="1698"/>
                  </a:lnTo>
                  <a:lnTo>
                    <a:pt x="1352" y="1687"/>
                  </a:lnTo>
                  <a:lnTo>
                    <a:pt x="1338" y="1677"/>
                  </a:lnTo>
                  <a:lnTo>
                    <a:pt x="1325" y="1664"/>
                  </a:lnTo>
                  <a:lnTo>
                    <a:pt x="1240" y="1589"/>
                  </a:lnTo>
                  <a:lnTo>
                    <a:pt x="1157" y="1511"/>
                  </a:lnTo>
                  <a:lnTo>
                    <a:pt x="1078" y="1436"/>
                  </a:lnTo>
                  <a:lnTo>
                    <a:pt x="1006" y="1367"/>
                  </a:lnTo>
                  <a:lnTo>
                    <a:pt x="944" y="1307"/>
                  </a:lnTo>
                  <a:lnTo>
                    <a:pt x="896" y="1260"/>
                  </a:lnTo>
                  <a:lnTo>
                    <a:pt x="865" y="1230"/>
                  </a:lnTo>
                  <a:lnTo>
                    <a:pt x="854" y="1218"/>
                  </a:lnTo>
                  <a:lnTo>
                    <a:pt x="861" y="1221"/>
                  </a:lnTo>
                  <a:lnTo>
                    <a:pt x="844" y="1210"/>
                  </a:lnTo>
                  <a:lnTo>
                    <a:pt x="827" y="1199"/>
                  </a:lnTo>
                  <a:lnTo>
                    <a:pt x="812" y="1190"/>
                  </a:lnTo>
                  <a:lnTo>
                    <a:pt x="798" y="1184"/>
                  </a:lnTo>
                  <a:lnTo>
                    <a:pt x="780" y="1180"/>
                  </a:lnTo>
                  <a:lnTo>
                    <a:pt x="760" y="1177"/>
                  </a:lnTo>
                  <a:lnTo>
                    <a:pt x="742" y="1176"/>
                  </a:lnTo>
                  <a:lnTo>
                    <a:pt x="723" y="1176"/>
                  </a:lnTo>
                  <a:lnTo>
                    <a:pt x="704" y="1178"/>
                  </a:lnTo>
                  <a:lnTo>
                    <a:pt x="684" y="1181"/>
                  </a:lnTo>
                  <a:lnTo>
                    <a:pt x="665" y="1186"/>
                  </a:lnTo>
                  <a:lnTo>
                    <a:pt x="645" y="1192"/>
                  </a:lnTo>
                  <a:lnTo>
                    <a:pt x="625" y="1199"/>
                  </a:lnTo>
                  <a:lnTo>
                    <a:pt x="604" y="1206"/>
                  </a:lnTo>
                  <a:lnTo>
                    <a:pt x="584" y="1215"/>
                  </a:lnTo>
                  <a:lnTo>
                    <a:pt x="562" y="1224"/>
                  </a:lnTo>
                  <a:lnTo>
                    <a:pt x="520" y="1244"/>
                  </a:lnTo>
                  <a:lnTo>
                    <a:pt x="477" y="1267"/>
                  </a:lnTo>
                  <a:lnTo>
                    <a:pt x="452" y="1278"/>
                  </a:lnTo>
                  <a:lnTo>
                    <a:pt x="426" y="1291"/>
                  </a:lnTo>
                  <a:lnTo>
                    <a:pt x="399" y="1303"/>
                  </a:lnTo>
                  <a:lnTo>
                    <a:pt x="374" y="1313"/>
                  </a:lnTo>
                  <a:lnTo>
                    <a:pt x="364" y="1284"/>
                  </a:lnTo>
                  <a:lnTo>
                    <a:pt x="355" y="1254"/>
                  </a:lnTo>
                  <a:lnTo>
                    <a:pt x="346" y="1225"/>
                  </a:lnTo>
                  <a:lnTo>
                    <a:pt x="338" y="1197"/>
                  </a:lnTo>
                  <a:lnTo>
                    <a:pt x="296" y="1230"/>
                  </a:lnTo>
                  <a:lnTo>
                    <a:pt x="265" y="1256"/>
                  </a:lnTo>
                  <a:lnTo>
                    <a:pt x="242" y="1274"/>
                  </a:lnTo>
                  <a:lnTo>
                    <a:pt x="235" y="1281"/>
                  </a:lnTo>
                  <a:lnTo>
                    <a:pt x="239" y="1185"/>
                  </a:lnTo>
                  <a:lnTo>
                    <a:pt x="245" y="1180"/>
                  </a:lnTo>
                  <a:lnTo>
                    <a:pt x="260" y="1166"/>
                  </a:lnTo>
                  <a:lnTo>
                    <a:pt x="284" y="1145"/>
                  </a:lnTo>
                  <a:lnTo>
                    <a:pt x="314" y="1118"/>
                  </a:lnTo>
                  <a:lnTo>
                    <a:pt x="304" y="1081"/>
                  </a:lnTo>
                  <a:lnTo>
                    <a:pt x="294" y="1046"/>
                  </a:lnTo>
                  <a:lnTo>
                    <a:pt x="285" y="1011"/>
                  </a:lnTo>
                  <a:lnTo>
                    <a:pt x="276" y="979"/>
                  </a:lnTo>
                  <a:lnTo>
                    <a:pt x="250" y="1001"/>
                  </a:lnTo>
                  <a:lnTo>
                    <a:pt x="229" y="1018"/>
                  </a:lnTo>
                  <a:lnTo>
                    <a:pt x="215" y="1028"/>
                  </a:lnTo>
                  <a:lnTo>
                    <a:pt x="211" y="1033"/>
                  </a:lnTo>
                  <a:lnTo>
                    <a:pt x="215" y="937"/>
                  </a:lnTo>
                  <a:lnTo>
                    <a:pt x="217" y="935"/>
                  </a:lnTo>
                  <a:lnTo>
                    <a:pt x="227" y="927"/>
                  </a:lnTo>
                  <a:lnTo>
                    <a:pt x="239" y="915"/>
                  </a:lnTo>
                  <a:lnTo>
                    <a:pt x="256" y="899"/>
                  </a:lnTo>
                  <a:lnTo>
                    <a:pt x="247" y="858"/>
                  </a:lnTo>
                  <a:lnTo>
                    <a:pt x="238" y="818"/>
                  </a:lnTo>
                  <a:lnTo>
                    <a:pt x="231" y="779"/>
                  </a:lnTo>
                  <a:lnTo>
                    <a:pt x="224" y="744"/>
                  </a:lnTo>
                  <a:lnTo>
                    <a:pt x="199" y="766"/>
                  </a:lnTo>
                  <a:lnTo>
                    <a:pt x="179" y="783"/>
                  </a:lnTo>
                  <a:lnTo>
                    <a:pt x="165" y="793"/>
                  </a:lnTo>
                  <a:lnTo>
                    <a:pt x="161" y="797"/>
                  </a:lnTo>
                  <a:lnTo>
                    <a:pt x="165" y="702"/>
                  </a:lnTo>
                  <a:lnTo>
                    <a:pt x="168" y="699"/>
                  </a:lnTo>
                  <a:lnTo>
                    <a:pt x="178" y="690"/>
                  </a:lnTo>
                  <a:lnTo>
                    <a:pt x="193" y="677"/>
                  </a:lnTo>
                  <a:lnTo>
                    <a:pt x="213" y="660"/>
                  </a:lnTo>
                  <a:lnTo>
                    <a:pt x="210" y="631"/>
                  </a:lnTo>
                  <a:lnTo>
                    <a:pt x="207" y="606"/>
                  </a:lnTo>
                  <a:lnTo>
                    <a:pt x="206" y="582"/>
                  </a:lnTo>
                  <a:lnTo>
                    <a:pt x="205" y="561"/>
                  </a:lnTo>
                  <a:lnTo>
                    <a:pt x="205" y="545"/>
                  </a:lnTo>
                  <a:lnTo>
                    <a:pt x="206" y="530"/>
                  </a:lnTo>
                  <a:lnTo>
                    <a:pt x="207" y="518"/>
                  </a:lnTo>
                  <a:lnTo>
                    <a:pt x="210" y="506"/>
                  </a:lnTo>
                  <a:lnTo>
                    <a:pt x="211" y="498"/>
                  </a:lnTo>
                  <a:lnTo>
                    <a:pt x="213" y="489"/>
                  </a:lnTo>
                  <a:lnTo>
                    <a:pt x="216" y="484"/>
                  </a:lnTo>
                  <a:lnTo>
                    <a:pt x="218" y="480"/>
                  </a:lnTo>
                  <a:lnTo>
                    <a:pt x="247" y="441"/>
                  </a:lnTo>
                  <a:lnTo>
                    <a:pt x="276" y="407"/>
                  </a:lnTo>
                  <a:lnTo>
                    <a:pt x="305" y="375"/>
                  </a:lnTo>
                  <a:lnTo>
                    <a:pt x="334" y="346"/>
                  </a:lnTo>
                  <a:lnTo>
                    <a:pt x="347" y="333"/>
                  </a:lnTo>
                  <a:lnTo>
                    <a:pt x="362" y="321"/>
                  </a:lnTo>
                  <a:lnTo>
                    <a:pt x="376" y="309"/>
                  </a:lnTo>
                  <a:lnTo>
                    <a:pt x="391" y="297"/>
                  </a:lnTo>
                  <a:lnTo>
                    <a:pt x="405" y="287"/>
                  </a:lnTo>
                  <a:lnTo>
                    <a:pt x="418" y="277"/>
                  </a:lnTo>
                  <a:lnTo>
                    <a:pt x="433" y="268"/>
                  </a:lnTo>
                  <a:lnTo>
                    <a:pt x="448" y="259"/>
                  </a:lnTo>
                  <a:lnTo>
                    <a:pt x="464" y="247"/>
                  </a:lnTo>
                  <a:lnTo>
                    <a:pt x="480" y="234"/>
                  </a:lnTo>
                  <a:lnTo>
                    <a:pt x="495" y="223"/>
                  </a:lnTo>
                  <a:lnTo>
                    <a:pt x="507" y="216"/>
                  </a:lnTo>
                  <a:lnTo>
                    <a:pt x="515" y="212"/>
                  </a:lnTo>
                  <a:lnTo>
                    <a:pt x="523" y="208"/>
                  </a:lnTo>
                  <a:lnTo>
                    <a:pt x="534" y="206"/>
                  </a:lnTo>
                  <a:lnTo>
                    <a:pt x="545" y="204"/>
                  </a:lnTo>
                  <a:lnTo>
                    <a:pt x="574" y="201"/>
                  </a:lnTo>
                  <a:lnTo>
                    <a:pt x="607" y="200"/>
                  </a:lnTo>
                  <a:lnTo>
                    <a:pt x="644" y="200"/>
                  </a:lnTo>
                  <a:lnTo>
                    <a:pt x="684" y="202"/>
                  </a:lnTo>
                  <a:lnTo>
                    <a:pt x="729" y="205"/>
                  </a:lnTo>
                  <a:lnTo>
                    <a:pt x="774" y="209"/>
                  </a:lnTo>
                  <a:lnTo>
                    <a:pt x="836" y="215"/>
                  </a:lnTo>
                  <a:lnTo>
                    <a:pt x="893" y="221"/>
                  </a:lnTo>
                  <a:lnTo>
                    <a:pt x="922" y="224"/>
                  </a:lnTo>
                  <a:lnTo>
                    <a:pt x="948" y="230"/>
                  </a:lnTo>
                  <a:lnTo>
                    <a:pt x="974" y="234"/>
                  </a:lnTo>
                  <a:lnTo>
                    <a:pt x="1000" y="239"/>
                  </a:lnTo>
                  <a:lnTo>
                    <a:pt x="1024" y="244"/>
                  </a:lnTo>
                  <a:lnTo>
                    <a:pt x="1048" y="251"/>
                  </a:lnTo>
                  <a:lnTo>
                    <a:pt x="1071" y="257"/>
                  </a:lnTo>
                  <a:lnTo>
                    <a:pt x="1092" y="264"/>
                  </a:lnTo>
                  <a:lnTo>
                    <a:pt x="1113" y="271"/>
                  </a:lnTo>
                  <a:lnTo>
                    <a:pt x="1133" y="278"/>
                  </a:lnTo>
                  <a:lnTo>
                    <a:pt x="1152" y="286"/>
                  </a:lnTo>
                  <a:lnTo>
                    <a:pt x="1169" y="294"/>
                  </a:lnTo>
                  <a:lnTo>
                    <a:pt x="1205" y="308"/>
                  </a:lnTo>
                  <a:lnTo>
                    <a:pt x="1237" y="322"/>
                  </a:lnTo>
                  <a:lnTo>
                    <a:pt x="1251" y="329"/>
                  </a:lnTo>
                  <a:lnTo>
                    <a:pt x="1265" y="337"/>
                  </a:lnTo>
                  <a:lnTo>
                    <a:pt x="1276" y="344"/>
                  </a:lnTo>
                  <a:lnTo>
                    <a:pt x="1288" y="351"/>
                  </a:lnTo>
                  <a:lnTo>
                    <a:pt x="1297" y="359"/>
                  </a:lnTo>
                  <a:lnTo>
                    <a:pt x="1305" y="368"/>
                  </a:lnTo>
                  <a:lnTo>
                    <a:pt x="1315" y="379"/>
                  </a:lnTo>
                  <a:lnTo>
                    <a:pt x="1325" y="392"/>
                  </a:lnTo>
                  <a:lnTo>
                    <a:pt x="1346" y="422"/>
                  </a:lnTo>
                  <a:lnTo>
                    <a:pt x="1369" y="458"/>
                  </a:lnTo>
                  <a:lnTo>
                    <a:pt x="1392" y="501"/>
                  </a:lnTo>
                  <a:lnTo>
                    <a:pt x="1417" y="547"/>
                  </a:lnTo>
                  <a:lnTo>
                    <a:pt x="1443" y="597"/>
                  </a:lnTo>
                  <a:lnTo>
                    <a:pt x="1469" y="6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5" name="Freeform 204"/>
            <p:cNvSpPr>
              <a:spLocks/>
            </p:cNvSpPr>
            <p:nvPr/>
          </p:nvSpPr>
          <p:spPr bwMode="auto">
            <a:xfrm>
              <a:off x="8177498" y="1658026"/>
              <a:ext cx="61503" cy="41448"/>
            </a:xfrm>
            <a:custGeom>
              <a:avLst/>
              <a:gdLst/>
              <a:ahLst/>
              <a:cxnLst>
                <a:cxn ang="0">
                  <a:pos x="690" y="105"/>
                </a:cxn>
                <a:cxn ang="0">
                  <a:pos x="496" y="75"/>
                </a:cxn>
                <a:cxn ang="0">
                  <a:pos x="334" y="50"/>
                </a:cxn>
                <a:cxn ang="0">
                  <a:pos x="0" y="0"/>
                </a:cxn>
                <a:cxn ang="0">
                  <a:pos x="4" y="18"/>
                </a:cxn>
                <a:cxn ang="0">
                  <a:pos x="15" y="65"/>
                </a:cxn>
                <a:cxn ang="0">
                  <a:pos x="25" y="97"/>
                </a:cxn>
                <a:cxn ang="0">
                  <a:pos x="36" y="133"/>
                </a:cxn>
                <a:cxn ang="0">
                  <a:pos x="44" y="152"/>
                </a:cxn>
                <a:cxn ang="0">
                  <a:pos x="51" y="172"/>
                </a:cxn>
                <a:cxn ang="0">
                  <a:pos x="60" y="192"/>
                </a:cxn>
                <a:cxn ang="0">
                  <a:pos x="69" y="213"/>
                </a:cxn>
                <a:cxn ang="0">
                  <a:pos x="80" y="233"/>
                </a:cxn>
                <a:cxn ang="0">
                  <a:pos x="90" y="254"/>
                </a:cxn>
                <a:cxn ang="0">
                  <a:pos x="102" y="274"/>
                </a:cxn>
                <a:cxn ang="0">
                  <a:pos x="115" y="294"/>
                </a:cxn>
                <a:cxn ang="0">
                  <a:pos x="128" y="314"/>
                </a:cxn>
                <a:cxn ang="0">
                  <a:pos x="142" y="333"/>
                </a:cxn>
                <a:cxn ang="0">
                  <a:pos x="157" y="351"/>
                </a:cxn>
                <a:cxn ang="0">
                  <a:pos x="174" y="368"/>
                </a:cxn>
                <a:cxn ang="0">
                  <a:pos x="191" y="385"/>
                </a:cxn>
                <a:cxn ang="0">
                  <a:pos x="209" y="400"/>
                </a:cxn>
                <a:cxn ang="0">
                  <a:pos x="228" y="415"/>
                </a:cxn>
                <a:cxn ang="0">
                  <a:pos x="249" y="427"/>
                </a:cxn>
                <a:cxn ang="0">
                  <a:pos x="271" y="438"/>
                </a:cxn>
                <a:cxn ang="0">
                  <a:pos x="293" y="447"/>
                </a:cxn>
                <a:cxn ang="0">
                  <a:pos x="316" y="454"/>
                </a:cxn>
                <a:cxn ang="0">
                  <a:pos x="342" y="459"/>
                </a:cxn>
                <a:cxn ang="0">
                  <a:pos x="371" y="464"/>
                </a:cxn>
                <a:cxn ang="0">
                  <a:pos x="399" y="467"/>
                </a:cxn>
                <a:cxn ang="0">
                  <a:pos x="425" y="467"/>
                </a:cxn>
                <a:cxn ang="0">
                  <a:pos x="450" y="467"/>
                </a:cxn>
                <a:cxn ang="0">
                  <a:pos x="473" y="464"/>
                </a:cxn>
                <a:cxn ang="0">
                  <a:pos x="495" y="460"/>
                </a:cxn>
                <a:cxn ang="0">
                  <a:pos x="515" y="455"/>
                </a:cxn>
                <a:cxn ang="0">
                  <a:pos x="534" y="448"/>
                </a:cxn>
                <a:cxn ang="0">
                  <a:pos x="551" y="440"/>
                </a:cxn>
                <a:cxn ang="0">
                  <a:pos x="567" y="432"/>
                </a:cxn>
                <a:cxn ang="0">
                  <a:pos x="582" y="422"/>
                </a:cxn>
                <a:cxn ang="0">
                  <a:pos x="596" y="412"/>
                </a:cxn>
                <a:cxn ang="0">
                  <a:pos x="609" y="400"/>
                </a:cxn>
                <a:cxn ang="0">
                  <a:pos x="620" y="387"/>
                </a:cxn>
                <a:cxn ang="0">
                  <a:pos x="631" y="375"/>
                </a:cxn>
                <a:cxn ang="0">
                  <a:pos x="639" y="361"/>
                </a:cxn>
                <a:cxn ang="0">
                  <a:pos x="648" y="347"/>
                </a:cxn>
                <a:cxn ang="0">
                  <a:pos x="655" y="333"/>
                </a:cxn>
                <a:cxn ang="0">
                  <a:pos x="663" y="319"/>
                </a:cxn>
                <a:cxn ang="0">
                  <a:pos x="668" y="304"/>
                </a:cxn>
                <a:cxn ang="0">
                  <a:pos x="673" y="289"/>
                </a:cxn>
                <a:cxn ang="0">
                  <a:pos x="677" y="274"/>
                </a:cxn>
                <a:cxn ang="0">
                  <a:pos x="681" y="259"/>
                </a:cxn>
                <a:cxn ang="0">
                  <a:pos x="684" y="244"/>
                </a:cxn>
                <a:cxn ang="0">
                  <a:pos x="689" y="216"/>
                </a:cxn>
                <a:cxn ang="0">
                  <a:pos x="691" y="189"/>
                </a:cxn>
                <a:cxn ang="0">
                  <a:pos x="692" y="165"/>
                </a:cxn>
                <a:cxn ang="0">
                  <a:pos x="692" y="144"/>
                </a:cxn>
                <a:cxn ang="0">
                  <a:pos x="692" y="128"/>
                </a:cxn>
                <a:cxn ang="0">
                  <a:pos x="691" y="115"/>
                </a:cxn>
                <a:cxn ang="0">
                  <a:pos x="690" y="108"/>
                </a:cxn>
                <a:cxn ang="0">
                  <a:pos x="690" y="105"/>
                </a:cxn>
              </a:cxnLst>
              <a:rect l="0" t="0" r="r" b="b"/>
              <a:pathLst>
                <a:path w="692" h="467">
                  <a:moveTo>
                    <a:pt x="690" y="105"/>
                  </a:moveTo>
                  <a:lnTo>
                    <a:pt x="496" y="75"/>
                  </a:lnTo>
                  <a:lnTo>
                    <a:pt x="334" y="50"/>
                  </a:lnTo>
                  <a:lnTo>
                    <a:pt x="0" y="0"/>
                  </a:lnTo>
                  <a:lnTo>
                    <a:pt x="4" y="18"/>
                  </a:lnTo>
                  <a:lnTo>
                    <a:pt x="15" y="65"/>
                  </a:lnTo>
                  <a:lnTo>
                    <a:pt x="25" y="97"/>
                  </a:lnTo>
                  <a:lnTo>
                    <a:pt x="36" y="133"/>
                  </a:lnTo>
                  <a:lnTo>
                    <a:pt x="44" y="152"/>
                  </a:lnTo>
                  <a:lnTo>
                    <a:pt x="51" y="172"/>
                  </a:lnTo>
                  <a:lnTo>
                    <a:pt x="60" y="192"/>
                  </a:lnTo>
                  <a:lnTo>
                    <a:pt x="69" y="213"/>
                  </a:lnTo>
                  <a:lnTo>
                    <a:pt x="80" y="233"/>
                  </a:lnTo>
                  <a:lnTo>
                    <a:pt x="90" y="254"/>
                  </a:lnTo>
                  <a:lnTo>
                    <a:pt x="102" y="274"/>
                  </a:lnTo>
                  <a:lnTo>
                    <a:pt x="115" y="294"/>
                  </a:lnTo>
                  <a:lnTo>
                    <a:pt x="128" y="314"/>
                  </a:lnTo>
                  <a:lnTo>
                    <a:pt x="142" y="333"/>
                  </a:lnTo>
                  <a:lnTo>
                    <a:pt x="157" y="351"/>
                  </a:lnTo>
                  <a:lnTo>
                    <a:pt x="174" y="368"/>
                  </a:lnTo>
                  <a:lnTo>
                    <a:pt x="191" y="385"/>
                  </a:lnTo>
                  <a:lnTo>
                    <a:pt x="209" y="400"/>
                  </a:lnTo>
                  <a:lnTo>
                    <a:pt x="228" y="415"/>
                  </a:lnTo>
                  <a:lnTo>
                    <a:pt x="249" y="427"/>
                  </a:lnTo>
                  <a:lnTo>
                    <a:pt x="271" y="438"/>
                  </a:lnTo>
                  <a:lnTo>
                    <a:pt x="293" y="447"/>
                  </a:lnTo>
                  <a:lnTo>
                    <a:pt x="316" y="454"/>
                  </a:lnTo>
                  <a:lnTo>
                    <a:pt x="342" y="459"/>
                  </a:lnTo>
                  <a:lnTo>
                    <a:pt x="371" y="464"/>
                  </a:lnTo>
                  <a:lnTo>
                    <a:pt x="399" y="467"/>
                  </a:lnTo>
                  <a:lnTo>
                    <a:pt x="425" y="467"/>
                  </a:lnTo>
                  <a:lnTo>
                    <a:pt x="450" y="467"/>
                  </a:lnTo>
                  <a:lnTo>
                    <a:pt x="473" y="464"/>
                  </a:lnTo>
                  <a:lnTo>
                    <a:pt x="495" y="460"/>
                  </a:lnTo>
                  <a:lnTo>
                    <a:pt x="515" y="455"/>
                  </a:lnTo>
                  <a:lnTo>
                    <a:pt x="534" y="448"/>
                  </a:lnTo>
                  <a:lnTo>
                    <a:pt x="551" y="440"/>
                  </a:lnTo>
                  <a:lnTo>
                    <a:pt x="567" y="432"/>
                  </a:lnTo>
                  <a:lnTo>
                    <a:pt x="582" y="422"/>
                  </a:lnTo>
                  <a:lnTo>
                    <a:pt x="596" y="412"/>
                  </a:lnTo>
                  <a:lnTo>
                    <a:pt x="609" y="400"/>
                  </a:lnTo>
                  <a:lnTo>
                    <a:pt x="620" y="387"/>
                  </a:lnTo>
                  <a:lnTo>
                    <a:pt x="631" y="375"/>
                  </a:lnTo>
                  <a:lnTo>
                    <a:pt x="639" y="361"/>
                  </a:lnTo>
                  <a:lnTo>
                    <a:pt x="648" y="347"/>
                  </a:lnTo>
                  <a:lnTo>
                    <a:pt x="655" y="333"/>
                  </a:lnTo>
                  <a:lnTo>
                    <a:pt x="663" y="319"/>
                  </a:lnTo>
                  <a:lnTo>
                    <a:pt x="668" y="304"/>
                  </a:lnTo>
                  <a:lnTo>
                    <a:pt x="673" y="289"/>
                  </a:lnTo>
                  <a:lnTo>
                    <a:pt x="677" y="274"/>
                  </a:lnTo>
                  <a:lnTo>
                    <a:pt x="681" y="259"/>
                  </a:lnTo>
                  <a:lnTo>
                    <a:pt x="684" y="244"/>
                  </a:lnTo>
                  <a:lnTo>
                    <a:pt x="689" y="216"/>
                  </a:lnTo>
                  <a:lnTo>
                    <a:pt x="691" y="189"/>
                  </a:lnTo>
                  <a:lnTo>
                    <a:pt x="692" y="165"/>
                  </a:lnTo>
                  <a:lnTo>
                    <a:pt x="692" y="144"/>
                  </a:lnTo>
                  <a:lnTo>
                    <a:pt x="692" y="128"/>
                  </a:lnTo>
                  <a:lnTo>
                    <a:pt x="691" y="115"/>
                  </a:lnTo>
                  <a:lnTo>
                    <a:pt x="690" y="108"/>
                  </a:lnTo>
                  <a:lnTo>
                    <a:pt x="690" y="105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6" name="Freeform 205"/>
            <p:cNvSpPr>
              <a:spLocks/>
            </p:cNvSpPr>
            <p:nvPr/>
          </p:nvSpPr>
          <p:spPr bwMode="auto">
            <a:xfrm>
              <a:off x="8593311" y="1152633"/>
              <a:ext cx="85569" cy="401106"/>
            </a:xfrm>
            <a:custGeom>
              <a:avLst/>
              <a:gdLst/>
              <a:ahLst/>
              <a:cxnLst>
                <a:cxn ang="0">
                  <a:pos x="569" y="460"/>
                </a:cxn>
                <a:cxn ang="0">
                  <a:pos x="595" y="557"/>
                </a:cxn>
                <a:cxn ang="0">
                  <a:pos x="639" y="750"/>
                </a:cxn>
                <a:cxn ang="0">
                  <a:pos x="692" y="1024"/>
                </a:cxn>
                <a:cxn ang="0">
                  <a:pos x="741" y="1360"/>
                </a:cxn>
                <a:cxn ang="0">
                  <a:pos x="768" y="1614"/>
                </a:cxn>
                <a:cxn ang="0">
                  <a:pos x="784" y="1813"/>
                </a:cxn>
                <a:cxn ang="0">
                  <a:pos x="795" y="2014"/>
                </a:cxn>
                <a:cxn ang="0">
                  <a:pos x="802" y="2217"/>
                </a:cxn>
                <a:cxn ang="0">
                  <a:pos x="799" y="2419"/>
                </a:cxn>
                <a:cxn ang="0">
                  <a:pos x="786" y="2613"/>
                </a:cxn>
                <a:cxn ang="0">
                  <a:pos x="763" y="2796"/>
                </a:cxn>
                <a:cxn ang="0">
                  <a:pos x="739" y="2921"/>
                </a:cxn>
                <a:cxn ang="0">
                  <a:pos x="715" y="3040"/>
                </a:cxn>
                <a:cxn ang="0">
                  <a:pos x="694" y="3130"/>
                </a:cxn>
                <a:cxn ang="0">
                  <a:pos x="684" y="3168"/>
                </a:cxn>
                <a:cxn ang="0">
                  <a:pos x="676" y="3205"/>
                </a:cxn>
                <a:cxn ang="0">
                  <a:pos x="651" y="3294"/>
                </a:cxn>
                <a:cxn ang="0">
                  <a:pos x="616" y="3410"/>
                </a:cxn>
                <a:cxn ang="0">
                  <a:pos x="577" y="3524"/>
                </a:cxn>
                <a:cxn ang="0">
                  <a:pos x="564" y="3558"/>
                </a:cxn>
                <a:cxn ang="0">
                  <a:pos x="552" y="3591"/>
                </a:cxn>
                <a:cxn ang="0">
                  <a:pos x="526" y="3652"/>
                </a:cxn>
                <a:cxn ang="0">
                  <a:pos x="478" y="3761"/>
                </a:cxn>
                <a:cxn ang="0">
                  <a:pos x="425" y="3864"/>
                </a:cxn>
                <a:cxn ang="0">
                  <a:pos x="370" y="3959"/>
                </a:cxn>
                <a:cxn ang="0">
                  <a:pos x="310" y="4048"/>
                </a:cxn>
                <a:cxn ang="0">
                  <a:pos x="248" y="4131"/>
                </a:cxn>
                <a:cxn ang="0">
                  <a:pos x="161" y="4236"/>
                </a:cxn>
                <a:cxn ang="0">
                  <a:pos x="68" y="4335"/>
                </a:cxn>
                <a:cxn ang="0">
                  <a:pos x="111" y="4507"/>
                </a:cxn>
                <a:cxn ang="0">
                  <a:pos x="479" y="4042"/>
                </a:cxn>
                <a:cxn ang="0">
                  <a:pos x="730" y="3538"/>
                </a:cxn>
                <a:cxn ang="0">
                  <a:pos x="882" y="3015"/>
                </a:cxn>
                <a:cxn ang="0">
                  <a:pos x="951" y="2487"/>
                </a:cxn>
                <a:cxn ang="0">
                  <a:pos x="954" y="1971"/>
                </a:cxn>
                <a:cxn ang="0">
                  <a:pos x="908" y="1481"/>
                </a:cxn>
                <a:cxn ang="0">
                  <a:pos x="828" y="1035"/>
                </a:cxn>
                <a:cxn ang="0">
                  <a:pos x="733" y="648"/>
                </a:cxn>
                <a:cxn ang="0">
                  <a:pos x="638" y="339"/>
                </a:cxn>
                <a:cxn ang="0">
                  <a:pos x="559" y="121"/>
                </a:cxn>
                <a:cxn ang="0">
                  <a:pos x="520" y="20"/>
                </a:cxn>
                <a:cxn ang="0">
                  <a:pos x="512" y="0"/>
                </a:cxn>
              </a:cxnLst>
              <a:rect l="0" t="0" r="r" b="b"/>
              <a:pathLst>
                <a:path w="960" h="4507">
                  <a:moveTo>
                    <a:pt x="519" y="65"/>
                  </a:moveTo>
                  <a:lnTo>
                    <a:pt x="567" y="451"/>
                  </a:lnTo>
                  <a:lnTo>
                    <a:pt x="569" y="460"/>
                  </a:lnTo>
                  <a:lnTo>
                    <a:pt x="575" y="481"/>
                  </a:lnTo>
                  <a:lnTo>
                    <a:pt x="584" y="514"/>
                  </a:lnTo>
                  <a:lnTo>
                    <a:pt x="595" y="557"/>
                  </a:lnTo>
                  <a:lnTo>
                    <a:pt x="608" y="612"/>
                  </a:lnTo>
                  <a:lnTo>
                    <a:pt x="623" y="676"/>
                  </a:lnTo>
                  <a:lnTo>
                    <a:pt x="639" y="750"/>
                  </a:lnTo>
                  <a:lnTo>
                    <a:pt x="656" y="833"/>
                  </a:lnTo>
                  <a:lnTo>
                    <a:pt x="674" y="924"/>
                  </a:lnTo>
                  <a:lnTo>
                    <a:pt x="692" y="1024"/>
                  </a:lnTo>
                  <a:lnTo>
                    <a:pt x="709" y="1129"/>
                  </a:lnTo>
                  <a:lnTo>
                    <a:pt x="726" y="1242"/>
                  </a:lnTo>
                  <a:lnTo>
                    <a:pt x="741" y="1360"/>
                  </a:lnTo>
                  <a:lnTo>
                    <a:pt x="755" y="1484"/>
                  </a:lnTo>
                  <a:lnTo>
                    <a:pt x="762" y="1548"/>
                  </a:lnTo>
                  <a:lnTo>
                    <a:pt x="768" y="1614"/>
                  </a:lnTo>
                  <a:lnTo>
                    <a:pt x="773" y="1679"/>
                  </a:lnTo>
                  <a:lnTo>
                    <a:pt x="779" y="1747"/>
                  </a:lnTo>
                  <a:lnTo>
                    <a:pt x="784" y="1813"/>
                  </a:lnTo>
                  <a:lnTo>
                    <a:pt x="788" y="1879"/>
                  </a:lnTo>
                  <a:lnTo>
                    <a:pt x="792" y="1947"/>
                  </a:lnTo>
                  <a:lnTo>
                    <a:pt x="795" y="2014"/>
                  </a:lnTo>
                  <a:lnTo>
                    <a:pt x="799" y="2082"/>
                  </a:lnTo>
                  <a:lnTo>
                    <a:pt x="801" y="2150"/>
                  </a:lnTo>
                  <a:lnTo>
                    <a:pt x="802" y="2217"/>
                  </a:lnTo>
                  <a:lnTo>
                    <a:pt x="802" y="2285"/>
                  </a:lnTo>
                  <a:lnTo>
                    <a:pt x="801" y="2352"/>
                  </a:lnTo>
                  <a:lnTo>
                    <a:pt x="799" y="2419"/>
                  </a:lnTo>
                  <a:lnTo>
                    <a:pt x="795" y="2484"/>
                  </a:lnTo>
                  <a:lnTo>
                    <a:pt x="791" y="2549"/>
                  </a:lnTo>
                  <a:lnTo>
                    <a:pt x="786" y="2613"/>
                  </a:lnTo>
                  <a:lnTo>
                    <a:pt x="780" y="2675"/>
                  </a:lnTo>
                  <a:lnTo>
                    <a:pt x="772" y="2735"/>
                  </a:lnTo>
                  <a:lnTo>
                    <a:pt x="763" y="2796"/>
                  </a:lnTo>
                  <a:lnTo>
                    <a:pt x="755" y="2838"/>
                  </a:lnTo>
                  <a:lnTo>
                    <a:pt x="747" y="2880"/>
                  </a:lnTo>
                  <a:lnTo>
                    <a:pt x="739" y="2921"/>
                  </a:lnTo>
                  <a:lnTo>
                    <a:pt x="731" y="2961"/>
                  </a:lnTo>
                  <a:lnTo>
                    <a:pt x="723" y="3000"/>
                  </a:lnTo>
                  <a:lnTo>
                    <a:pt x="715" y="3040"/>
                  </a:lnTo>
                  <a:lnTo>
                    <a:pt x="705" y="3078"/>
                  </a:lnTo>
                  <a:lnTo>
                    <a:pt x="697" y="3116"/>
                  </a:lnTo>
                  <a:lnTo>
                    <a:pt x="694" y="3130"/>
                  </a:lnTo>
                  <a:lnTo>
                    <a:pt x="691" y="3142"/>
                  </a:lnTo>
                  <a:lnTo>
                    <a:pt x="687" y="3155"/>
                  </a:lnTo>
                  <a:lnTo>
                    <a:pt x="684" y="3168"/>
                  </a:lnTo>
                  <a:lnTo>
                    <a:pt x="681" y="3180"/>
                  </a:lnTo>
                  <a:lnTo>
                    <a:pt x="679" y="3192"/>
                  </a:lnTo>
                  <a:lnTo>
                    <a:pt x="676" y="3205"/>
                  </a:lnTo>
                  <a:lnTo>
                    <a:pt x="673" y="3216"/>
                  </a:lnTo>
                  <a:lnTo>
                    <a:pt x="662" y="3256"/>
                  </a:lnTo>
                  <a:lnTo>
                    <a:pt x="651" y="3294"/>
                  </a:lnTo>
                  <a:lnTo>
                    <a:pt x="641" y="3333"/>
                  </a:lnTo>
                  <a:lnTo>
                    <a:pt x="629" y="3371"/>
                  </a:lnTo>
                  <a:lnTo>
                    <a:pt x="616" y="3410"/>
                  </a:lnTo>
                  <a:lnTo>
                    <a:pt x="604" y="3448"/>
                  </a:lnTo>
                  <a:lnTo>
                    <a:pt x="591" y="3487"/>
                  </a:lnTo>
                  <a:lnTo>
                    <a:pt x="577" y="3524"/>
                  </a:lnTo>
                  <a:lnTo>
                    <a:pt x="573" y="3535"/>
                  </a:lnTo>
                  <a:lnTo>
                    <a:pt x="569" y="3547"/>
                  </a:lnTo>
                  <a:lnTo>
                    <a:pt x="564" y="3558"/>
                  </a:lnTo>
                  <a:lnTo>
                    <a:pt x="560" y="3569"/>
                  </a:lnTo>
                  <a:lnTo>
                    <a:pt x="556" y="3581"/>
                  </a:lnTo>
                  <a:lnTo>
                    <a:pt x="552" y="3591"/>
                  </a:lnTo>
                  <a:lnTo>
                    <a:pt x="548" y="3603"/>
                  </a:lnTo>
                  <a:lnTo>
                    <a:pt x="542" y="3614"/>
                  </a:lnTo>
                  <a:lnTo>
                    <a:pt x="526" y="3652"/>
                  </a:lnTo>
                  <a:lnTo>
                    <a:pt x="510" y="3689"/>
                  </a:lnTo>
                  <a:lnTo>
                    <a:pt x="495" y="3726"/>
                  </a:lnTo>
                  <a:lnTo>
                    <a:pt x="478" y="3761"/>
                  </a:lnTo>
                  <a:lnTo>
                    <a:pt x="461" y="3796"/>
                  </a:lnTo>
                  <a:lnTo>
                    <a:pt x="443" y="3830"/>
                  </a:lnTo>
                  <a:lnTo>
                    <a:pt x="425" y="3864"/>
                  </a:lnTo>
                  <a:lnTo>
                    <a:pt x="407" y="3895"/>
                  </a:lnTo>
                  <a:lnTo>
                    <a:pt x="389" y="3927"/>
                  </a:lnTo>
                  <a:lnTo>
                    <a:pt x="370" y="3959"/>
                  </a:lnTo>
                  <a:lnTo>
                    <a:pt x="349" y="3989"/>
                  </a:lnTo>
                  <a:lnTo>
                    <a:pt x="330" y="4018"/>
                  </a:lnTo>
                  <a:lnTo>
                    <a:pt x="310" y="4048"/>
                  </a:lnTo>
                  <a:lnTo>
                    <a:pt x="289" y="4077"/>
                  </a:lnTo>
                  <a:lnTo>
                    <a:pt x="269" y="4104"/>
                  </a:lnTo>
                  <a:lnTo>
                    <a:pt x="248" y="4131"/>
                  </a:lnTo>
                  <a:lnTo>
                    <a:pt x="219" y="4167"/>
                  </a:lnTo>
                  <a:lnTo>
                    <a:pt x="191" y="4202"/>
                  </a:lnTo>
                  <a:lnTo>
                    <a:pt x="161" y="4236"/>
                  </a:lnTo>
                  <a:lnTo>
                    <a:pt x="131" y="4269"/>
                  </a:lnTo>
                  <a:lnTo>
                    <a:pt x="99" y="4303"/>
                  </a:lnTo>
                  <a:lnTo>
                    <a:pt x="68" y="4335"/>
                  </a:lnTo>
                  <a:lnTo>
                    <a:pt x="35" y="4367"/>
                  </a:lnTo>
                  <a:lnTo>
                    <a:pt x="0" y="4399"/>
                  </a:lnTo>
                  <a:lnTo>
                    <a:pt x="111" y="4507"/>
                  </a:lnTo>
                  <a:lnTo>
                    <a:pt x="248" y="4357"/>
                  </a:lnTo>
                  <a:lnTo>
                    <a:pt x="370" y="4202"/>
                  </a:lnTo>
                  <a:lnTo>
                    <a:pt x="479" y="4042"/>
                  </a:lnTo>
                  <a:lnTo>
                    <a:pt x="575" y="3877"/>
                  </a:lnTo>
                  <a:lnTo>
                    <a:pt x="658" y="3709"/>
                  </a:lnTo>
                  <a:lnTo>
                    <a:pt x="730" y="3538"/>
                  </a:lnTo>
                  <a:lnTo>
                    <a:pt x="791" y="3366"/>
                  </a:lnTo>
                  <a:lnTo>
                    <a:pt x="841" y="3191"/>
                  </a:lnTo>
                  <a:lnTo>
                    <a:pt x="882" y="3015"/>
                  </a:lnTo>
                  <a:lnTo>
                    <a:pt x="913" y="2839"/>
                  </a:lnTo>
                  <a:lnTo>
                    <a:pt x="936" y="2662"/>
                  </a:lnTo>
                  <a:lnTo>
                    <a:pt x="951" y="2487"/>
                  </a:lnTo>
                  <a:lnTo>
                    <a:pt x="959" y="2313"/>
                  </a:lnTo>
                  <a:lnTo>
                    <a:pt x="960" y="2140"/>
                  </a:lnTo>
                  <a:lnTo>
                    <a:pt x="954" y="1971"/>
                  </a:lnTo>
                  <a:lnTo>
                    <a:pt x="943" y="1803"/>
                  </a:lnTo>
                  <a:lnTo>
                    <a:pt x="928" y="1640"/>
                  </a:lnTo>
                  <a:lnTo>
                    <a:pt x="908" y="1481"/>
                  </a:lnTo>
                  <a:lnTo>
                    <a:pt x="883" y="1326"/>
                  </a:lnTo>
                  <a:lnTo>
                    <a:pt x="857" y="1178"/>
                  </a:lnTo>
                  <a:lnTo>
                    <a:pt x="828" y="1035"/>
                  </a:lnTo>
                  <a:lnTo>
                    <a:pt x="798" y="899"/>
                  </a:lnTo>
                  <a:lnTo>
                    <a:pt x="765" y="770"/>
                  </a:lnTo>
                  <a:lnTo>
                    <a:pt x="733" y="648"/>
                  </a:lnTo>
                  <a:lnTo>
                    <a:pt x="700" y="536"/>
                  </a:lnTo>
                  <a:lnTo>
                    <a:pt x="668" y="432"/>
                  </a:lnTo>
                  <a:lnTo>
                    <a:pt x="638" y="339"/>
                  </a:lnTo>
                  <a:lnTo>
                    <a:pt x="609" y="255"/>
                  </a:lnTo>
                  <a:lnTo>
                    <a:pt x="583" y="182"/>
                  </a:lnTo>
                  <a:lnTo>
                    <a:pt x="559" y="121"/>
                  </a:lnTo>
                  <a:lnTo>
                    <a:pt x="540" y="71"/>
                  </a:lnTo>
                  <a:lnTo>
                    <a:pt x="525" y="34"/>
                  </a:lnTo>
                  <a:lnTo>
                    <a:pt x="520" y="20"/>
                  </a:lnTo>
                  <a:lnTo>
                    <a:pt x="516" y="10"/>
                  </a:lnTo>
                  <a:lnTo>
                    <a:pt x="513" y="3"/>
                  </a:lnTo>
                  <a:lnTo>
                    <a:pt x="512" y="0"/>
                  </a:lnTo>
                  <a:lnTo>
                    <a:pt x="519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7" name="Freeform 206"/>
            <p:cNvSpPr>
              <a:spLocks/>
            </p:cNvSpPr>
            <p:nvPr/>
          </p:nvSpPr>
          <p:spPr bwMode="auto">
            <a:xfrm>
              <a:off x="8423509" y="1335805"/>
              <a:ext cx="92254" cy="352973"/>
            </a:xfrm>
            <a:custGeom>
              <a:avLst/>
              <a:gdLst/>
              <a:ahLst/>
              <a:cxnLst>
                <a:cxn ang="0">
                  <a:pos x="857" y="1613"/>
                </a:cxn>
                <a:cxn ang="0">
                  <a:pos x="843" y="1781"/>
                </a:cxn>
                <a:cxn ang="0">
                  <a:pos x="830" y="1902"/>
                </a:cxn>
                <a:cxn ang="0">
                  <a:pos x="818" y="1977"/>
                </a:cxn>
                <a:cxn ang="0">
                  <a:pos x="805" y="2047"/>
                </a:cxn>
                <a:cxn ang="0">
                  <a:pos x="790" y="2111"/>
                </a:cxn>
                <a:cxn ang="0">
                  <a:pos x="776" y="2158"/>
                </a:cxn>
                <a:cxn ang="0">
                  <a:pos x="763" y="2196"/>
                </a:cxn>
                <a:cxn ang="0">
                  <a:pos x="753" y="2226"/>
                </a:cxn>
                <a:cxn ang="0">
                  <a:pos x="747" y="2245"/>
                </a:cxn>
                <a:cxn ang="0">
                  <a:pos x="723" y="2312"/>
                </a:cxn>
                <a:cxn ang="0">
                  <a:pos x="674" y="2437"/>
                </a:cxn>
                <a:cxn ang="0">
                  <a:pos x="618" y="2574"/>
                </a:cxn>
                <a:cxn ang="0">
                  <a:pos x="555" y="2718"/>
                </a:cxn>
                <a:cxn ang="0">
                  <a:pos x="490" y="2867"/>
                </a:cxn>
                <a:cxn ang="0">
                  <a:pos x="422" y="3017"/>
                </a:cxn>
                <a:cxn ang="0">
                  <a:pos x="353" y="3165"/>
                </a:cxn>
                <a:cxn ang="0">
                  <a:pos x="285" y="3309"/>
                </a:cxn>
                <a:cxn ang="0">
                  <a:pos x="202" y="3483"/>
                </a:cxn>
                <a:cxn ang="0">
                  <a:pos x="112" y="3669"/>
                </a:cxn>
                <a:cxn ang="0">
                  <a:pos x="45" y="3808"/>
                </a:cxn>
                <a:cxn ang="0">
                  <a:pos x="6" y="3885"/>
                </a:cxn>
                <a:cxn ang="0">
                  <a:pos x="139" y="3967"/>
                </a:cxn>
                <a:cxn ang="0">
                  <a:pos x="155" y="3936"/>
                </a:cxn>
                <a:cxn ang="0">
                  <a:pos x="187" y="3870"/>
                </a:cxn>
                <a:cxn ang="0">
                  <a:pos x="249" y="3742"/>
                </a:cxn>
                <a:cxn ang="0">
                  <a:pos x="332" y="3574"/>
                </a:cxn>
                <a:cxn ang="0">
                  <a:pos x="426" y="3374"/>
                </a:cxn>
                <a:cxn ang="0">
                  <a:pos x="528" y="3156"/>
                </a:cxn>
                <a:cxn ang="0">
                  <a:pos x="632" y="2930"/>
                </a:cxn>
                <a:cxn ang="0">
                  <a:pos x="730" y="2706"/>
                </a:cxn>
                <a:cxn ang="0">
                  <a:pos x="818" y="2494"/>
                </a:cxn>
                <a:cxn ang="0">
                  <a:pos x="890" y="2306"/>
                </a:cxn>
                <a:cxn ang="0">
                  <a:pos x="925" y="2195"/>
                </a:cxn>
                <a:cxn ang="0">
                  <a:pos x="954" y="2074"/>
                </a:cxn>
                <a:cxn ang="0">
                  <a:pos x="978" y="1944"/>
                </a:cxn>
                <a:cxn ang="0">
                  <a:pos x="997" y="1808"/>
                </a:cxn>
                <a:cxn ang="0">
                  <a:pos x="1012" y="1668"/>
                </a:cxn>
                <a:cxn ang="0">
                  <a:pos x="1024" y="1527"/>
                </a:cxn>
                <a:cxn ang="0">
                  <a:pos x="1032" y="1387"/>
                </a:cxn>
                <a:cxn ang="0">
                  <a:pos x="1037" y="1250"/>
                </a:cxn>
                <a:cxn ang="0">
                  <a:pos x="1042" y="996"/>
                </a:cxn>
                <a:cxn ang="0">
                  <a:pos x="1040" y="784"/>
                </a:cxn>
                <a:cxn ang="0">
                  <a:pos x="1036" y="633"/>
                </a:cxn>
                <a:cxn ang="0">
                  <a:pos x="1034" y="560"/>
                </a:cxn>
                <a:cxn ang="0">
                  <a:pos x="897" y="12"/>
                </a:cxn>
                <a:cxn ang="0">
                  <a:pos x="899" y="87"/>
                </a:cxn>
                <a:cxn ang="0">
                  <a:pos x="900" y="223"/>
                </a:cxn>
                <a:cxn ang="0">
                  <a:pos x="900" y="406"/>
                </a:cxn>
                <a:cxn ang="0">
                  <a:pos x="899" y="626"/>
                </a:cxn>
                <a:cxn ang="0">
                  <a:pos x="893" y="873"/>
                </a:cxn>
                <a:cxn ang="0">
                  <a:pos x="885" y="1134"/>
                </a:cxn>
                <a:cxn ang="0">
                  <a:pos x="871" y="1398"/>
                </a:cxn>
              </a:cxnLst>
              <a:rect l="0" t="0" r="r" b="b"/>
              <a:pathLst>
                <a:path w="1042" h="3967">
                  <a:moveTo>
                    <a:pt x="861" y="1527"/>
                  </a:moveTo>
                  <a:lnTo>
                    <a:pt x="857" y="1613"/>
                  </a:lnTo>
                  <a:lnTo>
                    <a:pt x="851" y="1697"/>
                  </a:lnTo>
                  <a:lnTo>
                    <a:pt x="843" y="1781"/>
                  </a:lnTo>
                  <a:lnTo>
                    <a:pt x="835" y="1863"/>
                  </a:lnTo>
                  <a:lnTo>
                    <a:pt x="830" y="1902"/>
                  </a:lnTo>
                  <a:lnTo>
                    <a:pt x="824" y="1940"/>
                  </a:lnTo>
                  <a:lnTo>
                    <a:pt x="818" y="1977"/>
                  </a:lnTo>
                  <a:lnTo>
                    <a:pt x="813" y="2013"/>
                  </a:lnTo>
                  <a:lnTo>
                    <a:pt x="805" y="2047"/>
                  </a:lnTo>
                  <a:lnTo>
                    <a:pt x="798" y="2080"/>
                  </a:lnTo>
                  <a:lnTo>
                    <a:pt x="790" y="2111"/>
                  </a:lnTo>
                  <a:lnTo>
                    <a:pt x="782" y="2140"/>
                  </a:lnTo>
                  <a:lnTo>
                    <a:pt x="776" y="2158"/>
                  </a:lnTo>
                  <a:lnTo>
                    <a:pt x="770" y="2176"/>
                  </a:lnTo>
                  <a:lnTo>
                    <a:pt x="763" y="2196"/>
                  </a:lnTo>
                  <a:lnTo>
                    <a:pt x="757" y="2217"/>
                  </a:lnTo>
                  <a:lnTo>
                    <a:pt x="753" y="2226"/>
                  </a:lnTo>
                  <a:lnTo>
                    <a:pt x="750" y="2236"/>
                  </a:lnTo>
                  <a:lnTo>
                    <a:pt x="747" y="2245"/>
                  </a:lnTo>
                  <a:lnTo>
                    <a:pt x="744" y="2254"/>
                  </a:lnTo>
                  <a:lnTo>
                    <a:pt x="723" y="2312"/>
                  </a:lnTo>
                  <a:lnTo>
                    <a:pt x="699" y="2373"/>
                  </a:lnTo>
                  <a:lnTo>
                    <a:pt x="674" y="2437"/>
                  </a:lnTo>
                  <a:lnTo>
                    <a:pt x="646" y="2505"/>
                  </a:lnTo>
                  <a:lnTo>
                    <a:pt x="618" y="2574"/>
                  </a:lnTo>
                  <a:lnTo>
                    <a:pt x="587" y="2646"/>
                  </a:lnTo>
                  <a:lnTo>
                    <a:pt x="555" y="2718"/>
                  </a:lnTo>
                  <a:lnTo>
                    <a:pt x="522" y="2792"/>
                  </a:lnTo>
                  <a:lnTo>
                    <a:pt x="490" y="2867"/>
                  </a:lnTo>
                  <a:lnTo>
                    <a:pt x="456" y="2942"/>
                  </a:lnTo>
                  <a:lnTo>
                    <a:pt x="422" y="3017"/>
                  </a:lnTo>
                  <a:lnTo>
                    <a:pt x="387" y="3092"/>
                  </a:lnTo>
                  <a:lnTo>
                    <a:pt x="353" y="3165"/>
                  </a:lnTo>
                  <a:lnTo>
                    <a:pt x="319" y="3238"/>
                  </a:lnTo>
                  <a:lnTo>
                    <a:pt x="285" y="3309"/>
                  </a:lnTo>
                  <a:lnTo>
                    <a:pt x="253" y="3377"/>
                  </a:lnTo>
                  <a:lnTo>
                    <a:pt x="202" y="3483"/>
                  </a:lnTo>
                  <a:lnTo>
                    <a:pt x="155" y="3581"/>
                  </a:lnTo>
                  <a:lnTo>
                    <a:pt x="112" y="3669"/>
                  </a:lnTo>
                  <a:lnTo>
                    <a:pt x="75" y="3744"/>
                  </a:lnTo>
                  <a:lnTo>
                    <a:pt x="45" y="3808"/>
                  </a:lnTo>
                  <a:lnTo>
                    <a:pt x="21" y="3854"/>
                  </a:lnTo>
                  <a:lnTo>
                    <a:pt x="6" y="3885"/>
                  </a:lnTo>
                  <a:lnTo>
                    <a:pt x="0" y="3897"/>
                  </a:lnTo>
                  <a:lnTo>
                    <a:pt x="139" y="3967"/>
                  </a:lnTo>
                  <a:lnTo>
                    <a:pt x="144" y="3956"/>
                  </a:lnTo>
                  <a:lnTo>
                    <a:pt x="155" y="3936"/>
                  </a:lnTo>
                  <a:lnTo>
                    <a:pt x="169" y="3907"/>
                  </a:lnTo>
                  <a:lnTo>
                    <a:pt x="187" y="3870"/>
                  </a:lnTo>
                  <a:lnTo>
                    <a:pt x="215" y="3812"/>
                  </a:lnTo>
                  <a:lnTo>
                    <a:pt x="249" y="3742"/>
                  </a:lnTo>
                  <a:lnTo>
                    <a:pt x="288" y="3662"/>
                  </a:lnTo>
                  <a:lnTo>
                    <a:pt x="332" y="3574"/>
                  </a:lnTo>
                  <a:lnTo>
                    <a:pt x="377" y="3477"/>
                  </a:lnTo>
                  <a:lnTo>
                    <a:pt x="426" y="3374"/>
                  </a:lnTo>
                  <a:lnTo>
                    <a:pt x="477" y="3267"/>
                  </a:lnTo>
                  <a:lnTo>
                    <a:pt x="528" y="3156"/>
                  </a:lnTo>
                  <a:lnTo>
                    <a:pt x="580" y="3044"/>
                  </a:lnTo>
                  <a:lnTo>
                    <a:pt x="632" y="2930"/>
                  </a:lnTo>
                  <a:lnTo>
                    <a:pt x="681" y="2817"/>
                  </a:lnTo>
                  <a:lnTo>
                    <a:pt x="730" y="2706"/>
                  </a:lnTo>
                  <a:lnTo>
                    <a:pt x="776" y="2598"/>
                  </a:lnTo>
                  <a:lnTo>
                    <a:pt x="818" y="2494"/>
                  </a:lnTo>
                  <a:lnTo>
                    <a:pt x="856" y="2397"/>
                  </a:lnTo>
                  <a:lnTo>
                    <a:pt x="890" y="2306"/>
                  </a:lnTo>
                  <a:lnTo>
                    <a:pt x="908" y="2252"/>
                  </a:lnTo>
                  <a:lnTo>
                    <a:pt x="925" y="2195"/>
                  </a:lnTo>
                  <a:lnTo>
                    <a:pt x="940" y="2136"/>
                  </a:lnTo>
                  <a:lnTo>
                    <a:pt x="954" y="2074"/>
                  </a:lnTo>
                  <a:lnTo>
                    <a:pt x="966" y="2010"/>
                  </a:lnTo>
                  <a:lnTo>
                    <a:pt x="978" y="1944"/>
                  </a:lnTo>
                  <a:lnTo>
                    <a:pt x="988" y="1877"/>
                  </a:lnTo>
                  <a:lnTo>
                    <a:pt x="997" y="1808"/>
                  </a:lnTo>
                  <a:lnTo>
                    <a:pt x="1004" y="1739"/>
                  </a:lnTo>
                  <a:lnTo>
                    <a:pt x="1012" y="1668"/>
                  </a:lnTo>
                  <a:lnTo>
                    <a:pt x="1018" y="1598"/>
                  </a:lnTo>
                  <a:lnTo>
                    <a:pt x="1024" y="1527"/>
                  </a:lnTo>
                  <a:lnTo>
                    <a:pt x="1028" y="1457"/>
                  </a:lnTo>
                  <a:lnTo>
                    <a:pt x="1032" y="1387"/>
                  </a:lnTo>
                  <a:lnTo>
                    <a:pt x="1035" y="1318"/>
                  </a:lnTo>
                  <a:lnTo>
                    <a:pt x="1037" y="1250"/>
                  </a:lnTo>
                  <a:lnTo>
                    <a:pt x="1040" y="1119"/>
                  </a:lnTo>
                  <a:lnTo>
                    <a:pt x="1042" y="996"/>
                  </a:lnTo>
                  <a:lnTo>
                    <a:pt x="1042" y="884"/>
                  </a:lnTo>
                  <a:lnTo>
                    <a:pt x="1040" y="784"/>
                  </a:lnTo>
                  <a:lnTo>
                    <a:pt x="1038" y="700"/>
                  </a:lnTo>
                  <a:lnTo>
                    <a:pt x="1036" y="633"/>
                  </a:lnTo>
                  <a:lnTo>
                    <a:pt x="1035" y="585"/>
                  </a:lnTo>
                  <a:lnTo>
                    <a:pt x="1034" y="560"/>
                  </a:lnTo>
                  <a:lnTo>
                    <a:pt x="897" y="0"/>
                  </a:lnTo>
                  <a:lnTo>
                    <a:pt x="897" y="12"/>
                  </a:lnTo>
                  <a:lnTo>
                    <a:pt x="897" y="42"/>
                  </a:lnTo>
                  <a:lnTo>
                    <a:pt x="899" y="87"/>
                  </a:lnTo>
                  <a:lnTo>
                    <a:pt x="900" y="149"/>
                  </a:lnTo>
                  <a:lnTo>
                    <a:pt x="900" y="223"/>
                  </a:lnTo>
                  <a:lnTo>
                    <a:pt x="900" y="309"/>
                  </a:lnTo>
                  <a:lnTo>
                    <a:pt x="900" y="406"/>
                  </a:lnTo>
                  <a:lnTo>
                    <a:pt x="900" y="512"/>
                  </a:lnTo>
                  <a:lnTo>
                    <a:pt x="899" y="626"/>
                  </a:lnTo>
                  <a:lnTo>
                    <a:pt x="896" y="747"/>
                  </a:lnTo>
                  <a:lnTo>
                    <a:pt x="893" y="873"/>
                  </a:lnTo>
                  <a:lnTo>
                    <a:pt x="890" y="1003"/>
                  </a:lnTo>
                  <a:lnTo>
                    <a:pt x="885" y="1134"/>
                  </a:lnTo>
                  <a:lnTo>
                    <a:pt x="878" y="1266"/>
                  </a:lnTo>
                  <a:lnTo>
                    <a:pt x="871" y="1398"/>
                  </a:lnTo>
                  <a:lnTo>
                    <a:pt x="861" y="15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8" name="Freeform 207"/>
            <p:cNvSpPr>
              <a:spLocks/>
            </p:cNvSpPr>
            <p:nvPr/>
          </p:nvSpPr>
          <p:spPr bwMode="auto">
            <a:xfrm>
              <a:off x="8200227" y="560333"/>
              <a:ext cx="73536" cy="34763"/>
            </a:xfrm>
            <a:custGeom>
              <a:avLst/>
              <a:gdLst/>
              <a:ahLst/>
              <a:cxnLst>
                <a:cxn ang="0">
                  <a:pos x="393" y="90"/>
                </a:cxn>
                <a:cxn ang="0">
                  <a:pos x="411" y="82"/>
                </a:cxn>
                <a:cxn ang="0">
                  <a:pos x="430" y="76"/>
                </a:cxn>
                <a:cxn ang="0">
                  <a:pos x="448" y="71"/>
                </a:cxn>
                <a:cxn ang="0">
                  <a:pos x="476" y="70"/>
                </a:cxn>
                <a:cxn ang="0">
                  <a:pos x="513" y="74"/>
                </a:cxn>
                <a:cxn ang="0">
                  <a:pos x="549" y="83"/>
                </a:cxn>
                <a:cxn ang="0">
                  <a:pos x="584" y="96"/>
                </a:cxn>
                <a:cxn ang="0">
                  <a:pos x="636" y="118"/>
                </a:cxn>
                <a:cxn ang="0">
                  <a:pos x="699" y="147"/>
                </a:cxn>
                <a:cxn ang="0">
                  <a:pos x="736" y="162"/>
                </a:cxn>
                <a:cxn ang="0">
                  <a:pos x="756" y="170"/>
                </a:cxn>
                <a:cxn ang="0">
                  <a:pos x="774" y="173"/>
                </a:cxn>
                <a:cxn ang="0">
                  <a:pos x="789" y="172"/>
                </a:cxn>
                <a:cxn ang="0">
                  <a:pos x="802" y="166"/>
                </a:cxn>
                <a:cxn ang="0">
                  <a:pos x="812" y="154"/>
                </a:cxn>
                <a:cxn ang="0">
                  <a:pos x="821" y="137"/>
                </a:cxn>
                <a:cxn ang="0">
                  <a:pos x="822" y="121"/>
                </a:cxn>
                <a:cxn ang="0">
                  <a:pos x="817" y="110"/>
                </a:cxn>
                <a:cxn ang="0">
                  <a:pos x="807" y="100"/>
                </a:cxn>
                <a:cxn ang="0">
                  <a:pos x="790" y="90"/>
                </a:cxn>
                <a:cxn ang="0">
                  <a:pos x="771" y="84"/>
                </a:cxn>
                <a:cxn ang="0">
                  <a:pos x="735" y="75"/>
                </a:cxn>
                <a:cxn ang="0">
                  <a:pos x="672" y="58"/>
                </a:cxn>
                <a:cxn ang="0">
                  <a:pos x="620" y="44"/>
                </a:cxn>
                <a:cxn ang="0">
                  <a:pos x="589" y="35"/>
                </a:cxn>
                <a:cxn ang="0">
                  <a:pos x="579" y="32"/>
                </a:cxn>
                <a:cxn ang="0">
                  <a:pos x="539" y="18"/>
                </a:cxn>
                <a:cxn ang="0">
                  <a:pos x="492" y="8"/>
                </a:cxn>
                <a:cxn ang="0">
                  <a:pos x="458" y="3"/>
                </a:cxn>
                <a:cxn ang="0">
                  <a:pos x="423" y="0"/>
                </a:cxn>
                <a:cxn ang="0">
                  <a:pos x="389" y="4"/>
                </a:cxn>
                <a:cxn ang="0">
                  <a:pos x="361" y="13"/>
                </a:cxn>
                <a:cxn ang="0">
                  <a:pos x="329" y="31"/>
                </a:cxn>
                <a:cxn ang="0">
                  <a:pos x="268" y="75"/>
                </a:cxn>
                <a:cxn ang="0">
                  <a:pos x="176" y="149"/>
                </a:cxn>
                <a:cxn ang="0">
                  <a:pos x="88" y="224"/>
                </a:cxn>
                <a:cxn ang="0">
                  <a:pos x="32" y="273"/>
                </a:cxn>
                <a:cxn ang="0">
                  <a:pos x="7" y="295"/>
                </a:cxn>
                <a:cxn ang="0">
                  <a:pos x="0" y="393"/>
                </a:cxn>
                <a:cxn ang="0">
                  <a:pos x="18" y="379"/>
                </a:cxn>
                <a:cxn ang="0">
                  <a:pos x="63" y="340"/>
                </a:cxn>
                <a:cxn ang="0">
                  <a:pos x="142" y="278"/>
                </a:cxn>
                <a:cxn ang="0">
                  <a:pos x="231" y="208"/>
                </a:cxn>
                <a:cxn ang="0">
                  <a:pos x="317" y="142"/>
                </a:cxn>
                <a:cxn ang="0">
                  <a:pos x="383" y="96"/>
                </a:cxn>
              </a:cxnLst>
              <a:rect l="0" t="0" r="r" b="b"/>
              <a:pathLst>
                <a:path w="822" h="393">
                  <a:moveTo>
                    <a:pt x="383" y="96"/>
                  </a:moveTo>
                  <a:lnTo>
                    <a:pt x="393" y="90"/>
                  </a:lnTo>
                  <a:lnTo>
                    <a:pt x="402" y="86"/>
                  </a:lnTo>
                  <a:lnTo>
                    <a:pt x="411" y="82"/>
                  </a:lnTo>
                  <a:lnTo>
                    <a:pt x="420" y="79"/>
                  </a:lnTo>
                  <a:lnTo>
                    <a:pt x="430" y="76"/>
                  </a:lnTo>
                  <a:lnTo>
                    <a:pt x="440" y="74"/>
                  </a:lnTo>
                  <a:lnTo>
                    <a:pt x="448" y="71"/>
                  </a:lnTo>
                  <a:lnTo>
                    <a:pt x="458" y="70"/>
                  </a:lnTo>
                  <a:lnTo>
                    <a:pt x="476" y="70"/>
                  </a:lnTo>
                  <a:lnTo>
                    <a:pt x="495" y="71"/>
                  </a:lnTo>
                  <a:lnTo>
                    <a:pt x="513" y="74"/>
                  </a:lnTo>
                  <a:lnTo>
                    <a:pt x="531" y="78"/>
                  </a:lnTo>
                  <a:lnTo>
                    <a:pt x="549" y="83"/>
                  </a:lnTo>
                  <a:lnTo>
                    <a:pt x="567" y="89"/>
                  </a:lnTo>
                  <a:lnTo>
                    <a:pt x="584" y="96"/>
                  </a:lnTo>
                  <a:lnTo>
                    <a:pt x="602" y="103"/>
                  </a:lnTo>
                  <a:lnTo>
                    <a:pt x="636" y="118"/>
                  </a:lnTo>
                  <a:lnTo>
                    <a:pt x="668" y="133"/>
                  </a:lnTo>
                  <a:lnTo>
                    <a:pt x="699" y="147"/>
                  </a:lnTo>
                  <a:lnTo>
                    <a:pt x="724" y="158"/>
                  </a:lnTo>
                  <a:lnTo>
                    <a:pt x="736" y="162"/>
                  </a:lnTo>
                  <a:lnTo>
                    <a:pt x="747" y="167"/>
                  </a:lnTo>
                  <a:lnTo>
                    <a:pt x="756" y="170"/>
                  </a:lnTo>
                  <a:lnTo>
                    <a:pt x="766" y="172"/>
                  </a:lnTo>
                  <a:lnTo>
                    <a:pt x="774" y="173"/>
                  </a:lnTo>
                  <a:lnTo>
                    <a:pt x="782" y="173"/>
                  </a:lnTo>
                  <a:lnTo>
                    <a:pt x="789" y="172"/>
                  </a:lnTo>
                  <a:lnTo>
                    <a:pt x="795" y="170"/>
                  </a:lnTo>
                  <a:lnTo>
                    <a:pt x="802" y="166"/>
                  </a:lnTo>
                  <a:lnTo>
                    <a:pt x="807" y="161"/>
                  </a:lnTo>
                  <a:lnTo>
                    <a:pt x="812" y="154"/>
                  </a:lnTo>
                  <a:lnTo>
                    <a:pt x="817" y="146"/>
                  </a:lnTo>
                  <a:lnTo>
                    <a:pt x="821" y="137"/>
                  </a:lnTo>
                  <a:lnTo>
                    <a:pt x="822" y="129"/>
                  </a:lnTo>
                  <a:lnTo>
                    <a:pt x="822" y="121"/>
                  </a:lnTo>
                  <a:lnTo>
                    <a:pt x="820" y="115"/>
                  </a:lnTo>
                  <a:lnTo>
                    <a:pt x="817" y="110"/>
                  </a:lnTo>
                  <a:lnTo>
                    <a:pt x="812" y="104"/>
                  </a:lnTo>
                  <a:lnTo>
                    <a:pt x="807" y="100"/>
                  </a:lnTo>
                  <a:lnTo>
                    <a:pt x="802" y="96"/>
                  </a:lnTo>
                  <a:lnTo>
                    <a:pt x="790" y="90"/>
                  </a:lnTo>
                  <a:lnTo>
                    <a:pt x="779" y="86"/>
                  </a:lnTo>
                  <a:lnTo>
                    <a:pt x="771" y="84"/>
                  </a:lnTo>
                  <a:lnTo>
                    <a:pt x="768" y="84"/>
                  </a:lnTo>
                  <a:lnTo>
                    <a:pt x="735" y="75"/>
                  </a:lnTo>
                  <a:lnTo>
                    <a:pt x="702" y="66"/>
                  </a:lnTo>
                  <a:lnTo>
                    <a:pt x="672" y="58"/>
                  </a:lnTo>
                  <a:lnTo>
                    <a:pt x="644" y="50"/>
                  </a:lnTo>
                  <a:lnTo>
                    <a:pt x="620" y="44"/>
                  </a:lnTo>
                  <a:lnTo>
                    <a:pt x="602" y="39"/>
                  </a:lnTo>
                  <a:lnTo>
                    <a:pt x="589" y="35"/>
                  </a:lnTo>
                  <a:lnTo>
                    <a:pt x="585" y="34"/>
                  </a:lnTo>
                  <a:lnTo>
                    <a:pt x="579" y="32"/>
                  </a:lnTo>
                  <a:lnTo>
                    <a:pt x="562" y="26"/>
                  </a:lnTo>
                  <a:lnTo>
                    <a:pt x="539" y="18"/>
                  </a:lnTo>
                  <a:lnTo>
                    <a:pt x="508" y="11"/>
                  </a:lnTo>
                  <a:lnTo>
                    <a:pt x="492" y="8"/>
                  </a:lnTo>
                  <a:lnTo>
                    <a:pt x="476" y="5"/>
                  </a:lnTo>
                  <a:lnTo>
                    <a:pt x="458" y="3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6" y="1"/>
                  </a:lnTo>
                  <a:lnTo>
                    <a:pt x="389" y="4"/>
                  </a:lnTo>
                  <a:lnTo>
                    <a:pt x="374" y="8"/>
                  </a:lnTo>
                  <a:lnTo>
                    <a:pt x="361" y="13"/>
                  </a:lnTo>
                  <a:lnTo>
                    <a:pt x="346" y="21"/>
                  </a:lnTo>
                  <a:lnTo>
                    <a:pt x="329" y="31"/>
                  </a:lnTo>
                  <a:lnTo>
                    <a:pt x="310" y="44"/>
                  </a:lnTo>
                  <a:lnTo>
                    <a:pt x="268" y="75"/>
                  </a:lnTo>
                  <a:lnTo>
                    <a:pt x="222" y="111"/>
                  </a:lnTo>
                  <a:lnTo>
                    <a:pt x="176" y="149"/>
                  </a:lnTo>
                  <a:lnTo>
                    <a:pt x="129" y="188"/>
                  </a:lnTo>
                  <a:lnTo>
                    <a:pt x="88" y="224"/>
                  </a:lnTo>
                  <a:lnTo>
                    <a:pt x="52" y="256"/>
                  </a:lnTo>
                  <a:lnTo>
                    <a:pt x="32" y="273"/>
                  </a:lnTo>
                  <a:lnTo>
                    <a:pt x="17" y="286"/>
                  </a:lnTo>
                  <a:lnTo>
                    <a:pt x="7" y="295"/>
                  </a:lnTo>
                  <a:lnTo>
                    <a:pt x="4" y="298"/>
                  </a:lnTo>
                  <a:lnTo>
                    <a:pt x="0" y="393"/>
                  </a:lnTo>
                  <a:lnTo>
                    <a:pt x="4" y="389"/>
                  </a:lnTo>
                  <a:lnTo>
                    <a:pt x="18" y="379"/>
                  </a:lnTo>
                  <a:lnTo>
                    <a:pt x="38" y="362"/>
                  </a:lnTo>
                  <a:lnTo>
                    <a:pt x="63" y="340"/>
                  </a:lnTo>
                  <a:lnTo>
                    <a:pt x="100" y="312"/>
                  </a:lnTo>
                  <a:lnTo>
                    <a:pt x="142" y="278"/>
                  </a:lnTo>
                  <a:lnTo>
                    <a:pt x="186" y="243"/>
                  </a:lnTo>
                  <a:lnTo>
                    <a:pt x="231" y="208"/>
                  </a:lnTo>
                  <a:lnTo>
                    <a:pt x="275" y="174"/>
                  </a:lnTo>
                  <a:lnTo>
                    <a:pt x="317" y="142"/>
                  </a:lnTo>
                  <a:lnTo>
                    <a:pt x="354" y="116"/>
                  </a:lnTo>
                  <a:lnTo>
                    <a:pt x="383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9" name="Freeform 208"/>
            <p:cNvSpPr>
              <a:spLocks/>
            </p:cNvSpPr>
            <p:nvPr/>
          </p:nvSpPr>
          <p:spPr bwMode="auto">
            <a:xfrm>
              <a:off x="8204238" y="580389"/>
              <a:ext cx="73536" cy="36100"/>
            </a:xfrm>
            <a:custGeom>
              <a:avLst/>
              <a:gdLst/>
              <a:ahLst/>
              <a:cxnLst>
                <a:cxn ang="0">
                  <a:pos x="393" y="90"/>
                </a:cxn>
                <a:cxn ang="0">
                  <a:pos x="411" y="81"/>
                </a:cxn>
                <a:cxn ang="0">
                  <a:pos x="430" y="75"/>
                </a:cxn>
                <a:cxn ang="0">
                  <a:pos x="448" y="72"/>
                </a:cxn>
                <a:cxn ang="0">
                  <a:pos x="475" y="70"/>
                </a:cxn>
                <a:cxn ang="0">
                  <a:pos x="512" y="73"/>
                </a:cxn>
                <a:cxn ang="0">
                  <a:pos x="548" y="82"/>
                </a:cxn>
                <a:cxn ang="0">
                  <a:pos x="583" y="95"/>
                </a:cxn>
                <a:cxn ang="0">
                  <a:pos x="635" y="118"/>
                </a:cxn>
                <a:cxn ang="0">
                  <a:pos x="698" y="146"/>
                </a:cxn>
                <a:cxn ang="0">
                  <a:pos x="736" y="162"/>
                </a:cxn>
                <a:cxn ang="0">
                  <a:pos x="756" y="169"/>
                </a:cxn>
                <a:cxn ang="0">
                  <a:pos x="774" y="172"/>
                </a:cxn>
                <a:cxn ang="0">
                  <a:pos x="789" y="171"/>
                </a:cxn>
                <a:cxn ang="0">
                  <a:pos x="801" y="166"/>
                </a:cxn>
                <a:cxn ang="0">
                  <a:pos x="812" y="153"/>
                </a:cxn>
                <a:cxn ang="0">
                  <a:pos x="820" y="136"/>
                </a:cxn>
                <a:cxn ang="0">
                  <a:pos x="821" y="121"/>
                </a:cxn>
                <a:cxn ang="0">
                  <a:pos x="816" y="109"/>
                </a:cxn>
                <a:cxn ang="0">
                  <a:pos x="807" y="99"/>
                </a:cxn>
                <a:cxn ang="0">
                  <a:pos x="789" y="90"/>
                </a:cxn>
                <a:cxn ang="0">
                  <a:pos x="770" y="83"/>
                </a:cxn>
                <a:cxn ang="0">
                  <a:pos x="734" y="74"/>
                </a:cxn>
                <a:cxn ang="0">
                  <a:pos x="671" y="57"/>
                </a:cxn>
                <a:cxn ang="0">
                  <a:pos x="619" y="43"/>
                </a:cxn>
                <a:cxn ang="0">
                  <a:pos x="589" y="35"/>
                </a:cxn>
                <a:cxn ang="0">
                  <a:pos x="578" y="31"/>
                </a:cxn>
                <a:cxn ang="0">
                  <a:pos x="538" y="18"/>
                </a:cxn>
                <a:cxn ang="0">
                  <a:pos x="492" y="7"/>
                </a:cxn>
                <a:cxn ang="0">
                  <a:pos x="457" y="2"/>
                </a:cxn>
                <a:cxn ang="0">
                  <a:pos x="422" y="0"/>
                </a:cxn>
                <a:cxn ang="0">
                  <a:pos x="388" y="3"/>
                </a:cxn>
                <a:cxn ang="0">
                  <a:pos x="360" y="12"/>
                </a:cxn>
                <a:cxn ang="0">
                  <a:pos x="327" y="31"/>
                </a:cxn>
                <a:cxn ang="0">
                  <a:pos x="264" y="77"/>
                </a:cxn>
                <a:cxn ang="0">
                  <a:pos x="170" y="153"/>
                </a:cxn>
                <a:cxn ang="0">
                  <a:pos x="81" y="228"/>
                </a:cxn>
                <a:cxn ang="0">
                  <a:pos x="28" y="275"/>
                </a:cxn>
                <a:cxn ang="0">
                  <a:pos x="6" y="295"/>
                </a:cxn>
                <a:cxn ang="0">
                  <a:pos x="0" y="393"/>
                </a:cxn>
                <a:cxn ang="0">
                  <a:pos x="18" y="378"/>
                </a:cxn>
                <a:cxn ang="0">
                  <a:pos x="65" y="339"/>
                </a:cxn>
                <a:cxn ang="0">
                  <a:pos x="143" y="276"/>
                </a:cxn>
                <a:cxn ang="0">
                  <a:pos x="232" y="206"/>
                </a:cxn>
                <a:cxn ang="0">
                  <a:pos x="316" y="142"/>
                </a:cxn>
                <a:cxn ang="0">
                  <a:pos x="383" y="95"/>
                </a:cxn>
              </a:cxnLst>
              <a:rect l="0" t="0" r="r" b="b"/>
              <a:pathLst>
                <a:path w="822" h="393">
                  <a:moveTo>
                    <a:pt x="383" y="95"/>
                  </a:moveTo>
                  <a:lnTo>
                    <a:pt x="393" y="90"/>
                  </a:lnTo>
                  <a:lnTo>
                    <a:pt x="401" y="85"/>
                  </a:lnTo>
                  <a:lnTo>
                    <a:pt x="411" y="81"/>
                  </a:lnTo>
                  <a:lnTo>
                    <a:pt x="420" y="78"/>
                  </a:lnTo>
                  <a:lnTo>
                    <a:pt x="430" y="75"/>
                  </a:lnTo>
                  <a:lnTo>
                    <a:pt x="438" y="73"/>
                  </a:lnTo>
                  <a:lnTo>
                    <a:pt x="448" y="72"/>
                  </a:lnTo>
                  <a:lnTo>
                    <a:pt x="457" y="70"/>
                  </a:lnTo>
                  <a:lnTo>
                    <a:pt x="475" y="70"/>
                  </a:lnTo>
                  <a:lnTo>
                    <a:pt x="493" y="71"/>
                  </a:lnTo>
                  <a:lnTo>
                    <a:pt x="512" y="73"/>
                  </a:lnTo>
                  <a:lnTo>
                    <a:pt x="530" y="77"/>
                  </a:lnTo>
                  <a:lnTo>
                    <a:pt x="548" y="82"/>
                  </a:lnTo>
                  <a:lnTo>
                    <a:pt x="565" y="89"/>
                  </a:lnTo>
                  <a:lnTo>
                    <a:pt x="583" y="95"/>
                  </a:lnTo>
                  <a:lnTo>
                    <a:pt x="600" y="102"/>
                  </a:lnTo>
                  <a:lnTo>
                    <a:pt x="635" y="118"/>
                  </a:lnTo>
                  <a:lnTo>
                    <a:pt x="668" y="133"/>
                  </a:lnTo>
                  <a:lnTo>
                    <a:pt x="698" y="146"/>
                  </a:lnTo>
                  <a:lnTo>
                    <a:pt x="724" y="157"/>
                  </a:lnTo>
                  <a:lnTo>
                    <a:pt x="736" y="162"/>
                  </a:lnTo>
                  <a:lnTo>
                    <a:pt x="747" y="166"/>
                  </a:lnTo>
                  <a:lnTo>
                    <a:pt x="756" y="169"/>
                  </a:lnTo>
                  <a:lnTo>
                    <a:pt x="766" y="171"/>
                  </a:lnTo>
                  <a:lnTo>
                    <a:pt x="774" y="172"/>
                  </a:lnTo>
                  <a:lnTo>
                    <a:pt x="781" y="172"/>
                  </a:lnTo>
                  <a:lnTo>
                    <a:pt x="789" y="171"/>
                  </a:lnTo>
                  <a:lnTo>
                    <a:pt x="795" y="169"/>
                  </a:lnTo>
                  <a:lnTo>
                    <a:pt x="801" y="166"/>
                  </a:lnTo>
                  <a:lnTo>
                    <a:pt x="807" y="161"/>
                  </a:lnTo>
                  <a:lnTo>
                    <a:pt x="812" y="153"/>
                  </a:lnTo>
                  <a:lnTo>
                    <a:pt x="816" y="145"/>
                  </a:lnTo>
                  <a:lnTo>
                    <a:pt x="820" y="136"/>
                  </a:lnTo>
                  <a:lnTo>
                    <a:pt x="822" y="128"/>
                  </a:lnTo>
                  <a:lnTo>
                    <a:pt x="821" y="121"/>
                  </a:lnTo>
                  <a:lnTo>
                    <a:pt x="820" y="114"/>
                  </a:lnTo>
                  <a:lnTo>
                    <a:pt x="816" y="109"/>
                  </a:lnTo>
                  <a:lnTo>
                    <a:pt x="812" y="103"/>
                  </a:lnTo>
                  <a:lnTo>
                    <a:pt x="807" y="99"/>
                  </a:lnTo>
                  <a:lnTo>
                    <a:pt x="801" y="96"/>
                  </a:lnTo>
                  <a:lnTo>
                    <a:pt x="789" y="90"/>
                  </a:lnTo>
                  <a:lnTo>
                    <a:pt x="778" y="85"/>
                  </a:lnTo>
                  <a:lnTo>
                    <a:pt x="770" y="83"/>
                  </a:lnTo>
                  <a:lnTo>
                    <a:pt x="767" y="83"/>
                  </a:lnTo>
                  <a:lnTo>
                    <a:pt x="734" y="74"/>
                  </a:lnTo>
                  <a:lnTo>
                    <a:pt x="702" y="65"/>
                  </a:lnTo>
                  <a:lnTo>
                    <a:pt x="671" y="57"/>
                  </a:lnTo>
                  <a:lnTo>
                    <a:pt x="643" y="49"/>
                  </a:lnTo>
                  <a:lnTo>
                    <a:pt x="619" y="43"/>
                  </a:lnTo>
                  <a:lnTo>
                    <a:pt x="600" y="38"/>
                  </a:lnTo>
                  <a:lnTo>
                    <a:pt x="589" y="35"/>
                  </a:lnTo>
                  <a:lnTo>
                    <a:pt x="584" y="33"/>
                  </a:lnTo>
                  <a:lnTo>
                    <a:pt x="578" y="31"/>
                  </a:lnTo>
                  <a:lnTo>
                    <a:pt x="562" y="25"/>
                  </a:lnTo>
                  <a:lnTo>
                    <a:pt x="538" y="18"/>
                  </a:lnTo>
                  <a:lnTo>
                    <a:pt x="508" y="10"/>
                  </a:lnTo>
                  <a:lnTo>
                    <a:pt x="492" y="7"/>
                  </a:lnTo>
                  <a:lnTo>
                    <a:pt x="474" y="4"/>
                  </a:lnTo>
                  <a:lnTo>
                    <a:pt x="457" y="2"/>
                  </a:lnTo>
                  <a:lnTo>
                    <a:pt x="439" y="0"/>
                  </a:lnTo>
                  <a:lnTo>
                    <a:pt x="422" y="0"/>
                  </a:lnTo>
                  <a:lnTo>
                    <a:pt x="404" y="1"/>
                  </a:lnTo>
                  <a:lnTo>
                    <a:pt x="388" y="3"/>
                  </a:lnTo>
                  <a:lnTo>
                    <a:pt x="373" y="7"/>
                  </a:lnTo>
                  <a:lnTo>
                    <a:pt x="360" y="12"/>
                  </a:lnTo>
                  <a:lnTo>
                    <a:pt x="345" y="21"/>
                  </a:lnTo>
                  <a:lnTo>
                    <a:pt x="327" y="31"/>
                  </a:lnTo>
                  <a:lnTo>
                    <a:pt x="308" y="44"/>
                  </a:lnTo>
                  <a:lnTo>
                    <a:pt x="264" y="77"/>
                  </a:lnTo>
                  <a:lnTo>
                    <a:pt x="218" y="113"/>
                  </a:lnTo>
                  <a:lnTo>
                    <a:pt x="170" y="153"/>
                  </a:lnTo>
                  <a:lnTo>
                    <a:pt x="124" y="192"/>
                  </a:lnTo>
                  <a:lnTo>
                    <a:pt x="81" y="228"/>
                  </a:lnTo>
                  <a:lnTo>
                    <a:pt x="45" y="259"/>
                  </a:lnTo>
                  <a:lnTo>
                    <a:pt x="28" y="275"/>
                  </a:lnTo>
                  <a:lnTo>
                    <a:pt x="16" y="287"/>
                  </a:lnTo>
                  <a:lnTo>
                    <a:pt x="6" y="295"/>
                  </a:lnTo>
                  <a:lnTo>
                    <a:pt x="4" y="297"/>
                  </a:lnTo>
                  <a:lnTo>
                    <a:pt x="0" y="393"/>
                  </a:lnTo>
                  <a:lnTo>
                    <a:pt x="4" y="388"/>
                  </a:lnTo>
                  <a:lnTo>
                    <a:pt x="18" y="378"/>
                  </a:lnTo>
                  <a:lnTo>
                    <a:pt x="39" y="361"/>
                  </a:lnTo>
                  <a:lnTo>
                    <a:pt x="65" y="339"/>
                  </a:lnTo>
                  <a:lnTo>
                    <a:pt x="101" y="309"/>
                  </a:lnTo>
                  <a:lnTo>
                    <a:pt x="143" y="276"/>
                  </a:lnTo>
                  <a:lnTo>
                    <a:pt x="187" y="241"/>
                  </a:lnTo>
                  <a:lnTo>
                    <a:pt x="232" y="206"/>
                  </a:lnTo>
                  <a:lnTo>
                    <a:pt x="276" y="172"/>
                  </a:lnTo>
                  <a:lnTo>
                    <a:pt x="316" y="142"/>
                  </a:lnTo>
                  <a:lnTo>
                    <a:pt x="353" y="115"/>
                  </a:lnTo>
                  <a:lnTo>
                    <a:pt x="383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" name="Freeform 209"/>
            <p:cNvSpPr>
              <a:spLocks/>
            </p:cNvSpPr>
            <p:nvPr/>
          </p:nvSpPr>
          <p:spPr bwMode="auto">
            <a:xfrm>
              <a:off x="8206912" y="603118"/>
              <a:ext cx="73536" cy="34763"/>
            </a:xfrm>
            <a:custGeom>
              <a:avLst/>
              <a:gdLst/>
              <a:ahLst/>
              <a:cxnLst>
                <a:cxn ang="0">
                  <a:pos x="393" y="91"/>
                </a:cxn>
                <a:cxn ang="0">
                  <a:pos x="412" y="82"/>
                </a:cxn>
                <a:cxn ang="0">
                  <a:pos x="430" y="76"/>
                </a:cxn>
                <a:cxn ang="0">
                  <a:pos x="449" y="71"/>
                </a:cxn>
                <a:cxn ang="0">
                  <a:pos x="477" y="70"/>
                </a:cxn>
                <a:cxn ang="0">
                  <a:pos x="513" y="74"/>
                </a:cxn>
                <a:cxn ang="0">
                  <a:pos x="549" y="83"/>
                </a:cxn>
                <a:cxn ang="0">
                  <a:pos x="584" y="96"/>
                </a:cxn>
                <a:cxn ang="0">
                  <a:pos x="636" y="118"/>
                </a:cxn>
                <a:cxn ang="0">
                  <a:pos x="699" y="147"/>
                </a:cxn>
                <a:cxn ang="0">
                  <a:pos x="736" y="163"/>
                </a:cxn>
                <a:cxn ang="0">
                  <a:pos x="757" y="170"/>
                </a:cxn>
                <a:cxn ang="0">
                  <a:pos x="774" y="173"/>
                </a:cxn>
                <a:cxn ang="0">
                  <a:pos x="789" y="172"/>
                </a:cxn>
                <a:cxn ang="0">
                  <a:pos x="802" y="166"/>
                </a:cxn>
                <a:cxn ang="0">
                  <a:pos x="813" y="154"/>
                </a:cxn>
                <a:cxn ang="0">
                  <a:pos x="821" y="137"/>
                </a:cxn>
                <a:cxn ang="0">
                  <a:pos x="822" y="121"/>
                </a:cxn>
                <a:cxn ang="0">
                  <a:pos x="817" y="110"/>
                </a:cxn>
                <a:cxn ang="0">
                  <a:pos x="807" y="100"/>
                </a:cxn>
                <a:cxn ang="0">
                  <a:pos x="790" y="91"/>
                </a:cxn>
                <a:cxn ang="0">
                  <a:pos x="771" y="84"/>
                </a:cxn>
                <a:cxn ang="0">
                  <a:pos x="735" y="75"/>
                </a:cxn>
                <a:cxn ang="0">
                  <a:pos x="672" y="58"/>
                </a:cxn>
                <a:cxn ang="0">
                  <a:pos x="620" y="43"/>
                </a:cxn>
                <a:cxn ang="0">
                  <a:pos x="589" y="35"/>
                </a:cxn>
                <a:cxn ang="0">
                  <a:pos x="580" y="32"/>
                </a:cxn>
                <a:cxn ang="0">
                  <a:pos x="539" y="18"/>
                </a:cxn>
                <a:cxn ang="0">
                  <a:pos x="493" y="8"/>
                </a:cxn>
                <a:cxn ang="0">
                  <a:pos x="458" y="2"/>
                </a:cxn>
                <a:cxn ang="0">
                  <a:pos x="423" y="0"/>
                </a:cxn>
                <a:cxn ang="0">
                  <a:pos x="390" y="4"/>
                </a:cxn>
                <a:cxn ang="0">
                  <a:pos x="362" y="12"/>
                </a:cxn>
                <a:cxn ang="0">
                  <a:pos x="335" y="28"/>
                </a:cxn>
                <a:cxn ang="0">
                  <a:pos x="281" y="65"/>
                </a:cxn>
                <a:cxn ang="0">
                  <a:pos x="198" y="131"/>
                </a:cxn>
                <a:cxn ang="0">
                  <a:pos x="115" y="200"/>
                </a:cxn>
                <a:cxn ang="0">
                  <a:pos x="49" y="258"/>
                </a:cxn>
                <a:cxn ang="0">
                  <a:pos x="10" y="293"/>
                </a:cxn>
                <a:cxn ang="0">
                  <a:pos x="0" y="394"/>
                </a:cxn>
                <a:cxn ang="0">
                  <a:pos x="30" y="369"/>
                </a:cxn>
                <a:cxn ang="0">
                  <a:pos x="103" y="310"/>
                </a:cxn>
                <a:cxn ang="0">
                  <a:pos x="177" y="250"/>
                </a:cxn>
                <a:cxn ang="0">
                  <a:pos x="255" y="189"/>
                </a:cxn>
                <a:cxn ang="0">
                  <a:pos x="327" y="135"/>
                </a:cxn>
                <a:cxn ang="0">
                  <a:pos x="384" y="96"/>
                </a:cxn>
              </a:cxnLst>
              <a:rect l="0" t="0" r="r" b="b"/>
              <a:pathLst>
                <a:path w="822" h="394">
                  <a:moveTo>
                    <a:pt x="384" y="96"/>
                  </a:moveTo>
                  <a:lnTo>
                    <a:pt x="393" y="91"/>
                  </a:lnTo>
                  <a:lnTo>
                    <a:pt x="403" y="86"/>
                  </a:lnTo>
                  <a:lnTo>
                    <a:pt x="412" y="82"/>
                  </a:lnTo>
                  <a:lnTo>
                    <a:pt x="421" y="79"/>
                  </a:lnTo>
                  <a:lnTo>
                    <a:pt x="430" y="76"/>
                  </a:lnTo>
                  <a:lnTo>
                    <a:pt x="440" y="74"/>
                  </a:lnTo>
                  <a:lnTo>
                    <a:pt x="449" y="71"/>
                  </a:lnTo>
                  <a:lnTo>
                    <a:pt x="458" y="70"/>
                  </a:lnTo>
                  <a:lnTo>
                    <a:pt x="477" y="70"/>
                  </a:lnTo>
                  <a:lnTo>
                    <a:pt x="495" y="71"/>
                  </a:lnTo>
                  <a:lnTo>
                    <a:pt x="513" y="74"/>
                  </a:lnTo>
                  <a:lnTo>
                    <a:pt x="531" y="78"/>
                  </a:lnTo>
                  <a:lnTo>
                    <a:pt x="549" y="83"/>
                  </a:lnTo>
                  <a:lnTo>
                    <a:pt x="567" y="89"/>
                  </a:lnTo>
                  <a:lnTo>
                    <a:pt x="584" y="96"/>
                  </a:lnTo>
                  <a:lnTo>
                    <a:pt x="602" y="103"/>
                  </a:lnTo>
                  <a:lnTo>
                    <a:pt x="636" y="118"/>
                  </a:lnTo>
                  <a:lnTo>
                    <a:pt x="669" y="133"/>
                  </a:lnTo>
                  <a:lnTo>
                    <a:pt x="699" y="147"/>
                  </a:lnTo>
                  <a:lnTo>
                    <a:pt x="725" y="158"/>
                  </a:lnTo>
                  <a:lnTo>
                    <a:pt x="736" y="163"/>
                  </a:lnTo>
                  <a:lnTo>
                    <a:pt x="747" y="167"/>
                  </a:lnTo>
                  <a:lnTo>
                    <a:pt x="757" y="170"/>
                  </a:lnTo>
                  <a:lnTo>
                    <a:pt x="766" y="172"/>
                  </a:lnTo>
                  <a:lnTo>
                    <a:pt x="774" y="173"/>
                  </a:lnTo>
                  <a:lnTo>
                    <a:pt x="782" y="173"/>
                  </a:lnTo>
                  <a:lnTo>
                    <a:pt x="789" y="172"/>
                  </a:lnTo>
                  <a:lnTo>
                    <a:pt x="796" y="170"/>
                  </a:lnTo>
                  <a:lnTo>
                    <a:pt x="802" y="166"/>
                  </a:lnTo>
                  <a:lnTo>
                    <a:pt x="807" y="160"/>
                  </a:lnTo>
                  <a:lnTo>
                    <a:pt x="813" y="154"/>
                  </a:lnTo>
                  <a:lnTo>
                    <a:pt x="818" y="146"/>
                  </a:lnTo>
                  <a:lnTo>
                    <a:pt x="821" y="137"/>
                  </a:lnTo>
                  <a:lnTo>
                    <a:pt x="822" y="129"/>
                  </a:lnTo>
                  <a:lnTo>
                    <a:pt x="822" y="121"/>
                  </a:lnTo>
                  <a:lnTo>
                    <a:pt x="820" y="115"/>
                  </a:lnTo>
                  <a:lnTo>
                    <a:pt x="817" y="110"/>
                  </a:lnTo>
                  <a:lnTo>
                    <a:pt x="813" y="104"/>
                  </a:lnTo>
                  <a:lnTo>
                    <a:pt x="807" y="100"/>
                  </a:lnTo>
                  <a:lnTo>
                    <a:pt x="802" y="96"/>
                  </a:lnTo>
                  <a:lnTo>
                    <a:pt x="790" y="91"/>
                  </a:lnTo>
                  <a:lnTo>
                    <a:pt x="779" y="86"/>
                  </a:lnTo>
                  <a:lnTo>
                    <a:pt x="771" y="84"/>
                  </a:lnTo>
                  <a:lnTo>
                    <a:pt x="768" y="84"/>
                  </a:lnTo>
                  <a:lnTo>
                    <a:pt x="735" y="75"/>
                  </a:lnTo>
                  <a:lnTo>
                    <a:pt x="702" y="65"/>
                  </a:lnTo>
                  <a:lnTo>
                    <a:pt x="672" y="58"/>
                  </a:lnTo>
                  <a:lnTo>
                    <a:pt x="644" y="49"/>
                  </a:lnTo>
                  <a:lnTo>
                    <a:pt x="620" y="43"/>
                  </a:lnTo>
                  <a:lnTo>
                    <a:pt x="602" y="39"/>
                  </a:lnTo>
                  <a:lnTo>
                    <a:pt x="589" y="35"/>
                  </a:lnTo>
                  <a:lnTo>
                    <a:pt x="585" y="34"/>
                  </a:lnTo>
                  <a:lnTo>
                    <a:pt x="580" y="32"/>
                  </a:lnTo>
                  <a:lnTo>
                    <a:pt x="564" y="26"/>
                  </a:lnTo>
                  <a:lnTo>
                    <a:pt x="539" y="18"/>
                  </a:lnTo>
                  <a:lnTo>
                    <a:pt x="510" y="11"/>
                  </a:lnTo>
                  <a:lnTo>
                    <a:pt x="493" y="8"/>
                  </a:lnTo>
                  <a:lnTo>
                    <a:pt x="476" y="5"/>
                  </a:lnTo>
                  <a:lnTo>
                    <a:pt x="458" y="2"/>
                  </a:lnTo>
                  <a:lnTo>
                    <a:pt x="441" y="0"/>
                  </a:lnTo>
                  <a:lnTo>
                    <a:pt x="423" y="0"/>
                  </a:lnTo>
                  <a:lnTo>
                    <a:pt x="406" y="2"/>
                  </a:lnTo>
                  <a:lnTo>
                    <a:pt x="390" y="4"/>
                  </a:lnTo>
                  <a:lnTo>
                    <a:pt x="374" y="8"/>
                  </a:lnTo>
                  <a:lnTo>
                    <a:pt x="362" y="12"/>
                  </a:lnTo>
                  <a:lnTo>
                    <a:pt x="350" y="18"/>
                  </a:lnTo>
                  <a:lnTo>
                    <a:pt x="335" y="28"/>
                  </a:lnTo>
                  <a:lnTo>
                    <a:pt x="318" y="39"/>
                  </a:lnTo>
                  <a:lnTo>
                    <a:pt x="281" y="65"/>
                  </a:lnTo>
                  <a:lnTo>
                    <a:pt x="240" y="96"/>
                  </a:lnTo>
                  <a:lnTo>
                    <a:pt x="198" y="131"/>
                  </a:lnTo>
                  <a:lnTo>
                    <a:pt x="157" y="166"/>
                  </a:lnTo>
                  <a:lnTo>
                    <a:pt x="115" y="200"/>
                  </a:lnTo>
                  <a:lnTo>
                    <a:pt x="79" y="231"/>
                  </a:lnTo>
                  <a:lnTo>
                    <a:pt x="49" y="258"/>
                  </a:lnTo>
                  <a:lnTo>
                    <a:pt x="25" y="279"/>
                  </a:lnTo>
                  <a:lnTo>
                    <a:pt x="10" y="293"/>
                  </a:lnTo>
                  <a:lnTo>
                    <a:pt x="4" y="298"/>
                  </a:lnTo>
                  <a:lnTo>
                    <a:pt x="0" y="394"/>
                  </a:lnTo>
                  <a:lnTo>
                    <a:pt x="7" y="387"/>
                  </a:lnTo>
                  <a:lnTo>
                    <a:pt x="30" y="369"/>
                  </a:lnTo>
                  <a:lnTo>
                    <a:pt x="61" y="343"/>
                  </a:lnTo>
                  <a:lnTo>
                    <a:pt x="103" y="310"/>
                  </a:lnTo>
                  <a:lnTo>
                    <a:pt x="139" y="281"/>
                  </a:lnTo>
                  <a:lnTo>
                    <a:pt x="177" y="250"/>
                  </a:lnTo>
                  <a:lnTo>
                    <a:pt x="216" y="220"/>
                  </a:lnTo>
                  <a:lnTo>
                    <a:pt x="255" y="189"/>
                  </a:lnTo>
                  <a:lnTo>
                    <a:pt x="292" y="160"/>
                  </a:lnTo>
                  <a:lnTo>
                    <a:pt x="327" y="135"/>
                  </a:lnTo>
                  <a:lnTo>
                    <a:pt x="358" y="113"/>
                  </a:lnTo>
                  <a:lnTo>
                    <a:pt x="384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" name="Freeform 210"/>
            <p:cNvSpPr>
              <a:spLocks/>
            </p:cNvSpPr>
            <p:nvPr/>
          </p:nvSpPr>
          <p:spPr bwMode="auto">
            <a:xfrm>
              <a:off x="8205575" y="541615"/>
              <a:ext cx="143061" cy="124343"/>
            </a:xfrm>
            <a:custGeom>
              <a:avLst/>
              <a:gdLst/>
              <a:ahLst/>
              <a:cxnLst>
                <a:cxn ang="0">
                  <a:pos x="511" y="5"/>
                </a:cxn>
                <a:cxn ang="0">
                  <a:pos x="426" y="0"/>
                </a:cxn>
                <a:cxn ang="0">
                  <a:pos x="356" y="1"/>
                </a:cxn>
                <a:cxn ang="0">
                  <a:pos x="316" y="6"/>
                </a:cxn>
                <a:cxn ang="0">
                  <a:pos x="297" y="12"/>
                </a:cxn>
                <a:cxn ang="0">
                  <a:pos x="277" y="23"/>
                </a:cxn>
                <a:cxn ang="0">
                  <a:pos x="246" y="47"/>
                </a:cxn>
                <a:cxn ang="0">
                  <a:pos x="194" y="90"/>
                </a:cxn>
                <a:cxn ang="0">
                  <a:pos x="119" y="159"/>
                </a:cxn>
                <a:cxn ang="0">
                  <a:pos x="81" y="197"/>
                </a:cxn>
                <a:cxn ang="0">
                  <a:pos x="47" y="231"/>
                </a:cxn>
                <a:cxn ang="0">
                  <a:pos x="5" y="273"/>
                </a:cxn>
                <a:cxn ang="0">
                  <a:pos x="54" y="350"/>
                </a:cxn>
                <a:cxn ang="0">
                  <a:pos x="239" y="238"/>
                </a:cxn>
                <a:cxn ang="0">
                  <a:pos x="401" y="201"/>
                </a:cxn>
                <a:cxn ang="0">
                  <a:pos x="528" y="238"/>
                </a:cxn>
                <a:cxn ang="0">
                  <a:pos x="698" y="226"/>
                </a:cxn>
                <a:cxn ang="0">
                  <a:pos x="834" y="300"/>
                </a:cxn>
                <a:cxn ang="0">
                  <a:pos x="996" y="473"/>
                </a:cxn>
                <a:cxn ang="0">
                  <a:pos x="1070" y="697"/>
                </a:cxn>
                <a:cxn ang="0">
                  <a:pos x="1144" y="870"/>
                </a:cxn>
                <a:cxn ang="0">
                  <a:pos x="1218" y="1093"/>
                </a:cxn>
                <a:cxn ang="0">
                  <a:pos x="1330" y="1266"/>
                </a:cxn>
                <a:cxn ang="0">
                  <a:pos x="1429" y="1390"/>
                </a:cxn>
                <a:cxn ang="0">
                  <a:pos x="1444" y="1391"/>
                </a:cxn>
                <a:cxn ang="0">
                  <a:pos x="1483" y="1386"/>
                </a:cxn>
                <a:cxn ang="0">
                  <a:pos x="1511" y="1377"/>
                </a:cxn>
                <a:cxn ang="0">
                  <a:pos x="1540" y="1363"/>
                </a:cxn>
                <a:cxn ang="0">
                  <a:pos x="1573" y="1343"/>
                </a:cxn>
                <a:cxn ang="0">
                  <a:pos x="1608" y="1316"/>
                </a:cxn>
                <a:cxn ang="0">
                  <a:pos x="1600" y="1292"/>
                </a:cxn>
                <a:cxn ang="0">
                  <a:pos x="1575" y="1230"/>
                </a:cxn>
                <a:cxn ang="0">
                  <a:pos x="1538" y="1133"/>
                </a:cxn>
                <a:cxn ang="0">
                  <a:pos x="1492" y="1014"/>
                </a:cxn>
                <a:cxn ang="0">
                  <a:pos x="1437" y="878"/>
                </a:cxn>
                <a:cxn ang="0">
                  <a:pos x="1377" y="733"/>
                </a:cxn>
                <a:cxn ang="0">
                  <a:pos x="1314" y="589"/>
                </a:cxn>
                <a:cxn ang="0">
                  <a:pos x="1251" y="452"/>
                </a:cxn>
                <a:cxn ang="0">
                  <a:pos x="1199" y="347"/>
                </a:cxn>
                <a:cxn ang="0">
                  <a:pos x="1151" y="258"/>
                </a:cxn>
                <a:cxn ang="0">
                  <a:pos x="1107" y="192"/>
                </a:cxn>
                <a:cxn ang="0">
                  <a:pos x="1087" y="168"/>
                </a:cxn>
                <a:cxn ang="0">
                  <a:pos x="1070" y="151"/>
                </a:cxn>
                <a:cxn ang="0">
                  <a:pos x="1047" y="137"/>
                </a:cxn>
                <a:cxn ang="0">
                  <a:pos x="1019" y="122"/>
                </a:cxn>
                <a:cxn ang="0">
                  <a:pos x="951" y="94"/>
                </a:cxn>
                <a:cxn ang="0">
                  <a:pos x="861" y="67"/>
                </a:cxn>
                <a:cxn ang="0">
                  <a:pos x="762" y="42"/>
                </a:cxn>
                <a:cxn ang="0">
                  <a:pos x="658" y="23"/>
                </a:cxn>
                <a:cxn ang="0">
                  <a:pos x="556" y="9"/>
                </a:cxn>
              </a:cxnLst>
              <a:rect l="0" t="0" r="r" b="b"/>
              <a:pathLst>
                <a:path w="1608" h="1391">
                  <a:moveTo>
                    <a:pt x="556" y="9"/>
                  </a:moveTo>
                  <a:lnTo>
                    <a:pt x="511" y="5"/>
                  </a:lnTo>
                  <a:lnTo>
                    <a:pt x="466" y="2"/>
                  </a:lnTo>
                  <a:lnTo>
                    <a:pt x="426" y="0"/>
                  </a:lnTo>
                  <a:lnTo>
                    <a:pt x="389" y="0"/>
                  </a:lnTo>
                  <a:lnTo>
                    <a:pt x="356" y="1"/>
                  </a:lnTo>
                  <a:lnTo>
                    <a:pt x="327" y="4"/>
                  </a:lnTo>
                  <a:lnTo>
                    <a:pt x="316" y="6"/>
                  </a:lnTo>
                  <a:lnTo>
                    <a:pt x="305" y="8"/>
                  </a:lnTo>
                  <a:lnTo>
                    <a:pt x="297" y="12"/>
                  </a:lnTo>
                  <a:lnTo>
                    <a:pt x="289" y="16"/>
                  </a:lnTo>
                  <a:lnTo>
                    <a:pt x="277" y="23"/>
                  </a:lnTo>
                  <a:lnTo>
                    <a:pt x="262" y="34"/>
                  </a:lnTo>
                  <a:lnTo>
                    <a:pt x="246" y="47"/>
                  </a:lnTo>
                  <a:lnTo>
                    <a:pt x="230" y="59"/>
                  </a:lnTo>
                  <a:lnTo>
                    <a:pt x="194" y="90"/>
                  </a:lnTo>
                  <a:lnTo>
                    <a:pt x="156" y="124"/>
                  </a:lnTo>
                  <a:lnTo>
                    <a:pt x="119" y="159"/>
                  </a:lnTo>
                  <a:lnTo>
                    <a:pt x="85" y="194"/>
                  </a:lnTo>
                  <a:lnTo>
                    <a:pt x="81" y="197"/>
                  </a:lnTo>
                  <a:lnTo>
                    <a:pt x="77" y="200"/>
                  </a:lnTo>
                  <a:lnTo>
                    <a:pt x="47" y="231"/>
                  </a:lnTo>
                  <a:lnTo>
                    <a:pt x="22" y="256"/>
                  </a:lnTo>
                  <a:lnTo>
                    <a:pt x="5" y="273"/>
                  </a:lnTo>
                  <a:lnTo>
                    <a:pt x="0" y="280"/>
                  </a:lnTo>
                  <a:lnTo>
                    <a:pt x="54" y="350"/>
                  </a:lnTo>
                  <a:lnTo>
                    <a:pt x="128" y="238"/>
                  </a:lnTo>
                  <a:lnTo>
                    <a:pt x="239" y="238"/>
                  </a:lnTo>
                  <a:lnTo>
                    <a:pt x="228" y="151"/>
                  </a:lnTo>
                  <a:lnTo>
                    <a:pt x="401" y="201"/>
                  </a:lnTo>
                  <a:lnTo>
                    <a:pt x="426" y="102"/>
                  </a:lnTo>
                  <a:lnTo>
                    <a:pt x="528" y="238"/>
                  </a:lnTo>
                  <a:lnTo>
                    <a:pt x="624" y="114"/>
                  </a:lnTo>
                  <a:lnTo>
                    <a:pt x="698" y="226"/>
                  </a:lnTo>
                  <a:lnTo>
                    <a:pt x="797" y="127"/>
                  </a:lnTo>
                  <a:lnTo>
                    <a:pt x="834" y="300"/>
                  </a:lnTo>
                  <a:lnTo>
                    <a:pt x="946" y="151"/>
                  </a:lnTo>
                  <a:lnTo>
                    <a:pt x="996" y="473"/>
                  </a:lnTo>
                  <a:lnTo>
                    <a:pt x="1082" y="263"/>
                  </a:lnTo>
                  <a:lnTo>
                    <a:pt x="1070" y="697"/>
                  </a:lnTo>
                  <a:lnTo>
                    <a:pt x="1206" y="523"/>
                  </a:lnTo>
                  <a:lnTo>
                    <a:pt x="1144" y="870"/>
                  </a:lnTo>
                  <a:lnTo>
                    <a:pt x="1293" y="758"/>
                  </a:lnTo>
                  <a:lnTo>
                    <a:pt x="1218" y="1093"/>
                  </a:lnTo>
                  <a:lnTo>
                    <a:pt x="1404" y="944"/>
                  </a:lnTo>
                  <a:lnTo>
                    <a:pt x="1330" y="1266"/>
                  </a:lnTo>
                  <a:lnTo>
                    <a:pt x="1478" y="1142"/>
                  </a:lnTo>
                  <a:lnTo>
                    <a:pt x="1429" y="1390"/>
                  </a:lnTo>
                  <a:lnTo>
                    <a:pt x="1432" y="1390"/>
                  </a:lnTo>
                  <a:lnTo>
                    <a:pt x="1444" y="1391"/>
                  </a:lnTo>
                  <a:lnTo>
                    <a:pt x="1461" y="1389"/>
                  </a:lnTo>
                  <a:lnTo>
                    <a:pt x="1483" y="1386"/>
                  </a:lnTo>
                  <a:lnTo>
                    <a:pt x="1496" y="1381"/>
                  </a:lnTo>
                  <a:lnTo>
                    <a:pt x="1511" y="1377"/>
                  </a:lnTo>
                  <a:lnTo>
                    <a:pt x="1525" y="1371"/>
                  </a:lnTo>
                  <a:lnTo>
                    <a:pt x="1540" y="1363"/>
                  </a:lnTo>
                  <a:lnTo>
                    <a:pt x="1556" y="1355"/>
                  </a:lnTo>
                  <a:lnTo>
                    <a:pt x="1573" y="1343"/>
                  </a:lnTo>
                  <a:lnTo>
                    <a:pt x="1590" y="1331"/>
                  </a:lnTo>
                  <a:lnTo>
                    <a:pt x="1608" y="1316"/>
                  </a:lnTo>
                  <a:lnTo>
                    <a:pt x="1606" y="1309"/>
                  </a:lnTo>
                  <a:lnTo>
                    <a:pt x="1600" y="1292"/>
                  </a:lnTo>
                  <a:lnTo>
                    <a:pt x="1589" y="1266"/>
                  </a:lnTo>
                  <a:lnTo>
                    <a:pt x="1575" y="1230"/>
                  </a:lnTo>
                  <a:lnTo>
                    <a:pt x="1558" y="1185"/>
                  </a:lnTo>
                  <a:lnTo>
                    <a:pt x="1538" y="1133"/>
                  </a:lnTo>
                  <a:lnTo>
                    <a:pt x="1516" y="1076"/>
                  </a:lnTo>
                  <a:lnTo>
                    <a:pt x="1492" y="1014"/>
                  </a:lnTo>
                  <a:lnTo>
                    <a:pt x="1465" y="948"/>
                  </a:lnTo>
                  <a:lnTo>
                    <a:pt x="1437" y="878"/>
                  </a:lnTo>
                  <a:lnTo>
                    <a:pt x="1407" y="806"/>
                  </a:lnTo>
                  <a:lnTo>
                    <a:pt x="1377" y="733"/>
                  </a:lnTo>
                  <a:lnTo>
                    <a:pt x="1346" y="661"/>
                  </a:lnTo>
                  <a:lnTo>
                    <a:pt x="1314" y="589"/>
                  </a:lnTo>
                  <a:lnTo>
                    <a:pt x="1282" y="519"/>
                  </a:lnTo>
                  <a:lnTo>
                    <a:pt x="1251" y="452"/>
                  </a:lnTo>
                  <a:lnTo>
                    <a:pt x="1225" y="397"/>
                  </a:lnTo>
                  <a:lnTo>
                    <a:pt x="1199" y="347"/>
                  </a:lnTo>
                  <a:lnTo>
                    <a:pt x="1174" y="301"/>
                  </a:lnTo>
                  <a:lnTo>
                    <a:pt x="1151" y="258"/>
                  </a:lnTo>
                  <a:lnTo>
                    <a:pt x="1128" y="222"/>
                  </a:lnTo>
                  <a:lnTo>
                    <a:pt x="1107" y="192"/>
                  </a:lnTo>
                  <a:lnTo>
                    <a:pt x="1097" y="179"/>
                  </a:lnTo>
                  <a:lnTo>
                    <a:pt x="1087" y="168"/>
                  </a:lnTo>
                  <a:lnTo>
                    <a:pt x="1079" y="159"/>
                  </a:lnTo>
                  <a:lnTo>
                    <a:pt x="1070" y="151"/>
                  </a:lnTo>
                  <a:lnTo>
                    <a:pt x="1058" y="144"/>
                  </a:lnTo>
                  <a:lnTo>
                    <a:pt x="1047" y="137"/>
                  </a:lnTo>
                  <a:lnTo>
                    <a:pt x="1033" y="129"/>
                  </a:lnTo>
                  <a:lnTo>
                    <a:pt x="1019" y="122"/>
                  </a:lnTo>
                  <a:lnTo>
                    <a:pt x="987" y="108"/>
                  </a:lnTo>
                  <a:lnTo>
                    <a:pt x="951" y="94"/>
                  </a:lnTo>
                  <a:lnTo>
                    <a:pt x="908" y="79"/>
                  </a:lnTo>
                  <a:lnTo>
                    <a:pt x="861" y="67"/>
                  </a:lnTo>
                  <a:lnTo>
                    <a:pt x="813" y="54"/>
                  </a:lnTo>
                  <a:lnTo>
                    <a:pt x="762" y="42"/>
                  </a:lnTo>
                  <a:lnTo>
                    <a:pt x="710" y="33"/>
                  </a:lnTo>
                  <a:lnTo>
                    <a:pt x="658" y="23"/>
                  </a:lnTo>
                  <a:lnTo>
                    <a:pt x="607" y="16"/>
                  </a:lnTo>
                  <a:lnTo>
                    <a:pt x="556" y="9"/>
                  </a:lnTo>
                  <a:close/>
                </a:path>
              </a:pathLst>
            </a:custGeom>
            <a:solidFill>
              <a:srgbClr val="FEF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" name="Freeform 211"/>
            <p:cNvSpPr>
              <a:spLocks/>
            </p:cNvSpPr>
            <p:nvPr/>
          </p:nvSpPr>
          <p:spPr bwMode="auto">
            <a:xfrm>
              <a:off x="8261730" y="632532"/>
              <a:ext cx="68188" cy="49470"/>
            </a:xfrm>
            <a:custGeom>
              <a:avLst/>
              <a:gdLst/>
              <a:ahLst/>
              <a:cxnLst>
                <a:cxn ang="0">
                  <a:pos x="768" y="509"/>
                </a:cxn>
                <a:cxn ang="0">
                  <a:pos x="657" y="483"/>
                </a:cxn>
                <a:cxn ang="0">
                  <a:pos x="731" y="422"/>
                </a:cxn>
                <a:cxn ang="0">
                  <a:pos x="557" y="446"/>
                </a:cxn>
                <a:cxn ang="0">
                  <a:pos x="619" y="359"/>
                </a:cxn>
                <a:cxn ang="0">
                  <a:pos x="458" y="372"/>
                </a:cxn>
                <a:cxn ang="0">
                  <a:pos x="533" y="261"/>
                </a:cxn>
                <a:cxn ang="0">
                  <a:pos x="372" y="298"/>
                </a:cxn>
                <a:cxn ang="0">
                  <a:pos x="471" y="174"/>
                </a:cxn>
                <a:cxn ang="0">
                  <a:pos x="285" y="211"/>
                </a:cxn>
                <a:cxn ang="0">
                  <a:pos x="347" y="100"/>
                </a:cxn>
                <a:cxn ang="0">
                  <a:pos x="211" y="124"/>
                </a:cxn>
                <a:cxn ang="0">
                  <a:pos x="186" y="6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11" y="12"/>
                </a:cxn>
                <a:cxn ang="0">
                  <a:pos x="42" y="42"/>
                </a:cxn>
                <a:cxn ang="0">
                  <a:pos x="90" y="89"/>
                </a:cxn>
                <a:cxn ang="0">
                  <a:pos x="152" y="149"/>
                </a:cxn>
                <a:cxn ang="0">
                  <a:pos x="224" y="218"/>
                </a:cxn>
                <a:cxn ang="0">
                  <a:pos x="303" y="293"/>
                </a:cxn>
                <a:cxn ang="0">
                  <a:pos x="386" y="371"/>
                </a:cxn>
                <a:cxn ang="0">
                  <a:pos x="471" y="446"/>
                </a:cxn>
                <a:cxn ang="0">
                  <a:pos x="484" y="459"/>
                </a:cxn>
                <a:cxn ang="0">
                  <a:pos x="498" y="469"/>
                </a:cxn>
                <a:cxn ang="0">
                  <a:pos x="510" y="480"/>
                </a:cxn>
                <a:cxn ang="0">
                  <a:pos x="523" y="488"/>
                </a:cxn>
                <a:cxn ang="0">
                  <a:pos x="547" y="506"/>
                </a:cxn>
                <a:cxn ang="0">
                  <a:pos x="571" y="520"/>
                </a:cxn>
                <a:cxn ang="0">
                  <a:pos x="592" y="531"/>
                </a:cxn>
                <a:cxn ang="0">
                  <a:pos x="612" y="540"/>
                </a:cxn>
                <a:cxn ang="0">
                  <a:pos x="631" y="547"/>
                </a:cxn>
                <a:cxn ang="0">
                  <a:pos x="648" y="551"/>
                </a:cxn>
                <a:cxn ang="0">
                  <a:pos x="664" y="553"/>
                </a:cxn>
                <a:cxn ang="0">
                  <a:pos x="679" y="554"/>
                </a:cxn>
                <a:cxn ang="0">
                  <a:pos x="693" y="553"/>
                </a:cxn>
                <a:cxn ang="0">
                  <a:pos x="704" y="551"/>
                </a:cxn>
                <a:cxn ang="0">
                  <a:pos x="716" y="549"/>
                </a:cxn>
                <a:cxn ang="0">
                  <a:pos x="725" y="545"/>
                </a:cxn>
                <a:cxn ang="0">
                  <a:pos x="734" y="540"/>
                </a:cxn>
                <a:cxn ang="0">
                  <a:pos x="741" y="535"/>
                </a:cxn>
                <a:cxn ang="0">
                  <a:pos x="748" y="531"/>
                </a:cxn>
                <a:cxn ang="0">
                  <a:pos x="754" y="525"/>
                </a:cxn>
                <a:cxn ang="0">
                  <a:pos x="765" y="514"/>
                </a:cxn>
                <a:cxn ang="0">
                  <a:pos x="768" y="509"/>
                </a:cxn>
              </a:cxnLst>
              <a:rect l="0" t="0" r="r" b="b"/>
              <a:pathLst>
                <a:path w="768" h="554">
                  <a:moveTo>
                    <a:pt x="768" y="509"/>
                  </a:moveTo>
                  <a:lnTo>
                    <a:pt x="657" y="483"/>
                  </a:lnTo>
                  <a:lnTo>
                    <a:pt x="731" y="422"/>
                  </a:lnTo>
                  <a:lnTo>
                    <a:pt x="557" y="446"/>
                  </a:lnTo>
                  <a:lnTo>
                    <a:pt x="619" y="359"/>
                  </a:lnTo>
                  <a:lnTo>
                    <a:pt x="458" y="372"/>
                  </a:lnTo>
                  <a:lnTo>
                    <a:pt x="533" y="261"/>
                  </a:lnTo>
                  <a:lnTo>
                    <a:pt x="372" y="298"/>
                  </a:lnTo>
                  <a:lnTo>
                    <a:pt x="471" y="174"/>
                  </a:lnTo>
                  <a:lnTo>
                    <a:pt x="285" y="211"/>
                  </a:lnTo>
                  <a:lnTo>
                    <a:pt x="347" y="100"/>
                  </a:lnTo>
                  <a:lnTo>
                    <a:pt x="211" y="124"/>
                  </a:lnTo>
                  <a:lnTo>
                    <a:pt x="186" y="63"/>
                  </a:lnTo>
                  <a:lnTo>
                    <a:pt x="7" y="3"/>
                  </a:lnTo>
                  <a:lnTo>
                    <a:pt x="0" y="0"/>
                  </a:lnTo>
                  <a:lnTo>
                    <a:pt x="11" y="12"/>
                  </a:lnTo>
                  <a:lnTo>
                    <a:pt x="42" y="42"/>
                  </a:lnTo>
                  <a:lnTo>
                    <a:pt x="90" y="89"/>
                  </a:lnTo>
                  <a:lnTo>
                    <a:pt x="152" y="149"/>
                  </a:lnTo>
                  <a:lnTo>
                    <a:pt x="224" y="218"/>
                  </a:lnTo>
                  <a:lnTo>
                    <a:pt x="303" y="293"/>
                  </a:lnTo>
                  <a:lnTo>
                    <a:pt x="386" y="371"/>
                  </a:lnTo>
                  <a:lnTo>
                    <a:pt x="471" y="446"/>
                  </a:lnTo>
                  <a:lnTo>
                    <a:pt x="484" y="459"/>
                  </a:lnTo>
                  <a:lnTo>
                    <a:pt x="498" y="469"/>
                  </a:lnTo>
                  <a:lnTo>
                    <a:pt x="510" y="480"/>
                  </a:lnTo>
                  <a:lnTo>
                    <a:pt x="523" y="488"/>
                  </a:lnTo>
                  <a:lnTo>
                    <a:pt x="547" y="506"/>
                  </a:lnTo>
                  <a:lnTo>
                    <a:pt x="571" y="520"/>
                  </a:lnTo>
                  <a:lnTo>
                    <a:pt x="592" y="531"/>
                  </a:lnTo>
                  <a:lnTo>
                    <a:pt x="612" y="540"/>
                  </a:lnTo>
                  <a:lnTo>
                    <a:pt x="631" y="547"/>
                  </a:lnTo>
                  <a:lnTo>
                    <a:pt x="648" y="551"/>
                  </a:lnTo>
                  <a:lnTo>
                    <a:pt x="664" y="553"/>
                  </a:lnTo>
                  <a:lnTo>
                    <a:pt x="679" y="554"/>
                  </a:lnTo>
                  <a:lnTo>
                    <a:pt x="693" y="553"/>
                  </a:lnTo>
                  <a:lnTo>
                    <a:pt x="704" y="551"/>
                  </a:lnTo>
                  <a:lnTo>
                    <a:pt x="716" y="549"/>
                  </a:lnTo>
                  <a:lnTo>
                    <a:pt x="725" y="545"/>
                  </a:lnTo>
                  <a:lnTo>
                    <a:pt x="734" y="540"/>
                  </a:lnTo>
                  <a:lnTo>
                    <a:pt x="741" y="535"/>
                  </a:lnTo>
                  <a:lnTo>
                    <a:pt x="748" y="531"/>
                  </a:lnTo>
                  <a:lnTo>
                    <a:pt x="754" y="525"/>
                  </a:lnTo>
                  <a:lnTo>
                    <a:pt x="765" y="514"/>
                  </a:lnTo>
                  <a:lnTo>
                    <a:pt x="768" y="509"/>
                  </a:lnTo>
                  <a:close/>
                </a:path>
              </a:pathLst>
            </a:custGeom>
            <a:solidFill>
              <a:srgbClr val="D5A8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" name="Freeform 212"/>
            <p:cNvSpPr>
              <a:spLocks/>
            </p:cNvSpPr>
            <p:nvPr/>
          </p:nvSpPr>
          <p:spPr bwMode="auto">
            <a:xfrm>
              <a:off x="8351310" y="647240"/>
              <a:ext cx="80221" cy="112310"/>
            </a:xfrm>
            <a:custGeom>
              <a:avLst/>
              <a:gdLst/>
              <a:ahLst/>
              <a:cxnLst>
                <a:cxn ang="0">
                  <a:pos x="0" y="507"/>
                </a:cxn>
                <a:cxn ang="0">
                  <a:pos x="347" y="235"/>
                </a:cxn>
                <a:cxn ang="0">
                  <a:pos x="124" y="681"/>
                </a:cxn>
                <a:cxn ang="0">
                  <a:pos x="496" y="409"/>
                </a:cxn>
                <a:cxn ang="0">
                  <a:pos x="235" y="904"/>
                </a:cxn>
                <a:cxn ang="0">
                  <a:pos x="607" y="594"/>
                </a:cxn>
                <a:cxn ang="0">
                  <a:pos x="347" y="1077"/>
                </a:cxn>
                <a:cxn ang="0">
                  <a:pos x="707" y="768"/>
                </a:cxn>
                <a:cxn ang="0">
                  <a:pos x="509" y="1251"/>
                </a:cxn>
                <a:cxn ang="0">
                  <a:pos x="892" y="855"/>
                </a:cxn>
                <a:cxn ang="0">
                  <a:pos x="872" y="811"/>
                </a:cxn>
                <a:cxn ang="0">
                  <a:pos x="851" y="769"/>
                </a:cxn>
                <a:cxn ang="0">
                  <a:pos x="828" y="728"/>
                </a:cxn>
                <a:cxn ang="0">
                  <a:pos x="806" y="686"/>
                </a:cxn>
                <a:cxn ang="0">
                  <a:pos x="783" y="646"/>
                </a:cxn>
                <a:cxn ang="0">
                  <a:pos x="759" y="606"/>
                </a:cxn>
                <a:cxn ang="0">
                  <a:pos x="735" y="567"/>
                </a:cxn>
                <a:cxn ang="0">
                  <a:pos x="710" y="527"/>
                </a:cxn>
                <a:cxn ang="0">
                  <a:pos x="685" y="490"/>
                </a:cxn>
                <a:cxn ang="0">
                  <a:pos x="661" y="453"/>
                </a:cxn>
                <a:cxn ang="0">
                  <a:pos x="636" y="417"/>
                </a:cxn>
                <a:cxn ang="0">
                  <a:pos x="611" y="383"/>
                </a:cxn>
                <a:cxn ang="0">
                  <a:pos x="563" y="316"/>
                </a:cxn>
                <a:cxn ang="0">
                  <a:pos x="516" y="255"/>
                </a:cxn>
                <a:cxn ang="0">
                  <a:pos x="471" y="200"/>
                </a:cxn>
                <a:cxn ang="0">
                  <a:pos x="430" y="149"/>
                </a:cxn>
                <a:cxn ang="0">
                  <a:pos x="393" y="106"/>
                </a:cxn>
                <a:cxn ang="0">
                  <a:pos x="361" y="69"/>
                </a:cxn>
                <a:cxn ang="0">
                  <a:pos x="335" y="40"/>
                </a:cxn>
                <a:cxn ang="0">
                  <a:pos x="315" y="18"/>
                </a:cxn>
                <a:cxn ang="0">
                  <a:pos x="302" y="4"/>
                </a:cxn>
                <a:cxn ang="0">
                  <a:pos x="298" y="0"/>
                </a:cxn>
                <a:cxn ang="0">
                  <a:pos x="0" y="507"/>
                </a:cxn>
              </a:cxnLst>
              <a:rect l="0" t="0" r="r" b="b"/>
              <a:pathLst>
                <a:path w="892" h="1251">
                  <a:moveTo>
                    <a:pt x="0" y="507"/>
                  </a:moveTo>
                  <a:lnTo>
                    <a:pt x="347" y="235"/>
                  </a:lnTo>
                  <a:lnTo>
                    <a:pt x="124" y="681"/>
                  </a:lnTo>
                  <a:lnTo>
                    <a:pt x="496" y="409"/>
                  </a:lnTo>
                  <a:lnTo>
                    <a:pt x="235" y="904"/>
                  </a:lnTo>
                  <a:lnTo>
                    <a:pt x="607" y="594"/>
                  </a:lnTo>
                  <a:lnTo>
                    <a:pt x="347" y="1077"/>
                  </a:lnTo>
                  <a:lnTo>
                    <a:pt x="707" y="768"/>
                  </a:lnTo>
                  <a:lnTo>
                    <a:pt x="509" y="1251"/>
                  </a:lnTo>
                  <a:lnTo>
                    <a:pt x="892" y="855"/>
                  </a:lnTo>
                  <a:lnTo>
                    <a:pt x="872" y="811"/>
                  </a:lnTo>
                  <a:lnTo>
                    <a:pt x="851" y="769"/>
                  </a:lnTo>
                  <a:lnTo>
                    <a:pt x="828" y="728"/>
                  </a:lnTo>
                  <a:lnTo>
                    <a:pt x="806" y="686"/>
                  </a:lnTo>
                  <a:lnTo>
                    <a:pt x="783" y="646"/>
                  </a:lnTo>
                  <a:lnTo>
                    <a:pt x="759" y="606"/>
                  </a:lnTo>
                  <a:lnTo>
                    <a:pt x="735" y="567"/>
                  </a:lnTo>
                  <a:lnTo>
                    <a:pt x="710" y="527"/>
                  </a:lnTo>
                  <a:lnTo>
                    <a:pt x="685" y="490"/>
                  </a:lnTo>
                  <a:lnTo>
                    <a:pt x="661" y="453"/>
                  </a:lnTo>
                  <a:lnTo>
                    <a:pt x="636" y="417"/>
                  </a:lnTo>
                  <a:lnTo>
                    <a:pt x="611" y="383"/>
                  </a:lnTo>
                  <a:lnTo>
                    <a:pt x="563" y="316"/>
                  </a:lnTo>
                  <a:lnTo>
                    <a:pt x="516" y="255"/>
                  </a:lnTo>
                  <a:lnTo>
                    <a:pt x="471" y="200"/>
                  </a:lnTo>
                  <a:lnTo>
                    <a:pt x="430" y="149"/>
                  </a:lnTo>
                  <a:lnTo>
                    <a:pt x="393" y="106"/>
                  </a:lnTo>
                  <a:lnTo>
                    <a:pt x="361" y="69"/>
                  </a:lnTo>
                  <a:lnTo>
                    <a:pt x="335" y="40"/>
                  </a:lnTo>
                  <a:lnTo>
                    <a:pt x="315" y="18"/>
                  </a:lnTo>
                  <a:lnTo>
                    <a:pt x="302" y="4"/>
                  </a:lnTo>
                  <a:lnTo>
                    <a:pt x="298" y="0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7" name="Freeform 214"/>
            <p:cNvSpPr>
              <a:spLocks/>
            </p:cNvSpPr>
            <p:nvPr/>
          </p:nvSpPr>
          <p:spPr bwMode="auto">
            <a:xfrm>
              <a:off x="8118665" y="1017591"/>
              <a:ext cx="131028" cy="97603"/>
            </a:xfrm>
            <a:custGeom>
              <a:avLst/>
              <a:gdLst/>
              <a:ahLst/>
              <a:cxnLst>
                <a:cxn ang="0">
                  <a:pos x="1412" y="719"/>
                </a:cxn>
                <a:cxn ang="0">
                  <a:pos x="1251" y="731"/>
                </a:cxn>
                <a:cxn ang="0">
                  <a:pos x="1326" y="583"/>
                </a:cxn>
                <a:cxn ang="0">
                  <a:pos x="1424" y="396"/>
                </a:cxn>
                <a:cxn ang="0">
                  <a:pos x="978" y="533"/>
                </a:cxn>
                <a:cxn ang="0">
                  <a:pos x="1213" y="261"/>
                </a:cxn>
                <a:cxn ang="0">
                  <a:pos x="730" y="396"/>
                </a:cxn>
                <a:cxn ang="0">
                  <a:pos x="891" y="111"/>
                </a:cxn>
                <a:cxn ang="0">
                  <a:pos x="558" y="261"/>
                </a:cxn>
                <a:cxn ang="0">
                  <a:pos x="545" y="137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2" y="15"/>
                </a:cxn>
                <a:cxn ang="0">
                  <a:pos x="65" y="31"/>
                </a:cxn>
                <a:cxn ang="0">
                  <a:pos x="100" y="48"/>
                </a:cxn>
                <a:cxn ang="0">
                  <a:pos x="135" y="67"/>
                </a:cxn>
                <a:cxn ang="0">
                  <a:pos x="171" y="87"/>
                </a:cxn>
                <a:cxn ang="0">
                  <a:pos x="208" y="109"/>
                </a:cxn>
                <a:cxn ang="0">
                  <a:pos x="246" y="133"/>
                </a:cxn>
                <a:cxn ang="0">
                  <a:pos x="284" y="157"/>
                </a:cxn>
                <a:cxn ang="0">
                  <a:pos x="364" y="208"/>
                </a:cxn>
                <a:cxn ang="0">
                  <a:pos x="444" y="263"/>
                </a:cxn>
                <a:cxn ang="0">
                  <a:pos x="526" y="321"/>
                </a:cxn>
                <a:cxn ang="0">
                  <a:pos x="609" y="382"/>
                </a:cxn>
                <a:cxn ang="0">
                  <a:pos x="662" y="421"/>
                </a:cxn>
                <a:cxn ang="0">
                  <a:pos x="714" y="461"/>
                </a:cxn>
                <a:cxn ang="0">
                  <a:pos x="766" y="501"/>
                </a:cxn>
                <a:cxn ang="0">
                  <a:pos x="818" y="542"/>
                </a:cxn>
                <a:cxn ang="0">
                  <a:pos x="869" y="582"/>
                </a:cxn>
                <a:cxn ang="0">
                  <a:pos x="920" y="622"/>
                </a:cxn>
                <a:cxn ang="0">
                  <a:pos x="969" y="661"/>
                </a:cxn>
                <a:cxn ang="0">
                  <a:pos x="1016" y="701"/>
                </a:cxn>
                <a:cxn ang="0">
                  <a:pos x="1111" y="779"/>
                </a:cxn>
                <a:cxn ang="0">
                  <a:pos x="1199" y="852"/>
                </a:cxn>
                <a:cxn ang="0">
                  <a:pos x="1276" y="918"/>
                </a:cxn>
                <a:cxn ang="0">
                  <a:pos x="1343" y="976"/>
                </a:cxn>
                <a:cxn ang="0">
                  <a:pos x="1398" y="1024"/>
                </a:cxn>
                <a:cxn ang="0">
                  <a:pos x="1439" y="1060"/>
                </a:cxn>
                <a:cxn ang="0">
                  <a:pos x="1465" y="1082"/>
                </a:cxn>
                <a:cxn ang="0">
                  <a:pos x="1474" y="1090"/>
                </a:cxn>
                <a:cxn ang="0">
                  <a:pos x="1412" y="719"/>
                </a:cxn>
              </a:cxnLst>
              <a:rect l="0" t="0" r="r" b="b"/>
              <a:pathLst>
                <a:path w="1474" h="1090">
                  <a:moveTo>
                    <a:pt x="1412" y="719"/>
                  </a:moveTo>
                  <a:lnTo>
                    <a:pt x="1251" y="731"/>
                  </a:lnTo>
                  <a:lnTo>
                    <a:pt x="1326" y="583"/>
                  </a:lnTo>
                  <a:lnTo>
                    <a:pt x="1424" y="396"/>
                  </a:lnTo>
                  <a:lnTo>
                    <a:pt x="978" y="533"/>
                  </a:lnTo>
                  <a:lnTo>
                    <a:pt x="1213" y="261"/>
                  </a:lnTo>
                  <a:lnTo>
                    <a:pt x="730" y="396"/>
                  </a:lnTo>
                  <a:lnTo>
                    <a:pt x="891" y="111"/>
                  </a:lnTo>
                  <a:lnTo>
                    <a:pt x="558" y="261"/>
                  </a:lnTo>
                  <a:lnTo>
                    <a:pt x="545" y="137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15"/>
                  </a:lnTo>
                  <a:lnTo>
                    <a:pt x="65" y="31"/>
                  </a:lnTo>
                  <a:lnTo>
                    <a:pt x="100" y="48"/>
                  </a:lnTo>
                  <a:lnTo>
                    <a:pt x="135" y="67"/>
                  </a:lnTo>
                  <a:lnTo>
                    <a:pt x="171" y="87"/>
                  </a:lnTo>
                  <a:lnTo>
                    <a:pt x="208" y="109"/>
                  </a:lnTo>
                  <a:lnTo>
                    <a:pt x="246" y="133"/>
                  </a:lnTo>
                  <a:lnTo>
                    <a:pt x="284" y="157"/>
                  </a:lnTo>
                  <a:lnTo>
                    <a:pt x="364" y="208"/>
                  </a:lnTo>
                  <a:lnTo>
                    <a:pt x="444" y="263"/>
                  </a:lnTo>
                  <a:lnTo>
                    <a:pt x="526" y="321"/>
                  </a:lnTo>
                  <a:lnTo>
                    <a:pt x="609" y="382"/>
                  </a:lnTo>
                  <a:lnTo>
                    <a:pt x="662" y="421"/>
                  </a:lnTo>
                  <a:lnTo>
                    <a:pt x="714" y="461"/>
                  </a:lnTo>
                  <a:lnTo>
                    <a:pt x="766" y="501"/>
                  </a:lnTo>
                  <a:lnTo>
                    <a:pt x="818" y="542"/>
                  </a:lnTo>
                  <a:lnTo>
                    <a:pt x="869" y="582"/>
                  </a:lnTo>
                  <a:lnTo>
                    <a:pt x="920" y="622"/>
                  </a:lnTo>
                  <a:lnTo>
                    <a:pt x="969" y="661"/>
                  </a:lnTo>
                  <a:lnTo>
                    <a:pt x="1016" y="701"/>
                  </a:lnTo>
                  <a:lnTo>
                    <a:pt x="1111" y="779"/>
                  </a:lnTo>
                  <a:lnTo>
                    <a:pt x="1199" y="852"/>
                  </a:lnTo>
                  <a:lnTo>
                    <a:pt x="1276" y="918"/>
                  </a:lnTo>
                  <a:lnTo>
                    <a:pt x="1343" y="976"/>
                  </a:lnTo>
                  <a:lnTo>
                    <a:pt x="1398" y="1024"/>
                  </a:lnTo>
                  <a:lnTo>
                    <a:pt x="1439" y="1060"/>
                  </a:lnTo>
                  <a:lnTo>
                    <a:pt x="1465" y="1082"/>
                  </a:lnTo>
                  <a:lnTo>
                    <a:pt x="1474" y="1090"/>
                  </a:lnTo>
                  <a:lnTo>
                    <a:pt x="1412" y="719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215"/>
            <p:cNvSpPr>
              <a:spLocks/>
            </p:cNvSpPr>
            <p:nvPr/>
          </p:nvSpPr>
          <p:spPr bwMode="auto">
            <a:xfrm>
              <a:off x="8283119" y="1132575"/>
              <a:ext cx="143061" cy="2059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" y="229"/>
                </a:cxn>
                <a:cxn ang="0">
                  <a:pos x="19" y="244"/>
                </a:cxn>
                <a:cxn ang="0">
                  <a:pos x="44" y="273"/>
                </a:cxn>
                <a:cxn ang="0">
                  <a:pos x="78" y="313"/>
                </a:cxn>
                <a:cxn ang="0">
                  <a:pos x="98" y="337"/>
                </a:cxn>
                <a:cxn ang="0">
                  <a:pos x="121" y="365"/>
                </a:cxn>
                <a:cxn ang="0">
                  <a:pos x="144" y="395"/>
                </a:cxn>
                <a:cxn ang="0">
                  <a:pos x="168" y="427"/>
                </a:cxn>
                <a:cxn ang="0">
                  <a:pos x="194" y="463"/>
                </a:cxn>
                <a:cxn ang="0">
                  <a:pos x="221" y="503"/>
                </a:cxn>
                <a:cxn ang="0">
                  <a:pos x="249" y="544"/>
                </a:cxn>
                <a:cxn ang="0">
                  <a:pos x="278" y="588"/>
                </a:cxn>
                <a:cxn ang="0">
                  <a:pos x="307" y="636"/>
                </a:cxn>
                <a:cxn ang="0">
                  <a:pos x="337" y="685"/>
                </a:cxn>
                <a:cxn ang="0">
                  <a:pos x="367" y="738"/>
                </a:cxn>
                <a:cxn ang="0">
                  <a:pos x="396" y="793"/>
                </a:cxn>
                <a:cxn ang="0">
                  <a:pos x="426" y="850"/>
                </a:cxn>
                <a:cxn ang="0">
                  <a:pos x="456" y="910"/>
                </a:cxn>
                <a:cxn ang="0">
                  <a:pos x="484" y="973"/>
                </a:cxn>
                <a:cxn ang="0">
                  <a:pos x="513" y="1039"/>
                </a:cxn>
                <a:cxn ang="0">
                  <a:pos x="540" y="1106"/>
                </a:cxn>
                <a:cxn ang="0">
                  <a:pos x="567" y="1176"/>
                </a:cxn>
                <a:cxn ang="0">
                  <a:pos x="592" y="1248"/>
                </a:cxn>
                <a:cxn ang="0">
                  <a:pos x="617" y="1324"/>
                </a:cxn>
                <a:cxn ang="0">
                  <a:pos x="639" y="1401"/>
                </a:cxn>
                <a:cxn ang="0">
                  <a:pos x="660" y="1481"/>
                </a:cxn>
                <a:cxn ang="0">
                  <a:pos x="679" y="1563"/>
                </a:cxn>
                <a:cxn ang="0">
                  <a:pos x="697" y="1648"/>
                </a:cxn>
                <a:cxn ang="0">
                  <a:pos x="712" y="1734"/>
                </a:cxn>
                <a:cxn ang="0">
                  <a:pos x="725" y="1823"/>
                </a:cxn>
                <a:cxn ang="0">
                  <a:pos x="735" y="1914"/>
                </a:cxn>
                <a:cxn ang="0">
                  <a:pos x="743" y="2007"/>
                </a:cxn>
                <a:cxn ang="0">
                  <a:pos x="773" y="2030"/>
                </a:cxn>
                <a:cxn ang="0">
                  <a:pos x="1152" y="2316"/>
                </a:cxn>
                <a:cxn ang="0">
                  <a:pos x="817" y="1820"/>
                </a:cxn>
                <a:cxn ang="0">
                  <a:pos x="1300" y="1920"/>
                </a:cxn>
                <a:cxn ang="0">
                  <a:pos x="867" y="1548"/>
                </a:cxn>
                <a:cxn ang="0">
                  <a:pos x="1609" y="1561"/>
                </a:cxn>
                <a:cxn ang="0">
                  <a:pos x="792" y="1252"/>
                </a:cxn>
                <a:cxn ang="0">
                  <a:pos x="1561" y="1053"/>
                </a:cxn>
                <a:cxn ang="0">
                  <a:pos x="718" y="1028"/>
                </a:cxn>
                <a:cxn ang="0">
                  <a:pos x="1337" y="706"/>
                </a:cxn>
                <a:cxn ang="0">
                  <a:pos x="631" y="806"/>
                </a:cxn>
                <a:cxn ang="0">
                  <a:pos x="953" y="397"/>
                </a:cxn>
                <a:cxn ang="0">
                  <a:pos x="507" y="595"/>
                </a:cxn>
                <a:cxn ang="0">
                  <a:pos x="656" y="174"/>
                </a:cxn>
                <a:cxn ang="0">
                  <a:pos x="309" y="397"/>
                </a:cxn>
                <a:cxn ang="0">
                  <a:pos x="359" y="0"/>
                </a:cxn>
                <a:cxn ang="0">
                  <a:pos x="20" y="210"/>
                </a:cxn>
                <a:cxn ang="0">
                  <a:pos x="0" y="224"/>
                </a:cxn>
              </a:cxnLst>
              <a:rect l="0" t="0" r="r" b="b"/>
              <a:pathLst>
                <a:path w="1609" h="2316">
                  <a:moveTo>
                    <a:pt x="0" y="224"/>
                  </a:moveTo>
                  <a:lnTo>
                    <a:pt x="5" y="229"/>
                  </a:lnTo>
                  <a:lnTo>
                    <a:pt x="19" y="244"/>
                  </a:lnTo>
                  <a:lnTo>
                    <a:pt x="44" y="273"/>
                  </a:lnTo>
                  <a:lnTo>
                    <a:pt x="78" y="313"/>
                  </a:lnTo>
                  <a:lnTo>
                    <a:pt x="98" y="337"/>
                  </a:lnTo>
                  <a:lnTo>
                    <a:pt x="121" y="365"/>
                  </a:lnTo>
                  <a:lnTo>
                    <a:pt x="144" y="395"/>
                  </a:lnTo>
                  <a:lnTo>
                    <a:pt x="168" y="427"/>
                  </a:lnTo>
                  <a:lnTo>
                    <a:pt x="194" y="463"/>
                  </a:lnTo>
                  <a:lnTo>
                    <a:pt x="221" y="503"/>
                  </a:lnTo>
                  <a:lnTo>
                    <a:pt x="249" y="544"/>
                  </a:lnTo>
                  <a:lnTo>
                    <a:pt x="278" y="588"/>
                  </a:lnTo>
                  <a:lnTo>
                    <a:pt x="307" y="636"/>
                  </a:lnTo>
                  <a:lnTo>
                    <a:pt x="337" y="685"/>
                  </a:lnTo>
                  <a:lnTo>
                    <a:pt x="367" y="738"/>
                  </a:lnTo>
                  <a:lnTo>
                    <a:pt x="396" y="793"/>
                  </a:lnTo>
                  <a:lnTo>
                    <a:pt x="426" y="850"/>
                  </a:lnTo>
                  <a:lnTo>
                    <a:pt x="456" y="910"/>
                  </a:lnTo>
                  <a:lnTo>
                    <a:pt x="484" y="973"/>
                  </a:lnTo>
                  <a:lnTo>
                    <a:pt x="513" y="1039"/>
                  </a:lnTo>
                  <a:lnTo>
                    <a:pt x="540" y="1106"/>
                  </a:lnTo>
                  <a:lnTo>
                    <a:pt x="567" y="1176"/>
                  </a:lnTo>
                  <a:lnTo>
                    <a:pt x="592" y="1248"/>
                  </a:lnTo>
                  <a:lnTo>
                    <a:pt x="617" y="1324"/>
                  </a:lnTo>
                  <a:lnTo>
                    <a:pt x="639" y="1401"/>
                  </a:lnTo>
                  <a:lnTo>
                    <a:pt x="660" y="1481"/>
                  </a:lnTo>
                  <a:lnTo>
                    <a:pt x="679" y="1563"/>
                  </a:lnTo>
                  <a:lnTo>
                    <a:pt x="697" y="1648"/>
                  </a:lnTo>
                  <a:lnTo>
                    <a:pt x="712" y="1734"/>
                  </a:lnTo>
                  <a:lnTo>
                    <a:pt x="725" y="1823"/>
                  </a:lnTo>
                  <a:lnTo>
                    <a:pt x="735" y="1914"/>
                  </a:lnTo>
                  <a:lnTo>
                    <a:pt x="743" y="2007"/>
                  </a:lnTo>
                  <a:lnTo>
                    <a:pt x="773" y="2030"/>
                  </a:lnTo>
                  <a:lnTo>
                    <a:pt x="1152" y="2316"/>
                  </a:lnTo>
                  <a:lnTo>
                    <a:pt x="817" y="1820"/>
                  </a:lnTo>
                  <a:lnTo>
                    <a:pt x="1300" y="1920"/>
                  </a:lnTo>
                  <a:lnTo>
                    <a:pt x="867" y="1548"/>
                  </a:lnTo>
                  <a:lnTo>
                    <a:pt x="1609" y="1561"/>
                  </a:lnTo>
                  <a:lnTo>
                    <a:pt x="792" y="1252"/>
                  </a:lnTo>
                  <a:lnTo>
                    <a:pt x="1561" y="1053"/>
                  </a:lnTo>
                  <a:lnTo>
                    <a:pt x="718" y="1028"/>
                  </a:lnTo>
                  <a:lnTo>
                    <a:pt x="1337" y="706"/>
                  </a:lnTo>
                  <a:lnTo>
                    <a:pt x="631" y="806"/>
                  </a:lnTo>
                  <a:lnTo>
                    <a:pt x="953" y="397"/>
                  </a:lnTo>
                  <a:lnTo>
                    <a:pt x="507" y="595"/>
                  </a:lnTo>
                  <a:lnTo>
                    <a:pt x="656" y="174"/>
                  </a:lnTo>
                  <a:lnTo>
                    <a:pt x="309" y="397"/>
                  </a:lnTo>
                  <a:lnTo>
                    <a:pt x="359" y="0"/>
                  </a:lnTo>
                  <a:lnTo>
                    <a:pt x="20" y="21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216"/>
            <p:cNvSpPr>
              <a:spLocks/>
            </p:cNvSpPr>
            <p:nvPr/>
          </p:nvSpPr>
          <p:spPr bwMode="auto">
            <a:xfrm>
              <a:off x="8670857" y="1139260"/>
              <a:ext cx="70862" cy="336929"/>
            </a:xfrm>
            <a:custGeom>
              <a:avLst/>
              <a:gdLst/>
              <a:ahLst/>
              <a:cxnLst>
                <a:cxn ang="0">
                  <a:pos x="248" y="470"/>
                </a:cxn>
                <a:cxn ang="0">
                  <a:pos x="211" y="855"/>
                </a:cxn>
                <a:cxn ang="0">
                  <a:pos x="235" y="1164"/>
                </a:cxn>
                <a:cxn ang="0">
                  <a:pos x="272" y="1473"/>
                </a:cxn>
                <a:cxn ang="0">
                  <a:pos x="211" y="1784"/>
                </a:cxn>
                <a:cxn ang="0">
                  <a:pos x="185" y="2180"/>
                </a:cxn>
                <a:cxn ang="0">
                  <a:pos x="124" y="2526"/>
                </a:cxn>
                <a:cxn ang="0">
                  <a:pos x="148" y="2787"/>
                </a:cxn>
                <a:cxn ang="0">
                  <a:pos x="0" y="3789"/>
                </a:cxn>
                <a:cxn ang="0">
                  <a:pos x="49" y="3693"/>
                </a:cxn>
                <a:cxn ang="0">
                  <a:pos x="98" y="3585"/>
                </a:cxn>
                <a:cxn ang="0">
                  <a:pos x="148" y="3467"/>
                </a:cxn>
                <a:cxn ang="0">
                  <a:pos x="198" y="3343"/>
                </a:cxn>
                <a:cxn ang="0">
                  <a:pos x="294" y="3081"/>
                </a:cxn>
                <a:cxn ang="0">
                  <a:pos x="385" y="2815"/>
                </a:cxn>
                <a:cxn ang="0">
                  <a:pos x="467" y="2564"/>
                </a:cxn>
                <a:cxn ang="0">
                  <a:pos x="538" y="2342"/>
                </a:cxn>
                <a:cxn ang="0">
                  <a:pos x="593" y="2167"/>
                </a:cxn>
                <a:cxn ang="0">
                  <a:pos x="631" y="2056"/>
                </a:cxn>
                <a:cxn ang="0">
                  <a:pos x="659" y="1984"/>
                </a:cxn>
                <a:cxn ang="0">
                  <a:pos x="683" y="1919"/>
                </a:cxn>
                <a:cxn ang="0">
                  <a:pos x="697" y="1880"/>
                </a:cxn>
                <a:cxn ang="0">
                  <a:pos x="710" y="1840"/>
                </a:cxn>
                <a:cxn ang="0">
                  <a:pos x="722" y="1797"/>
                </a:cxn>
                <a:cxn ang="0">
                  <a:pos x="734" y="1751"/>
                </a:cxn>
                <a:cxn ang="0">
                  <a:pos x="749" y="1684"/>
                </a:cxn>
                <a:cxn ang="0">
                  <a:pos x="763" y="1606"/>
                </a:cxn>
                <a:cxn ang="0">
                  <a:pos x="777" y="1511"/>
                </a:cxn>
                <a:cxn ang="0">
                  <a:pos x="792" y="1399"/>
                </a:cxn>
                <a:cxn ang="0">
                  <a:pos x="793" y="1381"/>
                </a:cxn>
                <a:cxn ang="0">
                  <a:pos x="794" y="1362"/>
                </a:cxn>
                <a:cxn ang="0">
                  <a:pos x="797" y="1311"/>
                </a:cxn>
                <a:cxn ang="0">
                  <a:pos x="794" y="1258"/>
                </a:cxn>
                <a:cxn ang="0">
                  <a:pos x="789" y="1203"/>
                </a:cxn>
                <a:cxn ang="0">
                  <a:pos x="782" y="1147"/>
                </a:cxn>
                <a:cxn ang="0">
                  <a:pos x="759" y="1030"/>
                </a:cxn>
                <a:cxn ang="0">
                  <a:pos x="730" y="914"/>
                </a:cxn>
                <a:cxn ang="0">
                  <a:pos x="694" y="799"/>
                </a:cxn>
                <a:cxn ang="0">
                  <a:pos x="657" y="689"/>
                </a:cxn>
                <a:cxn ang="0">
                  <a:pos x="618" y="588"/>
                </a:cxn>
                <a:cxn ang="0">
                  <a:pos x="580" y="498"/>
                </a:cxn>
                <a:cxn ang="0">
                  <a:pos x="547" y="420"/>
                </a:cxn>
                <a:cxn ang="0">
                  <a:pos x="520" y="361"/>
                </a:cxn>
                <a:cxn ang="0">
                  <a:pos x="502" y="323"/>
                </a:cxn>
                <a:cxn ang="0">
                  <a:pos x="496" y="310"/>
                </a:cxn>
              </a:cxnLst>
              <a:rect l="0" t="0" r="r" b="b"/>
              <a:pathLst>
                <a:path w="797" h="3789">
                  <a:moveTo>
                    <a:pt x="346" y="0"/>
                  </a:moveTo>
                  <a:lnTo>
                    <a:pt x="248" y="470"/>
                  </a:lnTo>
                  <a:lnTo>
                    <a:pt x="520" y="570"/>
                  </a:lnTo>
                  <a:lnTo>
                    <a:pt x="211" y="855"/>
                  </a:lnTo>
                  <a:lnTo>
                    <a:pt x="668" y="929"/>
                  </a:lnTo>
                  <a:lnTo>
                    <a:pt x="235" y="1164"/>
                  </a:lnTo>
                  <a:lnTo>
                    <a:pt x="705" y="1312"/>
                  </a:lnTo>
                  <a:lnTo>
                    <a:pt x="272" y="1473"/>
                  </a:lnTo>
                  <a:lnTo>
                    <a:pt x="681" y="1747"/>
                  </a:lnTo>
                  <a:lnTo>
                    <a:pt x="211" y="1784"/>
                  </a:lnTo>
                  <a:lnTo>
                    <a:pt x="557" y="2130"/>
                  </a:lnTo>
                  <a:lnTo>
                    <a:pt x="185" y="2180"/>
                  </a:lnTo>
                  <a:lnTo>
                    <a:pt x="470" y="2439"/>
                  </a:lnTo>
                  <a:lnTo>
                    <a:pt x="124" y="2526"/>
                  </a:lnTo>
                  <a:lnTo>
                    <a:pt x="309" y="2761"/>
                  </a:lnTo>
                  <a:lnTo>
                    <a:pt x="148" y="2787"/>
                  </a:lnTo>
                  <a:lnTo>
                    <a:pt x="211" y="2997"/>
                  </a:lnTo>
                  <a:lnTo>
                    <a:pt x="0" y="3789"/>
                  </a:lnTo>
                  <a:lnTo>
                    <a:pt x="24" y="3742"/>
                  </a:lnTo>
                  <a:lnTo>
                    <a:pt x="49" y="3693"/>
                  </a:lnTo>
                  <a:lnTo>
                    <a:pt x="74" y="3640"/>
                  </a:lnTo>
                  <a:lnTo>
                    <a:pt x="98" y="3585"/>
                  </a:lnTo>
                  <a:lnTo>
                    <a:pt x="124" y="3527"/>
                  </a:lnTo>
                  <a:lnTo>
                    <a:pt x="148" y="3467"/>
                  </a:lnTo>
                  <a:lnTo>
                    <a:pt x="173" y="3406"/>
                  </a:lnTo>
                  <a:lnTo>
                    <a:pt x="198" y="3343"/>
                  </a:lnTo>
                  <a:lnTo>
                    <a:pt x="247" y="3214"/>
                  </a:lnTo>
                  <a:lnTo>
                    <a:pt x="294" y="3081"/>
                  </a:lnTo>
                  <a:lnTo>
                    <a:pt x="341" y="2948"/>
                  </a:lnTo>
                  <a:lnTo>
                    <a:pt x="385" y="2815"/>
                  </a:lnTo>
                  <a:lnTo>
                    <a:pt x="428" y="2687"/>
                  </a:lnTo>
                  <a:lnTo>
                    <a:pt x="467" y="2564"/>
                  </a:lnTo>
                  <a:lnTo>
                    <a:pt x="504" y="2448"/>
                  </a:lnTo>
                  <a:lnTo>
                    <a:pt x="538" y="2342"/>
                  </a:lnTo>
                  <a:lnTo>
                    <a:pt x="568" y="2248"/>
                  </a:lnTo>
                  <a:lnTo>
                    <a:pt x="593" y="2167"/>
                  </a:lnTo>
                  <a:lnTo>
                    <a:pt x="615" y="2102"/>
                  </a:lnTo>
                  <a:lnTo>
                    <a:pt x="631" y="2056"/>
                  </a:lnTo>
                  <a:lnTo>
                    <a:pt x="645" y="2018"/>
                  </a:lnTo>
                  <a:lnTo>
                    <a:pt x="659" y="1984"/>
                  </a:lnTo>
                  <a:lnTo>
                    <a:pt x="672" y="1951"/>
                  </a:lnTo>
                  <a:lnTo>
                    <a:pt x="683" y="1919"/>
                  </a:lnTo>
                  <a:lnTo>
                    <a:pt x="690" y="1900"/>
                  </a:lnTo>
                  <a:lnTo>
                    <a:pt x="697" y="1880"/>
                  </a:lnTo>
                  <a:lnTo>
                    <a:pt x="703" y="1861"/>
                  </a:lnTo>
                  <a:lnTo>
                    <a:pt x="710" y="1840"/>
                  </a:lnTo>
                  <a:lnTo>
                    <a:pt x="716" y="1820"/>
                  </a:lnTo>
                  <a:lnTo>
                    <a:pt x="722" y="1797"/>
                  </a:lnTo>
                  <a:lnTo>
                    <a:pt x="728" y="1775"/>
                  </a:lnTo>
                  <a:lnTo>
                    <a:pt x="734" y="1751"/>
                  </a:lnTo>
                  <a:lnTo>
                    <a:pt x="741" y="1719"/>
                  </a:lnTo>
                  <a:lnTo>
                    <a:pt x="749" y="1684"/>
                  </a:lnTo>
                  <a:lnTo>
                    <a:pt x="755" y="1647"/>
                  </a:lnTo>
                  <a:lnTo>
                    <a:pt x="763" y="1606"/>
                  </a:lnTo>
                  <a:lnTo>
                    <a:pt x="770" y="1560"/>
                  </a:lnTo>
                  <a:lnTo>
                    <a:pt x="777" y="1511"/>
                  </a:lnTo>
                  <a:lnTo>
                    <a:pt x="785" y="1458"/>
                  </a:lnTo>
                  <a:lnTo>
                    <a:pt x="792" y="1399"/>
                  </a:lnTo>
                  <a:lnTo>
                    <a:pt x="793" y="1391"/>
                  </a:lnTo>
                  <a:lnTo>
                    <a:pt x="793" y="1381"/>
                  </a:lnTo>
                  <a:lnTo>
                    <a:pt x="794" y="1372"/>
                  </a:lnTo>
                  <a:lnTo>
                    <a:pt x="794" y="1362"/>
                  </a:lnTo>
                  <a:lnTo>
                    <a:pt x="795" y="1338"/>
                  </a:lnTo>
                  <a:lnTo>
                    <a:pt x="797" y="1311"/>
                  </a:lnTo>
                  <a:lnTo>
                    <a:pt x="795" y="1285"/>
                  </a:lnTo>
                  <a:lnTo>
                    <a:pt x="794" y="1258"/>
                  </a:lnTo>
                  <a:lnTo>
                    <a:pt x="792" y="1231"/>
                  </a:lnTo>
                  <a:lnTo>
                    <a:pt x="789" y="1203"/>
                  </a:lnTo>
                  <a:lnTo>
                    <a:pt x="786" y="1176"/>
                  </a:lnTo>
                  <a:lnTo>
                    <a:pt x="782" y="1147"/>
                  </a:lnTo>
                  <a:lnTo>
                    <a:pt x="771" y="1089"/>
                  </a:lnTo>
                  <a:lnTo>
                    <a:pt x="759" y="1030"/>
                  </a:lnTo>
                  <a:lnTo>
                    <a:pt x="746" y="972"/>
                  </a:lnTo>
                  <a:lnTo>
                    <a:pt x="730" y="914"/>
                  </a:lnTo>
                  <a:lnTo>
                    <a:pt x="713" y="857"/>
                  </a:lnTo>
                  <a:lnTo>
                    <a:pt x="694" y="799"/>
                  </a:lnTo>
                  <a:lnTo>
                    <a:pt x="676" y="743"/>
                  </a:lnTo>
                  <a:lnTo>
                    <a:pt x="657" y="689"/>
                  </a:lnTo>
                  <a:lnTo>
                    <a:pt x="637" y="637"/>
                  </a:lnTo>
                  <a:lnTo>
                    <a:pt x="618" y="588"/>
                  </a:lnTo>
                  <a:lnTo>
                    <a:pt x="598" y="541"/>
                  </a:lnTo>
                  <a:lnTo>
                    <a:pt x="580" y="498"/>
                  </a:lnTo>
                  <a:lnTo>
                    <a:pt x="562" y="457"/>
                  </a:lnTo>
                  <a:lnTo>
                    <a:pt x="547" y="420"/>
                  </a:lnTo>
                  <a:lnTo>
                    <a:pt x="533" y="388"/>
                  </a:lnTo>
                  <a:lnTo>
                    <a:pt x="520" y="361"/>
                  </a:lnTo>
                  <a:lnTo>
                    <a:pt x="509" y="340"/>
                  </a:lnTo>
                  <a:lnTo>
                    <a:pt x="502" y="323"/>
                  </a:lnTo>
                  <a:lnTo>
                    <a:pt x="497" y="313"/>
                  </a:lnTo>
                  <a:lnTo>
                    <a:pt x="496" y="3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217"/>
            <p:cNvSpPr>
              <a:spLocks/>
            </p:cNvSpPr>
            <p:nvPr/>
          </p:nvSpPr>
          <p:spPr bwMode="auto">
            <a:xfrm>
              <a:off x="8439553" y="1552400"/>
              <a:ext cx="160442" cy="147072"/>
            </a:xfrm>
            <a:custGeom>
              <a:avLst/>
              <a:gdLst/>
              <a:ahLst/>
              <a:cxnLst>
                <a:cxn ang="0">
                  <a:pos x="539" y="1327"/>
                </a:cxn>
                <a:cxn ang="0">
                  <a:pos x="577" y="1286"/>
                </a:cxn>
                <a:cxn ang="0">
                  <a:pos x="615" y="1244"/>
                </a:cxn>
                <a:cxn ang="0">
                  <a:pos x="653" y="1198"/>
                </a:cxn>
                <a:cxn ang="0">
                  <a:pos x="692" y="1151"/>
                </a:cxn>
                <a:cxn ang="0">
                  <a:pos x="730" y="1102"/>
                </a:cxn>
                <a:cxn ang="0">
                  <a:pos x="768" y="1050"/>
                </a:cxn>
                <a:cxn ang="0">
                  <a:pos x="806" y="996"/>
                </a:cxn>
                <a:cxn ang="0">
                  <a:pos x="844" y="940"/>
                </a:cxn>
                <a:cxn ang="0">
                  <a:pos x="882" y="880"/>
                </a:cxn>
                <a:cxn ang="0">
                  <a:pos x="919" y="819"/>
                </a:cxn>
                <a:cxn ang="0">
                  <a:pos x="955" y="755"/>
                </a:cxn>
                <a:cxn ang="0">
                  <a:pos x="991" y="689"/>
                </a:cxn>
                <a:cxn ang="0">
                  <a:pos x="1027" y="620"/>
                </a:cxn>
                <a:cxn ang="0">
                  <a:pos x="1061" y="548"/>
                </a:cxn>
                <a:cxn ang="0">
                  <a:pos x="1095" y="473"/>
                </a:cxn>
                <a:cxn ang="0">
                  <a:pos x="1127" y="396"/>
                </a:cxn>
                <a:cxn ang="0">
                  <a:pos x="1148" y="391"/>
                </a:cxn>
                <a:cxn ang="0">
                  <a:pos x="1202" y="376"/>
                </a:cxn>
                <a:cxn ang="0">
                  <a:pos x="1239" y="365"/>
                </a:cxn>
                <a:cxn ang="0">
                  <a:pos x="1282" y="352"/>
                </a:cxn>
                <a:cxn ang="0">
                  <a:pos x="1330" y="336"/>
                </a:cxn>
                <a:cxn ang="0">
                  <a:pos x="1382" y="318"/>
                </a:cxn>
                <a:cxn ang="0">
                  <a:pos x="1436" y="298"/>
                </a:cxn>
                <a:cxn ang="0">
                  <a:pos x="1491" y="275"/>
                </a:cxn>
                <a:cxn ang="0">
                  <a:pos x="1547" y="251"/>
                </a:cxn>
                <a:cxn ang="0">
                  <a:pos x="1603" y="224"/>
                </a:cxn>
                <a:cxn ang="0">
                  <a:pos x="1631" y="210"/>
                </a:cxn>
                <a:cxn ang="0">
                  <a:pos x="1658" y="196"/>
                </a:cxn>
                <a:cxn ang="0">
                  <a:pos x="1684" y="181"/>
                </a:cxn>
                <a:cxn ang="0">
                  <a:pos x="1710" y="165"/>
                </a:cxn>
                <a:cxn ang="0">
                  <a:pos x="1735" y="149"/>
                </a:cxn>
                <a:cxn ang="0">
                  <a:pos x="1759" y="133"/>
                </a:cxn>
                <a:cxn ang="0">
                  <a:pos x="1781" y="116"/>
                </a:cxn>
                <a:cxn ang="0">
                  <a:pos x="1803" y="99"/>
                </a:cxn>
                <a:cxn ang="0">
                  <a:pos x="1679" y="0"/>
                </a:cxn>
                <a:cxn ang="0">
                  <a:pos x="1642" y="174"/>
                </a:cxn>
                <a:cxn ang="0">
                  <a:pos x="1506" y="87"/>
                </a:cxn>
                <a:cxn ang="0">
                  <a:pos x="1469" y="248"/>
                </a:cxn>
                <a:cxn ang="0">
                  <a:pos x="1270" y="50"/>
                </a:cxn>
                <a:cxn ang="0">
                  <a:pos x="1233" y="309"/>
                </a:cxn>
                <a:cxn ang="0">
                  <a:pos x="1011" y="74"/>
                </a:cxn>
                <a:cxn ang="0">
                  <a:pos x="1048" y="422"/>
                </a:cxn>
                <a:cxn ang="0">
                  <a:pos x="713" y="309"/>
                </a:cxn>
                <a:cxn ang="0">
                  <a:pos x="887" y="620"/>
                </a:cxn>
                <a:cxn ang="0">
                  <a:pos x="552" y="607"/>
                </a:cxn>
                <a:cxn ang="0">
                  <a:pos x="787" y="916"/>
                </a:cxn>
                <a:cxn ang="0">
                  <a:pos x="378" y="879"/>
                </a:cxn>
                <a:cxn ang="0">
                  <a:pos x="539" y="1201"/>
                </a:cxn>
                <a:cxn ang="0">
                  <a:pos x="230" y="1140"/>
                </a:cxn>
                <a:cxn ang="0">
                  <a:pos x="317" y="1412"/>
                </a:cxn>
                <a:cxn ang="0">
                  <a:pos x="119" y="1436"/>
                </a:cxn>
                <a:cxn ang="0">
                  <a:pos x="0" y="1643"/>
                </a:cxn>
                <a:cxn ang="0">
                  <a:pos x="171" y="1643"/>
                </a:cxn>
                <a:cxn ang="0">
                  <a:pos x="211" y="1614"/>
                </a:cxn>
                <a:cxn ang="0">
                  <a:pos x="253" y="1584"/>
                </a:cxn>
                <a:cxn ang="0">
                  <a:pos x="298" y="1550"/>
                </a:cxn>
                <a:cxn ang="0">
                  <a:pos x="343" y="1512"/>
                </a:cxn>
                <a:cxn ang="0">
                  <a:pos x="391" y="1471"/>
                </a:cxn>
                <a:cxn ang="0">
                  <a:pos x="439" y="1427"/>
                </a:cxn>
                <a:cxn ang="0">
                  <a:pos x="489" y="1378"/>
                </a:cxn>
                <a:cxn ang="0">
                  <a:pos x="539" y="1327"/>
                </a:cxn>
              </a:cxnLst>
              <a:rect l="0" t="0" r="r" b="b"/>
              <a:pathLst>
                <a:path w="1803" h="1643">
                  <a:moveTo>
                    <a:pt x="539" y="1327"/>
                  </a:moveTo>
                  <a:lnTo>
                    <a:pt x="577" y="1286"/>
                  </a:lnTo>
                  <a:lnTo>
                    <a:pt x="615" y="1244"/>
                  </a:lnTo>
                  <a:lnTo>
                    <a:pt x="653" y="1198"/>
                  </a:lnTo>
                  <a:lnTo>
                    <a:pt x="692" y="1151"/>
                  </a:lnTo>
                  <a:lnTo>
                    <a:pt x="730" y="1102"/>
                  </a:lnTo>
                  <a:lnTo>
                    <a:pt x="768" y="1050"/>
                  </a:lnTo>
                  <a:lnTo>
                    <a:pt x="806" y="996"/>
                  </a:lnTo>
                  <a:lnTo>
                    <a:pt x="844" y="940"/>
                  </a:lnTo>
                  <a:lnTo>
                    <a:pt x="882" y="880"/>
                  </a:lnTo>
                  <a:lnTo>
                    <a:pt x="919" y="819"/>
                  </a:lnTo>
                  <a:lnTo>
                    <a:pt x="955" y="755"/>
                  </a:lnTo>
                  <a:lnTo>
                    <a:pt x="991" y="689"/>
                  </a:lnTo>
                  <a:lnTo>
                    <a:pt x="1027" y="620"/>
                  </a:lnTo>
                  <a:lnTo>
                    <a:pt x="1061" y="548"/>
                  </a:lnTo>
                  <a:lnTo>
                    <a:pt x="1095" y="473"/>
                  </a:lnTo>
                  <a:lnTo>
                    <a:pt x="1127" y="396"/>
                  </a:lnTo>
                  <a:lnTo>
                    <a:pt x="1148" y="391"/>
                  </a:lnTo>
                  <a:lnTo>
                    <a:pt x="1202" y="376"/>
                  </a:lnTo>
                  <a:lnTo>
                    <a:pt x="1239" y="365"/>
                  </a:lnTo>
                  <a:lnTo>
                    <a:pt x="1282" y="352"/>
                  </a:lnTo>
                  <a:lnTo>
                    <a:pt x="1330" y="336"/>
                  </a:lnTo>
                  <a:lnTo>
                    <a:pt x="1382" y="318"/>
                  </a:lnTo>
                  <a:lnTo>
                    <a:pt x="1436" y="298"/>
                  </a:lnTo>
                  <a:lnTo>
                    <a:pt x="1491" y="275"/>
                  </a:lnTo>
                  <a:lnTo>
                    <a:pt x="1547" y="251"/>
                  </a:lnTo>
                  <a:lnTo>
                    <a:pt x="1603" y="224"/>
                  </a:lnTo>
                  <a:lnTo>
                    <a:pt x="1631" y="210"/>
                  </a:lnTo>
                  <a:lnTo>
                    <a:pt x="1658" y="196"/>
                  </a:lnTo>
                  <a:lnTo>
                    <a:pt x="1684" y="181"/>
                  </a:lnTo>
                  <a:lnTo>
                    <a:pt x="1710" y="165"/>
                  </a:lnTo>
                  <a:lnTo>
                    <a:pt x="1735" y="149"/>
                  </a:lnTo>
                  <a:lnTo>
                    <a:pt x="1759" y="133"/>
                  </a:lnTo>
                  <a:lnTo>
                    <a:pt x="1781" y="116"/>
                  </a:lnTo>
                  <a:lnTo>
                    <a:pt x="1803" y="99"/>
                  </a:lnTo>
                  <a:lnTo>
                    <a:pt x="1679" y="0"/>
                  </a:lnTo>
                  <a:lnTo>
                    <a:pt x="1642" y="174"/>
                  </a:lnTo>
                  <a:lnTo>
                    <a:pt x="1506" y="87"/>
                  </a:lnTo>
                  <a:lnTo>
                    <a:pt x="1469" y="248"/>
                  </a:lnTo>
                  <a:lnTo>
                    <a:pt x="1270" y="50"/>
                  </a:lnTo>
                  <a:lnTo>
                    <a:pt x="1233" y="309"/>
                  </a:lnTo>
                  <a:lnTo>
                    <a:pt x="1011" y="74"/>
                  </a:lnTo>
                  <a:lnTo>
                    <a:pt x="1048" y="422"/>
                  </a:lnTo>
                  <a:lnTo>
                    <a:pt x="713" y="309"/>
                  </a:lnTo>
                  <a:lnTo>
                    <a:pt x="887" y="620"/>
                  </a:lnTo>
                  <a:lnTo>
                    <a:pt x="552" y="607"/>
                  </a:lnTo>
                  <a:lnTo>
                    <a:pt x="787" y="916"/>
                  </a:lnTo>
                  <a:lnTo>
                    <a:pt x="378" y="879"/>
                  </a:lnTo>
                  <a:lnTo>
                    <a:pt x="539" y="1201"/>
                  </a:lnTo>
                  <a:lnTo>
                    <a:pt x="230" y="1140"/>
                  </a:lnTo>
                  <a:lnTo>
                    <a:pt x="317" y="1412"/>
                  </a:lnTo>
                  <a:lnTo>
                    <a:pt x="119" y="1436"/>
                  </a:lnTo>
                  <a:lnTo>
                    <a:pt x="0" y="1643"/>
                  </a:lnTo>
                  <a:lnTo>
                    <a:pt x="171" y="1643"/>
                  </a:lnTo>
                  <a:lnTo>
                    <a:pt x="211" y="1614"/>
                  </a:lnTo>
                  <a:lnTo>
                    <a:pt x="253" y="1584"/>
                  </a:lnTo>
                  <a:lnTo>
                    <a:pt x="298" y="1550"/>
                  </a:lnTo>
                  <a:lnTo>
                    <a:pt x="343" y="1512"/>
                  </a:lnTo>
                  <a:lnTo>
                    <a:pt x="391" y="1471"/>
                  </a:lnTo>
                  <a:lnTo>
                    <a:pt x="439" y="1427"/>
                  </a:lnTo>
                  <a:lnTo>
                    <a:pt x="489" y="1378"/>
                  </a:lnTo>
                  <a:lnTo>
                    <a:pt x="539" y="1327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218"/>
            <p:cNvSpPr>
              <a:spLocks/>
            </p:cNvSpPr>
            <p:nvPr/>
          </p:nvSpPr>
          <p:spPr bwMode="auto">
            <a:xfrm>
              <a:off x="8562557" y="1295692"/>
              <a:ext cx="54818" cy="250023"/>
            </a:xfrm>
            <a:custGeom>
              <a:avLst/>
              <a:gdLst/>
              <a:ahLst/>
              <a:cxnLst>
                <a:cxn ang="0">
                  <a:pos x="544" y="0"/>
                </a:cxn>
                <a:cxn ang="0">
                  <a:pos x="532" y="428"/>
                </a:cxn>
                <a:cxn ang="0">
                  <a:pos x="358" y="528"/>
                </a:cxn>
                <a:cxn ang="0">
                  <a:pos x="569" y="689"/>
                </a:cxn>
                <a:cxn ang="0">
                  <a:pos x="296" y="776"/>
                </a:cxn>
                <a:cxn ang="0">
                  <a:pos x="556" y="998"/>
                </a:cxn>
                <a:cxn ang="0">
                  <a:pos x="235" y="1085"/>
                </a:cxn>
                <a:cxn ang="0">
                  <a:pos x="556" y="1283"/>
                </a:cxn>
                <a:cxn ang="0">
                  <a:pos x="185" y="1370"/>
                </a:cxn>
                <a:cxn ang="0">
                  <a:pos x="495" y="1556"/>
                </a:cxn>
                <a:cxn ang="0">
                  <a:pos x="36" y="1680"/>
                </a:cxn>
                <a:cxn ang="0">
                  <a:pos x="395" y="1940"/>
                </a:cxn>
                <a:cxn ang="0">
                  <a:pos x="24" y="1952"/>
                </a:cxn>
                <a:cxn ang="0">
                  <a:pos x="296" y="2187"/>
                </a:cxn>
                <a:cxn ang="0">
                  <a:pos x="36" y="2187"/>
                </a:cxn>
                <a:cxn ang="0">
                  <a:pos x="148" y="2385"/>
                </a:cxn>
                <a:cxn ang="0">
                  <a:pos x="0" y="2796"/>
                </a:cxn>
                <a:cxn ang="0">
                  <a:pos x="71" y="2698"/>
                </a:cxn>
                <a:cxn ang="0">
                  <a:pos x="138" y="2598"/>
                </a:cxn>
                <a:cxn ang="0">
                  <a:pos x="198" y="2496"/>
                </a:cxn>
                <a:cxn ang="0">
                  <a:pos x="254" y="2394"/>
                </a:cxn>
                <a:cxn ang="0">
                  <a:pos x="305" y="2290"/>
                </a:cxn>
                <a:cxn ang="0">
                  <a:pos x="352" y="2186"/>
                </a:cxn>
                <a:cxn ang="0">
                  <a:pos x="393" y="2082"/>
                </a:cxn>
                <a:cxn ang="0">
                  <a:pos x="431" y="1977"/>
                </a:cxn>
                <a:cxn ang="0">
                  <a:pos x="464" y="1873"/>
                </a:cxn>
                <a:cxn ang="0">
                  <a:pos x="493" y="1769"/>
                </a:cxn>
                <a:cxn ang="0">
                  <a:pos x="519" y="1665"/>
                </a:cxn>
                <a:cxn ang="0">
                  <a:pos x="541" y="1562"/>
                </a:cxn>
                <a:cxn ang="0">
                  <a:pos x="560" y="1460"/>
                </a:cxn>
                <a:cxn ang="0">
                  <a:pos x="576" y="1360"/>
                </a:cxn>
                <a:cxn ang="0">
                  <a:pos x="589" y="1260"/>
                </a:cxn>
                <a:cxn ang="0">
                  <a:pos x="599" y="1162"/>
                </a:cxn>
                <a:cxn ang="0">
                  <a:pos x="607" y="1066"/>
                </a:cxn>
                <a:cxn ang="0">
                  <a:pos x="612" y="972"/>
                </a:cxn>
                <a:cxn ang="0">
                  <a:pos x="614" y="881"/>
                </a:cxn>
                <a:cxn ang="0">
                  <a:pos x="615" y="792"/>
                </a:cxn>
                <a:cxn ang="0">
                  <a:pos x="615" y="705"/>
                </a:cxn>
                <a:cxn ang="0">
                  <a:pos x="612" y="622"/>
                </a:cxn>
                <a:cxn ang="0">
                  <a:pos x="609" y="542"/>
                </a:cxn>
                <a:cxn ang="0">
                  <a:pos x="604" y="464"/>
                </a:cxn>
                <a:cxn ang="0">
                  <a:pos x="597" y="391"/>
                </a:cxn>
                <a:cxn ang="0">
                  <a:pos x="591" y="323"/>
                </a:cxn>
                <a:cxn ang="0">
                  <a:pos x="584" y="257"/>
                </a:cxn>
                <a:cxn ang="0">
                  <a:pos x="576" y="196"/>
                </a:cxn>
                <a:cxn ang="0">
                  <a:pos x="568" y="140"/>
                </a:cxn>
                <a:cxn ang="0">
                  <a:pos x="559" y="88"/>
                </a:cxn>
                <a:cxn ang="0">
                  <a:pos x="552" y="42"/>
                </a:cxn>
                <a:cxn ang="0">
                  <a:pos x="544" y="0"/>
                </a:cxn>
              </a:cxnLst>
              <a:rect l="0" t="0" r="r" b="b"/>
              <a:pathLst>
                <a:path w="615" h="2796">
                  <a:moveTo>
                    <a:pt x="544" y="0"/>
                  </a:moveTo>
                  <a:lnTo>
                    <a:pt x="532" y="428"/>
                  </a:lnTo>
                  <a:lnTo>
                    <a:pt x="358" y="528"/>
                  </a:lnTo>
                  <a:lnTo>
                    <a:pt x="569" y="689"/>
                  </a:lnTo>
                  <a:lnTo>
                    <a:pt x="296" y="776"/>
                  </a:lnTo>
                  <a:lnTo>
                    <a:pt x="556" y="998"/>
                  </a:lnTo>
                  <a:lnTo>
                    <a:pt x="235" y="1085"/>
                  </a:lnTo>
                  <a:lnTo>
                    <a:pt x="556" y="1283"/>
                  </a:lnTo>
                  <a:lnTo>
                    <a:pt x="185" y="1370"/>
                  </a:lnTo>
                  <a:lnTo>
                    <a:pt x="495" y="1556"/>
                  </a:lnTo>
                  <a:lnTo>
                    <a:pt x="36" y="1680"/>
                  </a:lnTo>
                  <a:lnTo>
                    <a:pt x="395" y="1940"/>
                  </a:lnTo>
                  <a:lnTo>
                    <a:pt x="24" y="1952"/>
                  </a:lnTo>
                  <a:lnTo>
                    <a:pt x="296" y="2187"/>
                  </a:lnTo>
                  <a:lnTo>
                    <a:pt x="36" y="2187"/>
                  </a:lnTo>
                  <a:lnTo>
                    <a:pt x="148" y="2385"/>
                  </a:lnTo>
                  <a:lnTo>
                    <a:pt x="0" y="2796"/>
                  </a:lnTo>
                  <a:lnTo>
                    <a:pt x="71" y="2698"/>
                  </a:lnTo>
                  <a:lnTo>
                    <a:pt x="138" y="2598"/>
                  </a:lnTo>
                  <a:lnTo>
                    <a:pt x="198" y="2496"/>
                  </a:lnTo>
                  <a:lnTo>
                    <a:pt x="254" y="2394"/>
                  </a:lnTo>
                  <a:lnTo>
                    <a:pt x="305" y="2290"/>
                  </a:lnTo>
                  <a:lnTo>
                    <a:pt x="352" y="2186"/>
                  </a:lnTo>
                  <a:lnTo>
                    <a:pt x="393" y="2082"/>
                  </a:lnTo>
                  <a:lnTo>
                    <a:pt x="431" y="1977"/>
                  </a:lnTo>
                  <a:lnTo>
                    <a:pt x="464" y="1873"/>
                  </a:lnTo>
                  <a:lnTo>
                    <a:pt x="493" y="1769"/>
                  </a:lnTo>
                  <a:lnTo>
                    <a:pt x="519" y="1665"/>
                  </a:lnTo>
                  <a:lnTo>
                    <a:pt x="541" y="1562"/>
                  </a:lnTo>
                  <a:lnTo>
                    <a:pt x="560" y="1460"/>
                  </a:lnTo>
                  <a:lnTo>
                    <a:pt x="576" y="1360"/>
                  </a:lnTo>
                  <a:lnTo>
                    <a:pt x="589" y="1260"/>
                  </a:lnTo>
                  <a:lnTo>
                    <a:pt x="599" y="1162"/>
                  </a:lnTo>
                  <a:lnTo>
                    <a:pt x="607" y="1066"/>
                  </a:lnTo>
                  <a:lnTo>
                    <a:pt x="612" y="972"/>
                  </a:lnTo>
                  <a:lnTo>
                    <a:pt x="614" y="881"/>
                  </a:lnTo>
                  <a:lnTo>
                    <a:pt x="615" y="792"/>
                  </a:lnTo>
                  <a:lnTo>
                    <a:pt x="615" y="705"/>
                  </a:lnTo>
                  <a:lnTo>
                    <a:pt x="612" y="622"/>
                  </a:lnTo>
                  <a:lnTo>
                    <a:pt x="609" y="542"/>
                  </a:lnTo>
                  <a:lnTo>
                    <a:pt x="604" y="464"/>
                  </a:lnTo>
                  <a:lnTo>
                    <a:pt x="597" y="391"/>
                  </a:lnTo>
                  <a:lnTo>
                    <a:pt x="591" y="323"/>
                  </a:lnTo>
                  <a:lnTo>
                    <a:pt x="584" y="257"/>
                  </a:lnTo>
                  <a:lnTo>
                    <a:pt x="576" y="196"/>
                  </a:lnTo>
                  <a:lnTo>
                    <a:pt x="568" y="140"/>
                  </a:lnTo>
                  <a:lnTo>
                    <a:pt x="559" y="88"/>
                  </a:lnTo>
                  <a:lnTo>
                    <a:pt x="552" y="4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219"/>
            <p:cNvSpPr>
              <a:spLocks/>
            </p:cNvSpPr>
            <p:nvPr/>
          </p:nvSpPr>
          <p:spPr bwMode="auto">
            <a:xfrm>
              <a:off x="8595983" y="1223493"/>
              <a:ext cx="68188" cy="316874"/>
            </a:xfrm>
            <a:custGeom>
              <a:avLst/>
              <a:gdLst/>
              <a:ahLst/>
              <a:cxnLst>
                <a:cxn ang="0">
                  <a:pos x="532" y="2757"/>
                </a:cxn>
                <a:cxn ang="0">
                  <a:pos x="541" y="2734"/>
                </a:cxn>
                <a:cxn ang="0">
                  <a:pos x="558" y="2687"/>
                </a:cxn>
                <a:cxn ang="0">
                  <a:pos x="583" y="2612"/>
                </a:cxn>
                <a:cxn ang="0">
                  <a:pos x="607" y="2536"/>
                </a:cxn>
                <a:cxn ang="0">
                  <a:pos x="630" y="2457"/>
                </a:cxn>
                <a:cxn ang="0">
                  <a:pos x="644" y="2404"/>
                </a:cxn>
                <a:cxn ang="0">
                  <a:pos x="649" y="2379"/>
                </a:cxn>
                <a:cxn ang="0">
                  <a:pos x="655" y="2354"/>
                </a:cxn>
                <a:cxn ang="0">
                  <a:pos x="662" y="2329"/>
                </a:cxn>
                <a:cxn ang="0">
                  <a:pos x="673" y="2277"/>
                </a:cxn>
                <a:cxn ang="0">
                  <a:pos x="691" y="2199"/>
                </a:cxn>
                <a:cxn ang="0">
                  <a:pos x="707" y="2120"/>
                </a:cxn>
                <a:cxn ang="0">
                  <a:pos x="723" y="2037"/>
                </a:cxn>
                <a:cxn ang="0">
                  <a:pos x="740" y="1934"/>
                </a:cxn>
                <a:cxn ang="0">
                  <a:pos x="754" y="1812"/>
                </a:cxn>
                <a:cxn ang="0">
                  <a:pos x="763" y="1683"/>
                </a:cxn>
                <a:cxn ang="0">
                  <a:pos x="769" y="1551"/>
                </a:cxn>
                <a:cxn ang="0">
                  <a:pos x="770" y="1416"/>
                </a:cxn>
                <a:cxn ang="0">
                  <a:pos x="767" y="1281"/>
                </a:cxn>
                <a:cxn ang="0">
                  <a:pos x="760" y="1146"/>
                </a:cxn>
                <a:cxn ang="0">
                  <a:pos x="752" y="1012"/>
                </a:cxn>
                <a:cxn ang="0">
                  <a:pos x="745" y="930"/>
                </a:cxn>
                <a:cxn ang="0">
                  <a:pos x="735" y="818"/>
                </a:cxn>
                <a:cxn ang="0">
                  <a:pos x="713" y="636"/>
                </a:cxn>
                <a:cxn ang="0">
                  <a:pos x="688" y="470"/>
                </a:cxn>
                <a:cxn ang="0">
                  <a:pos x="664" y="325"/>
                </a:cxn>
                <a:cxn ang="0">
                  <a:pos x="641" y="203"/>
                </a:cxn>
                <a:cxn ang="0">
                  <a:pos x="619" y="107"/>
                </a:cxn>
                <a:cxn ang="0">
                  <a:pos x="603" y="40"/>
                </a:cxn>
                <a:cxn ang="0">
                  <a:pos x="595" y="5"/>
                </a:cxn>
                <a:cxn ang="0">
                  <a:pos x="594" y="322"/>
                </a:cxn>
                <a:cxn ang="0">
                  <a:pos x="656" y="632"/>
                </a:cxn>
                <a:cxn ang="0">
                  <a:pos x="668" y="879"/>
                </a:cxn>
                <a:cxn ang="0">
                  <a:pos x="731" y="1214"/>
                </a:cxn>
                <a:cxn ang="0">
                  <a:pos x="705" y="1499"/>
                </a:cxn>
                <a:cxn ang="0">
                  <a:pos x="731" y="1760"/>
                </a:cxn>
                <a:cxn ang="0">
                  <a:pos x="656" y="2093"/>
                </a:cxn>
                <a:cxn ang="0">
                  <a:pos x="570" y="2391"/>
                </a:cxn>
                <a:cxn ang="0">
                  <a:pos x="457" y="2725"/>
                </a:cxn>
                <a:cxn ang="0">
                  <a:pos x="28" y="3529"/>
                </a:cxn>
                <a:cxn ang="0">
                  <a:pos x="84" y="3476"/>
                </a:cxn>
                <a:cxn ang="0">
                  <a:pos x="138" y="3420"/>
                </a:cxn>
                <a:cxn ang="0">
                  <a:pos x="190" y="3360"/>
                </a:cxn>
                <a:cxn ang="0">
                  <a:pos x="237" y="3303"/>
                </a:cxn>
                <a:cxn ang="0">
                  <a:pos x="278" y="3247"/>
                </a:cxn>
                <a:cxn ang="0">
                  <a:pos x="317" y="3188"/>
                </a:cxn>
                <a:cxn ang="0">
                  <a:pos x="357" y="3126"/>
                </a:cxn>
                <a:cxn ang="0">
                  <a:pos x="393" y="3063"/>
                </a:cxn>
                <a:cxn ang="0">
                  <a:pos x="429" y="2995"/>
                </a:cxn>
                <a:cxn ang="0">
                  <a:pos x="463" y="2925"/>
                </a:cxn>
                <a:cxn ang="0">
                  <a:pos x="494" y="2851"/>
                </a:cxn>
                <a:cxn ang="0">
                  <a:pos x="516" y="2802"/>
                </a:cxn>
                <a:cxn ang="0">
                  <a:pos x="524" y="2780"/>
                </a:cxn>
              </a:cxnLst>
              <a:rect l="0" t="0" r="r" b="b"/>
              <a:pathLst>
                <a:path w="770" h="3554">
                  <a:moveTo>
                    <a:pt x="528" y="2768"/>
                  </a:moveTo>
                  <a:lnTo>
                    <a:pt x="532" y="2757"/>
                  </a:lnTo>
                  <a:lnTo>
                    <a:pt x="537" y="2746"/>
                  </a:lnTo>
                  <a:lnTo>
                    <a:pt x="541" y="2734"/>
                  </a:lnTo>
                  <a:lnTo>
                    <a:pt x="545" y="2723"/>
                  </a:lnTo>
                  <a:lnTo>
                    <a:pt x="558" y="2687"/>
                  </a:lnTo>
                  <a:lnTo>
                    <a:pt x="571" y="2651"/>
                  </a:lnTo>
                  <a:lnTo>
                    <a:pt x="583" y="2612"/>
                  </a:lnTo>
                  <a:lnTo>
                    <a:pt x="595" y="2574"/>
                  </a:lnTo>
                  <a:lnTo>
                    <a:pt x="607" y="2536"/>
                  </a:lnTo>
                  <a:lnTo>
                    <a:pt x="618" y="2497"/>
                  </a:lnTo>
                  <a:lnTo>
                    <a:pt x="630" y="2457"/>
                  </a:lnTo>
                  <a:lnTo>
                    <a:pt x="641" y="2415"/>
                  </a:lnTo>
                  <a:lnTo>
                    <a:pt x="644" y="2404"/>
                  </a:lnTo>
                  <a:lnTo>
                    <a:pt x="647" y="2391"/>
                  </a:lnTo>
                  <a:lnTo>
                    <a:pt x="649" y="2379"/>
                  </a:lnTo>
                  <a:lnTo>
                    <a:pt x="652" y="2367"/>
                  </a:lnTo>
                  <a:lnTo>
                    <a:pt x="655" y="2354"/>
                  </a:lnTo>
                  <a:lnTo>
                    <a:pt x="659" y="2341"/>
                  </a:lnTo>
                  <a:lnTo>
                    <a:pt x="662" y="2329"/>
                  </a:lnTo>
                  <a:lnTo>
                    <a:pt x="665" y="2315"/>
                  </a:lnTo>
                  <a:lnTo>
                    <a:pt x="673" y="2277"/>
                  </a:lnTo>
                  <a:lnTo>
                    <a:pt x="683" y="2239"/>
                  </a:lnTo>
                  <a:lnTo>
                    <a:pt x="691" y="2199"/>
                  </a:lnTo>
                  <a:lnTo>
                    <a:pt x="699" y="2160"/>
                  </a:lnTo>
                  <a:lnTo>
                    <a:pt x="707" y="2120"/>
                  </a:lnTo>
                  <a:lnTo>
                    <a:pt x="715" y="2079"/>
                  </a:lnTo>
                  <a:lnTo>
                    <a:pt x="723" y="2037"/>
                  </a:lnTo>
                  <a:lnTo>
                    <a:pt x="731" y="1995"/>
                  </a:lnTo>
                  <a:lnTo>
                    <a:pt x="740" y="1934"/>
                  </a:lnTo>
                  <a:lnTo>
                    <a:pt x="748" y="1874"/>
                  </a:lnTo>
                  <a:lnTo>
                    <a:pt x="754" y="1812"/>
                  </a:lnTo>
                  <a:lnTo>
                    <a:pt x="759" y="1748"/>
                  </a:lnTo>
                  <a:lnTo>
                    <a:pt x="763" y="1683"/>
                  </a:lnTo>
                  <a:lnTo>
                    <a:pt x="767" y="1618"/>
                  </a:lnTo>
                  <a:lnTo>
                    <a:pt x="769" y="1551"/>
                  </a:lnTo>
                  <a:lnTo>
                    <a:pt x="770" y="1484"/>
                  </a:lnTo>
                  <a:lnTo>
                    <a:pt x="770" y="1416"/>
                  </a:lnTo>
                  <a:lnTo>
                    <a:pt x="769" y="1349"/>
                  </a:lnTo>
                  <a:lnTo>
                    <a:pt x="767" y="1281"/>
                  </a:lnTo>
                  <a:lnTo>
                    <a:pt x="763" y="1213"/>
                  </a:lnTo>
                  <a:lnTo>
                    <a:pt x="760" y="1146"/>
                  </a:lnTo>
                  <a:lnTo>
                    <a:pt x="756" y="1078"/>
                  </a:lnTo>
                  <a:lnTo>
                    <a:pt x="752" y="1012"/>
                  </a:lnTo>
                  <a:lnTo>
                    <a:pt x="747" y="946"/>
                  </a:lnTo>
                  <a:lnTo>
                    <a:pt x="745" y="930"/>
                  </a:lnTo>
                  <a:lnTo>
                    <a:pt x="744" y="914"/>
                  </a:lnTo>
                  <a:lnTo>
                    <a:pt x="735" y="818"/>
                  </a:lnTo>
                  <a:lnTo>
                    <a:pt x="724" y="726"/>
                  </a:lnTo>
                  <a:lnTo>
                    <a:pt x="713" y="636"/>
                  </a:lnTo>
                  <a:lnTo>
                    <a:pt x="701" y="551"/>
                  </a:lnTo>
                  <a:lnTo>
                    <a:pt x="688" y="470"/>
                  </a:lnTo>
                  <a:lnTo>
                    <a:pt x="677" y="395"/>
                  </a:lnTo>
                  <a:lnTo>
                    <a:pt x="664" y="325"/>
                  </a:lnTo>
                  <a:lnTo>
                    <a:pt x="652" y="262"/>
                  </a:lnTo>
                  <a:lnTo>
                    <a:pt x="641" y="203"/>
                  </a:lnTo>
                  <a:lnTo>
                    <a:pt x="629" y="152"/>
                  </a:lnTo>
                  <a:lnTo>
                    <a:pt x="619" y="107"/>
                  </a:lnTo>
                  <a:lnTo>
                    <a:pt x="611" y="70"/>
                  </a:lnTo>
                  <a:lnTo>
                    <a:pt x="603" y="40"/>
                  </a:lnTo>
                  <a:lnTo>
                    <a:pt x="598" y="18"/>
                  </a:lnTo>
                  <a:lnTo>
                    <a:pt x="595" y="5"/>
                  </a:lnTo>
                  <a:lnTo>
                    <a:pt x="594" y="0"/>
                  </a:lnTo>
                  <a:lnTo>
                    <a:pt x="594" y="322"/>
                  </a:lnTo>
                  <a:lnTo>
                    <a:pt x="420" y="496"/>
                  </a:lnTo>
                  <a:lnTo>
                    <a:pt x="656" y="632"/>
                  </a:lnTo>
                  <a:lnTo>
                    <a:pt x="420" y="805"/>
                  </a:lnTo>
                  <a:lnTo>
                    <a:pt x="668" y="879"/>
                  </a:lnTo>
                  <a:lnTo>
                    <a:pt x="483" y="1090"/>
                  </a:lnTo>
                  <a:lnTo>
                    <a:pt x="731" y="1214"/>
                  </a:lnTo>
                  <a:lnTo>
                    <a:pt x="532" y="1375"/>
                  </a:lnTo>
                  <a:lnTo>
                    <a:pt x="705" y="1499"/>
                  </a:lnTo>
                  <a:lnTo>
                    <a:pt x="557" y="1647"/>
                  </a:lnTo>
                  <a:lnTo>
                    <a:pt x="731" y="1760"/>
                  </a:lnTo>
                  <a:lnTo>
                    <a:pt x="507" y="1945"/>
                  </a:lnTo>
                  <a:lnTo>
                    <a:pt x="656" y="2093"/>
                  </a:lnTo>
                  <a:lnTo>
                    <a:pt x="483" y="2217"/>
                  </a:lnTo>
                  <a:lnTo>
                    <a:pt x="570" y="2391"/>
                  </a:lnTo>
                  <a:lnTo>
                    <a:pt x="409" y="2453"/>
                  </a:lnTo>
                  <a:lnTo>
                    <a:pt x="457" y="2725"/>
                  </a:lnTo>
                  <a:lnTo>
                    <a:pt x="0" y="3554"/>
                  </a:lnTo>
                  <a:lnTo>
                    <a:pt x="28" y="3529"/>
                  </a:lnTo>
                  <a:lnTo>
                    <a:pt x="57" y="3503"/>
                  </a:lnTo>
                  <a:lnTo>
                    <a:pt x="84" y="3476"/>
                  </a:lnTo>
                  <a:lnTo>
                    <a:pt x="112" y="3448"/>
                  </a:lnTo>
                  <a:lnTo>
                    <a:pt x="138" y="3420"/>
                  </a:lnTo>
                  <a:lnTo>
                    <a:pt x="165" y="3391"/>
                  </a:lnTo>
                  <a:lnTo>
                    <a:pt x="190" y="3360"/>
                  </a:lnTo>
                  <a:lnTo>
                    <a:pt x="216" y="3330"/>
                  </a:lnTo>
                  <a:lnTo>
                    <a:pt x="237" y="3303"/>
                  </a:lnTo>
                  <a:lnTo>
                    <a:pt x="257" y="3276"/>
                  </a:lnTo>
                  <a:lnTo>
                    <a:pt x="278" y="3247"/>
                  </a:lnTo>
                  <a:lnTo>
                    <a:pt x="298" y="3217"/>
                  </a:lnTo>
                  <a:lnTo>
                    <a:pt x="317" y="3188"/>
                  </a:lnTo>
                  <a:lnTo>
                    <a:pt x="338" y="3158"/>
                  </a:lnTo>
                  <a:lnTo>
                    <a:pt x="357" y="3126"/>
                  </a:lnTo>
                  <a:lnTo>
                    <a:pt x="375" y="3094"/>
                  </a:lnTo>
                  <a:lnTo>
                    <a:pt x="393" y="3063"/>
                  </a:lnTo>
                  <a:lnTo>
                    <a:pt x="411" y="3029"/>
                  </a:lnTo>
                  <a:lnTo>
                    <a:pt x="429" y="2995"/>
                  </a:lnTo>
                  <a:lnTo>
                    <a:pt x="446" y="2960"/>
                  </a:lnTo>
                  <a:lnTo>
                    <a:pt x="463" y="2925"/>
                  </a:lnTo>
                  <a:lnTo>
                    <a:pt x="478" y="2888"/>
                  </a:lnTo>
                  <a:lnTo>
                    <a:pt x="494" y="2851"/>
                  </a:lnTo>
                  <a:lnTo>
                    <a:pt x="510" y="2813"/>
                  </a:lnTo>
                  <a:lnTo>
                    <a:pt x="516" y="2802"/>
                  </a:lnTo>
                  <a:lnTo>
                    <a:pt x="520" y="2790"/>
                  </a:lnTo>
                  <a:lnTo>
                    <a:pt x="524" y="2780"/>
                  </a:lnTo>
                  <a:lnTo>
                    <a:pt x="528" y="2768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220"/>
            <p:cNvSpPr>
              <a:spLocks/>
            </p:cNvSpPr>
            <p:nvPr/>
          </p:nvSpPr>
          <p:spPr bwMode="auto">
            <a:xfrm>
              <a:off x="8557209" y="1284996"/>
              <a:ext cx="76210" cy="275426"/>
            </a:xfrm>
            <a:custGeom>
              <a:avLst/>
              <a:gdLst/>
              <a:ahLst/>
              <a:cxnLst>
                <a:cxn ang="0">
                  <a:pos x="43" y="2942"/>
                </a:cxn>
                <a:cxn ang="0">
                  <a:pos x="14" y="2980"/>
                </a:cxn>
                <a:cxn ang="0">
                  <a:pos x="119" y="3097"/>
                </a:cxn>
                <a:cxn ang="0">
                  <a:pos x="304" y="2851"/>
                </a:cxn>
                <a:cxn ang="0">
                  <a:pos x="455" y="2609"/>
                </a:cxn>
                <a:cxn ang="0">
                  <a:pos x="578" y="2370"/>
                </a:cxn>
                <a:cxn ang="0">
                  <a:pos x="673" y="2138"/>
                </a:cxn>
                <a:cxn ang="0">
                  <a:pos x="744" y="1915"/>
                </a:cxn>
                <a:cxn ang="0">
                  <a:pos x="795" y="1701"/>
                </a:cxn>
                <a:cxn ang="0">
                  <a:pos x="827" y="1498"/>
                </a:cxn>
                <a:cxn ang="0">
                  <a:pos x="844" y="1309"/>
                </a:cxn>
                <a:cxn ang="0">
                  <a:pos x="847" y="1135"/>
                </a:cxn>
                <a:cxn ang="0">
                  <a:pos x="842" y="978"/>
                </a:cxn>
                <a:cxn ang="0">
                  <a:pos x="829" y="840"/>
                </a:cxn>
                <a:cxn ang="0">
                  <a:pos x="812" y="723"/>
                </a:cxn>
                <a:cxn ang="0">
                  <a:pos x="793" y="627"/>
                </a:cxn>
                <a:cxn ang="0">
                  <a:pos x="776" y="557"/>
                </a:cxn>
                <a:cxn ang="0">
                  <a:pos x="758" y="493"/>
                </a:cxn>
                <a:cxn ang="0">
                  <a:pos x="577" y="10"/>
                </a:cxn>
                <a:cxn ang="0">
                  <a:pos x="592" y="75"/>
                </a:cxn>
                <a:cxn ang="0">
                  <a:pos x="610" y="169"/>
                </a:cxn>
                <a:cxn ang="0">
                  <a:pos x="626" y="267"/>
                </a:cxn>
                <a:cxn ang="0">
                  <a:pos x="642" y="384"/>
                </a:cxn>
                <a:cxn ang="0">
                  <a:pos x="655" y="518"/>
                </a:cxn>
                <a:cxn ang="0">
                  <a:pos x="667" y="669"/>
                </a:cxn>
                <a:cxn ang="0">
                  <a:pos x="673" y="832"/>
                </a:cxn>
                <a:cxn ang="0">
                  <a:pos x="672" y="1008"/>
                </a:cxn>
                <a:cxn ang="0">
                  <a:pos x="665" y="1193"/>
                </a:cxn>
                <a:cxn ang="0">
                  <a:pos x="647" y="1387"/>
                </a:cxn>
                <a:cxn ang="0">
                  <a:pos x="618" y="1587"/>
                </a:cxn>
                <a:cxn ang="0">
                  <a:pos x="577" y="1792"/>
                </a:cxn>
                <a:cxn ang="0">
                  <a:pos x="522" y="2000"/>
                </a:cxn>
                <a:cxn ang="0">
                  <a:pos x="451" y="2209"/>
                </a:cxn>
                <a:cxn ang="0">
                  <a:pos x="363" y="2417"/>
                </a:cxn>
                <a:cxn ang="0">
                  <a:pos x="256" y="2623"/>
                </a:cxn>
                <a:cxn ang="0">
                  <a:pos x="129" y="2825"/>
                </a:cxn>
              </a:cxnLst>
              <a:rect l="0" t="0" r="r" b="b"/>
              <a:pathLst>
                <a:path w="847" h="3097">
                  <a:moveTo>
                    <a:pt x="58" y="2923"/>
                  </a:moveTo>
                  <a:lnTo>
                    <a:pt x="43" y="2942"/>
                  </a:lnTo>
                  <a:lnTo>
                    <a:pt x="29" y="2961"/>
                  </a:lnTo>
                  <a:lnTo>
                    <a:pt x="14" y="2980"/>
                  </a:lnTo>
                  <a:lnTo>
                    <a:pt x="0" y="2998"/>
                  </a:lnTo>
                  <a:lnTo>
                    <a:pt x="119" y="3097"/>
                  </a:lnTo>
                  <a:lnTo>
                    <a:pt x="216" y="2974"/>
                  </a:lnTo>
                  <a:lnTo>
                    <a:pt x="304" y="2851"/>
                  </a:lnTo>
                  <a:lnTo>
                    <a:pt x="383" y="2729"/>
                  </a:lnTo>
                  <a:lnTo>
                    <a:pt x="455" y="2609"/>
                  </a:lnTo>
                  <a:lnTo>
                    <a:pt x="520" y="2489"/>
                  </a:lnTo>
                  <a:lnTo>
                    <a:pt x="578" y="2370"/>
                  </a:lnTo>
                  <a:lnTo>
                    <a:pt x="629" y="2254"/>
                  </a:lnTo>
                  <a:lnTo>
                    <a:pt x="673" y="2138"/>
                  </a:lnTo>
                  <a:lnTo>
                    <a:pt x="711" y="2025"/>
                  </a:lnTo>
                  <a:lnTo>
                    <a:pt x="744" y="1915"/>
                  </a:lnTo>
                  <a:lnTo>
                    <a:pt x="772" y="1807"/>
                  </a:lnTo>
                  <a:lnTo>
                    <a:pt x="795" y="1701"/>
                  </a:lnTo>
                  <a:lnTo>
                    <a:pt x="813" y="1598"/>
                  </a:lnTo>
                  <a:lnTo>
                    <a:pt x="827" y="1498"/>
                  </a:lnTo>
                  <a:lnTo>
                    <a:pt x="838" y="1402"/>
                  </a:lnTo>
                  <a:lnTo>
                    <a:pt x="844" y="1309"/>
                  </a:lnTo>
                  <a:lnTo>
                    <a:pt x="847" y="1220"/>
                  </a:lnTo>
                  <a:lnTo>
                    <a:pt x="847" y="1135"/>
                  </a:lnTo>
                  <a:lnTo>
                    <a:pt x="846" y="1054"/>
                  </a:lnTo>
                  <a:lnTo>
                    <a:pt x="842" y="978"/>
                  </a:lnTo>
                  <a:lnTo>
                    <a:pt x="835" y="907"/>
                  </a:lnTo>
                  <a:lnTo>
                    <a:pt x="829" y="840"/>
                  </a:lnTo>
                  <a:lnTo>
                    <a:pt x="821" y="779"/>
                  </a:lnTo>
                  <a:lnTo>
                    <a:pt x="812" y="723"/>
                  </a:lnTo>
                  <a:lnTo>
                    <a:pt x="803" y="672"/>
                  </a:lnTo>
                  <a:lnTo>
                    <a:pt x="793" y="627"/>
                  </a:lnTo>
                  <a:lnTo>
                    <a:pt x="785" y="588"/>
                  </a:lnTo>
                  <a:lnTo>
                    <a:pt x="776" y="557"/>
                  </a:lnTo>
                  <a:lnTo>
                    <a:pt x="763" y="511"/>
                  </a:lnTo>
                  <a:lnTo>
                    <a:pt x="758" y="493"/>
                  </a:lnTo>
                  <a:lnTo>
                    <a:pt x="575" y="0"/>
                  </a:lnTo>
                  <a:lnTo>
                    <a:pt x="577" y="10"/>
                  </a:lnTo>
                  <a:lnTo>
                    <a:pt x="582" y="35"/>
                  </a:lnTo>
                  <a:lnTo>
                    <a:pt x="592" y="75"/>
                  </a:lnTo>
                  <a:lnTo>
                    <a:pt x="602" y="127"/>
                  </a:lnTo>
                  <a:lnTo>
                    <a:pt x="610" y="169"/>
                  </a:lnTo>
                  <a:lnTo>
                    <a:pt x="617" y="215"/>
                  </a:lnTo>
                  <a:lnTo>
                    <a:pt x="626" y="267"/>
                  </a:lnTo>
                  <a:lnTo>
                    <a:pt x="634" y="323"/>
                  </a:lnTo>
                  <a:lnTo>
                    <a:pt x="642" y="384"/>
                  </a:lnTo>
                  <a:lnTo>
                    <a:pt x="649" y="450"/>
                  </a:lnTo>
                  <a:lnTo>
                    <a:pt x="655" y="518"/>
                  </a:lnTo>
                  <a:lnTo>
                    <a:pt x="662" y="591"/>
                  </a:lnTo>
                  <a:lnTo>
                    <a:pt x="667" y="669"/>
                  </a:lnTo>
                  <a:lnTo>
                    <a:pt x="670" y="749"/>
                  </a:lnTo>
                  <a:lnTo>
                    <a:pt x="673" y="832"/>
                  </a:lnTo>
                  <a:lnTo>
                    <a:pt x="673" y="919"/>
                  </a:lnTo>
                  <a:lnTo>
                    <a:pt x="672" y="1008"/>
                  </a:lnTo>
                  <a:lnTo>
                    <a:pt x="670" y="1099"/>
                  </a:lnTo>
                  <a:lnTo>
                    <a:pt x="665" y="1193"/>
                  </a:lnTo>
                  <a:lnTo>
                    <a:pt x="657" y="1289"/>
                  </a:lnTo>
                  <a:lnTo>
                    <a:pt x="647" y="1387"/>
                  </a:lnTo>
                  <a:lnTo>
                    <a:pt x="634" y="1487"/>
                  </a:lnTo>
                  <a:lnTo>
                    <a:pt x="618" y="1587"/>
                  </a:lnTo>
                  <a:lnTo>
                    <a:pt x="599" y="1689"/>
                  </a:lnTo>
                  <a:lnTo>
                    <a:pt x="577" y="1792"/>
                  </a:lnTo>
                  <a:lnTo>
                    <a:pt x="551" y="1896"/>
                  </a:lnTo>
                  <a:lnTo>
                    <a:pt x="522" y="2000"/>
                  </a:lnTo>
                  <a:lnTo>
                    <a:pt x="489" y="2104"/>
                  </a:lnTo>
                  <a:lnTo>
                    <a:pt x="451" y="2209"/>
                  </a:lnTo>
                  <a:lnTo>
                    <a:pt x="410" y="2313"/>
                  </a:lnTo>
                  <a:lnTo>
                    <a:pt x="363" y="2417"/>
                  </a:lnTo>
                  <a:lnTo>
                    <a:pt x="312" y="2521"/>
                  </a:lnTo>
                  <a:lnTo>
                    <a:pt x="256" y="2623"/>
                  </a:lnTo>
                  <a:lnTo>
                    <a:pt x="196" y="2725"/>
                  </a:lnTo>
                  <a:lnTo>
                    <a:pt x="129" y="2825"/>
                  </a:lnTo>
                  <a:lnTo>
                    <a:pt x="58" y="29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221"/>
            <p:cNvSpPr>
              <a:spLocks/>
            </p:cNvSpPr>
            <p:nvPr/>
          </p:nvSpPr>
          <p:spPr bwMode="auto">
            <a:xfrm>
              <a:off x="8446237" y="1417361"/>
              <a:ext cx="54818" cy="217934"/>
            </a:xfrm>
            <a:custGeom>
              <a:avLst/>
              <a:gdLst/>
              <a:ahLst/>
              <a:cxnLst>
                <a:cxn ang="0">
                  <a:pos x="599" y="613"/>
                </a:cxn>
                <a:cxn ang="0">
                  <a:pos x="604" y="495"/>
                </a:cxn>
                <a:cxn ang="0">
                  <a:pos x="607" y="383"/>
                </a:cxn>
                <a:cxn ang="0">
                  <a:pos x="608" y="279"/>
                </a:cxn>
                <a:cxn ang="0">
                  <a:pos x="609" y="187"/>
                </a:cxn>
                <a:cxn ang="0">
                  <a:pos x="608" y="110"/>
                </a:cxn>
                <a:cxn ang="0">
                  <a:pos x="608" y="51"/>
                </a:cxn>
                <a:cxn ang="0">
                  <a:pos x="607" y="13"/>
                </a:cxn>
                <a:cxn ang="0">
                  <a:pos x="607" y="0"/>
                </a:cxn>
                <a:cxn ang="0">
                  <a:pos x="520" y="359"/>
                </a:cxn>
                <a:cxn ang="0">
                  <a:pos x="383" y="446"/>
                </a:cxn>
                <a:cxn ang="0">
                  <a:pos x="507" y="706"/>
                </a:cxn>
                <a:cxn ang="0">
                  <a:pos x="309" y="681"/>
                </a:cxn>
                <a:cxn ang="0">
                  <a:pos x="495" y="1015"/>
                </a:cxn>
                <a:cxn ang="0">
                  <a:pos x="235" y="929"/>
                </a:cxn>
                <a:cxn ang="0">
                  <a:pos x="383" y="1288"/>
                </a:cxn>
                <a:cxn ang="0">
                  <a:pos x="161" y="1139"/>
                </a:cxn>
                <a:cxn ang="0">
                  <a:pos x="322" y="1610"/>
                </a:cxn>
                <a:cxn ang="0">
                  <a:pos x="98" y="1412"/>
                </a:cxn>
                <a:cxn ang="0">
                  <a:pos x="172" y="1906"/>
                </a:cxn>
                <a:cxn ang="0">
                  <a:pos x="24" y="1721"/>
                </a:cxn>
                <a:cxn ang="0">
                  <a:pos x="0" y="2439"/>
                </a:cxn>
                <a:cxn ang="0">
                  <a:pos x="4" y="2431"/>
                </a:cxn>
                <a:cxn ang="0">
                  <a:pos x="15" y="2406"/>
                </a:cxn>
                <a:cxn ang="0">
                  <a:pos x="34" y="2368"/>
                </a:cxn>
                <a:cxn ang="0">
                  <a:pos x="57" y="2316"/>
                </a:cxn>
                <a:cxn ang="0">
                  <a:pos x="87" y="2255"/>
                </a:cxn>
                <a:cxn ang="0">
                  <a:pos x="120" y="2183"/>
                </a:cxn>
                <a:cxn ang="0">
                  <a:pos x="157" y="2103"/>
                </a:cxn>
                <a:cxn ang="0">
                  <a:pos x="196" y="2018"/>
                </a:cxn>
                <a:cxn ang="0">
                  <a:pos x="236" y="1927"/>
                </a:cxn>
                <a:cxn ang="0">
                  <a:pos x="277" y="1833"/>
                </a:cxn>
                <a:cxn ang="0">
                  <a:pos x="319" y="1739"/>
                </a:cxn>
                <a:cxn ang="0">
                  <a:pos x="359" y="1645"/>
                </a:cxn>
                <a:cxn ang="0">
                  <a:pos x="397" y="1553"/>
                </a:cxn>
                <a:cxn ang="0">
                  <a:pos x="433" y="1464"/>
                </a:cxn>
                <a:cxn ang="0">
                  <a:pos x="466" y="1379"/>
                </a:cxn>
                <a:cxn ang="0">
                  <a:pos x="495" y="1303"/>
                </a:cxn>
                <a:cxn ang="0">
                  <a:pos x="501" y="1282"/>
                </a:cxn>
                <a:cxn ang="0">
                  <a:pos x="508" y="1262"/>
                </a:cxn>
                <a:cxn ang="0">
                  <a:pos x="514" y="1244"/>
                </a:cxn>
                <a:cxn ang="0">
                  <a:pos x="520" y="1226"/>
                </a:cxn>
                <a:cxn ang="0">
                  <a:pos x="528" y="1197"/>
                </a:cxn>
                <a:cxn ang="0">
                  <a:pos x="536" y="1166"/>
                </a:cxn>
                <a:cxn ang="0">
                  <a:pos x="543" y="1133"/>
                </a:cxn>
                <a:cxn ang="0">
                  <a:pos x="551" y="1099"/>
                </a:cxn>
                <a:cxn ang="0">
                  <a:pos x="556" y="1063"/>
                </a:cxn>
                <a:cxn ang="0">
                  <a:pos x="562" y="1026"/>
                </a:cxn>
                <a:cxn ang="0">
                  <a:pos x="568" y="988"/>
                </a:cxn>
                <a:cxn ang="0">
                  <a:pos x="573" y="949"/>
                </a:cxn>
                <a:cxn ang="0">
                  <a:pos x="581" y="867"/>
                </a:cxn>
                <a:cxn ang="0">
                  <a:pos x="589" y="783"/>
                </a:cxn>
                <a:cxn ang="0">
                  <a:pos x="595" y="699"/>
                </a:cxn>
                <a:cxn ang="0">
                  <a:pos x="599" y="613"/>
                </a:cxn>
              </a:cxnLst>
              <a:rect l="0" t="0" r="r" b="b"/>
              <a:pathLst>
                <a:path w="609" h="2439">
                  <a:moveTo>
                    <a:pt x="599" y="613"/>
                  </a:moveTo>
                  <a:lnTo>
                    <a:pt x="604" y="495"/>
                  </a:lnTo>
                  <a:lnTo>
                    <a:pt x="607" y="383"/>
                  </a:lnTo>
                  <a:lnTo>
                    <a:pt x="608" y="279"/>
                  </a:lnTo>
                  <a:lnTo>
                    <a:pt x="609" y="187"/>
                  </a:lnTo>
                  <a:lnTo>
                    <a:pt x="608" y="110"/>
                  </a:lnTo>
                  <a:lnTo>
                    <a:pt x="608" y="51"/>
                  </a:lnTo>
                  <a:lnTo>
                    <a:pt x="607" y="13"/>
                  </a:lnTo>
                  <a:lnTo>
                    <a:pt x="607" y="0"/>
                  </a:lnTo>
                  <a:lnTo>
                    <a:pt x="520" y="359"/>
                  </a:lnTo>
                  <a:lnTo>
                    <a:pt x="383" y="446"/>
                  </a:lnTo>
                  <a:lnTo>
                    <a:pt x="507" y="706"/>
                  </a:lnTo>
                  <a:lnTo>
                    <a:pt x="309" y="681"/>
                  </a:lnTo>
                  <a:lnTo>
                    <a:pt x="495" y="1015"/>
                  </a:lnTo>
                  <a:lnTo>
                    <a:pt x="235" y="929"/>
                  </a:lnTo>
                  <a:lnTo>
                    <a:pt x="383" y="1288"/>
                  </a:lnTo>
                  <a:lnTo>
                    <a:pt x="161" y="1139"/>
                  </a:lnTo>
                  <a:lnTo>
                    <a:pt x="322" y="1610"/>
                  </a:lnTo>
                  <a:lnTo>
                    <a:pt x="98" y="1412"/>
                  </a:lnTo>
                  <a:lnTo>
                    <a:pt x="172" y="1906"/>
                  </a:lnTo>
                  <a:lnTo>
                    <a:pt x="24" y="1721"/>
                  </a:lnTo>
                  <a:lnTo>
                    <a:pt x="0" y="2439"/>
                  </a:lnTo>
                  <a:lnTo>
                    <a:pt x="4" y="2431"/>
                  </a:lnTo>
                  <a:lnTo>
                    <a:pt x="15" y="2406"/>
                  </a:lnTo>
                  <a:lnTo>
                    <a:pt x="34" y="2368"/>
                  </a:lnTo>
                  <a:lnTo>
                    <a:pt x="57" y="2316"/>
                  </a:lnTo>
                  <a:lnTo>
                    <a:pt x="87" y="2255"/>
                  </a:lnTo>
                  <a:lnTo>
                    <a:pt x="120" y="2183"/>
                  </a:lnTo>
                  <a:lnTo>
                    <a:pt x="157" y="2103"/>
                  </a:lnTo>
                  <a:lnTo>
                    <a:pt x="196" y="2018"/>
                  </a:lnTo>
                  <a:lnTo>
                    <a:pt x="236" y="1927"/>
                  </a:lnTo>
                  <a:lnTo>
                    <a:pt x="277" y="1833"/>
                  </a:lnTo>
                  <a:lnTo>
                    <a:pt x="319" y="1739"/>
                  </a:lnTo>
                  <a:lnTo>
                    <a:pt x="359" y="1645"/>
                  </a:lnTo>
                  <a:lnTo>
                    <a:pt x="397" y="1553"/>
                  </a:lnTo>
                  <a:lnTo>
                    <a:pt x="433" y="1464"/>
                  </a:lnTo>
                  <a:lnTo>
                    <a:pt x="466" y="1379"/>
                  </a:lnTo>
                  <a:lnTo>
                    <a:pt x="495" y="1303"/>
                  </a:lnTo>
                  <a:lnTo>
                    <a:pt x="501" y="1282"/>
                  </a:lnTo>
                  <a:lnTo>
                    <a:pt x="508" y="1262"/>
                  </a:lnTo>
                  <a:lnTo>
                    <a:pt x="514" y="1244"/>
                  </a:lnTo>
                  <a:lnTo>
                    <a:pt x="520" y="1226"/>
                  </a:lnTo>
                  <a:lnTo>
                    <a:pt x="528" y="1197"/>
                  </a:lnTo>
                  <a:lnTo>
                    <a:pt x="536" y="1166"/>
                  </a:lnTo>
                  <a:lnTo>
                    <a:pt x="543" y="1133"/>
                  </a:lnTo>
                  <a:lnTo>
                    <a:pt x="551" y="1099"/>
                  </a:lnTo>
                  <a:lnTo>
                    <a:pt x="556" y="1063"/>
                  </a:lnTo>
                  <a:lnTo>
                    <a:pt x="562" y="1026"/>
                  </a:lnTo>
                  <a:lnTo>
                    <a:pt x="568" y="988"/>
                  </a:lnTo>
                  <a:lnTo>
                    <a:pt x="573" y="949"/>
                  </a:lnTo>
                  <a:lnTo>
                    <a:pt x="581" y="867"/>
                  </a:lnTo>
                  <a:lnTo>
                    <a:pt x="589" y="783"/>
                  </a:lnTo>
                  <a:lnTo>
                    <a:pt x="595" y="699"/>
                  </a:lnTo>
                  <a:lnTo>
                    <a:pt x="599" y="613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222"/>
            <p:cNvSpPr>
              <a:spLocks/>
            </p:cNvSpPr>
            <p:nvPr/>
          </p:nvSpPr>
          <p:spPr bwMode="auto">
            <a:xfrm>
              <a:off x="8384735" y="990852"/>
              <a:ext cx="167128" cy="163116"/>
            </a:xfrm>
            <a:custGeom>
              <a:avLst/>
              <a:gdLst/>
              <a:ahLst/>
              <a:cxnLst>
                <a:cxn ang="0">
                  <a:pos x="176" y="1334"/>
                </a:cxn>
                <a:cxn ang="0">
                  <a:pos x="127" y="1325"/>
                </a:cxn>
                <a:cxn ang="0">
                  <a:pos x="77" y="1307"/>
                </a:cxn>
                <a:cxn ang="0">
                  <a:pos x="38" y="1288"/>
                </a:cxn>
                <a:cxn ang="0">
                  <a:pos x="13" y="1272"/>
                </a:cxn>
                <a:cxn ang="0">
                  <a:pos x="50" y="1411"/>
                </a:cxn>
                <a:cxn ang="0">
                  <a:pos x="298" y="1647"/>
                </a:cxn>
                <a:cxn ang="0">
                  <a:pos x="644" y="1832"/>
                </a:cxn>
                <a:cxn ang="0">
                  <a:pos x="1003" y="1708"/>
                </a:cxn>
                <a:cxn ang="0">
                  <a:pos x="1275" y="1473"/>
                </a:cxn>
                <a:cxn ang="0">
                  <a:pos x="1548" y="1213"/>
                </a:cxn>
                <a:cxn ang="0">
                  <a:pos x="1759" y="768"/>
                </a:cxn>
                <a:cxn ang="0">
                  <a:pos x="1882" y="296"/>
                </a:cxn>
                <a:cxn ang="0">
                  <a:pos x="1801" y="251"/>
                </a:cxn>
                <a:cxn ang="0">
                  <a:pos x="1608" y="148"/>
                </a:cxn>
                <a:cxn ang="0">
                  <a:pos x="1496" y="94"/>
                </a:cxn>
                <a:cxn ang="0">
                  <a:pos x="1387" y="46"/>
                </a:cxn>
                <a:cxn ang="0">
                  <a:pos x="1335" y="27"/>
                </a:cxn>
                <a:cxn ang="0">
                  <a:pos x="1289" y="12"/>
                </a:cxn>
                <a:cxn ang="0">
                  <a:pos x="1248" y="3"/>
                </a:cxn>
                <a:cxn ang="0">
                  <a:pos x="1214" y="0"/>
                </a:cxn>
                <a:cxn ang="0">
                  <a:pos x="1211" y="4"/>
                </a:cxn>
                <a:cxn ang="0">
                  <a:pos x="1169" y="75"/>
                </a:cxn>
                <a:cxn ang="0">
                  <a:pos x="1097" y="200"/>
                </a:cxn>
                <a:cxn ang="0">
                  <a:pos x="1020" y="338"/>
                </a:cxn>
                <a:cxn ang="0">
                  <a:pos x="966" y="446"/>
                </a:cxn>
                <a:cxn ang="0">
                  <a:pos x="958" y="466"/>
                </a:cxn>
                <a:cxn ang="0">
                  <a:pos x="929" y="537"/>
                </a:cxn>
                <a:cxn ang="0">
                  <a:pos x="888" y="635"/>
                </a:cxn>
                <a:cxn ang="0">
                  <a:pos x="837" y="752"/>
                </a:cxn>
                <a:cxn ang="0">
                  <a:pos x="776" y="876"/>
                </a:cxn>
                <a:cxn ang="0">
                  <a:pos x="743" y="938"/>
                </a:cxn>
                <a:cxn ang="0">
                  <a:pos x="708" y="1000"/>
                </a:cxn>
                <a:cxn ang="0">
                  <a:pos x="669" y="1058"/>
                </a:cxn>
                <a:cxn ang="0">
                  <a:pos x="631" y="1112"/>
                </a:cxn>
                <a:cxn ang="0">
                  <a:pos x="590" y="1161"/>
                </a:cxn>
                <a:cxn ang="0">
                  <a:pos x="548" y="1204"/>
                </a:cxn>
                <a:cxn ang="0">
                  <a:pos x="504" y="1240"/>
                </a:cxn>
                <a:cxn ang="0">
                  <a:pos x="460" y="1268"/>
                </a:cxn>
                <a:cxn ang="0">
                  <a:pos x="446" y="1275"/>
                </a:cxn>
                <a:cxn ang="0">
                  <a:pos x="406" y="1296"/>
                </a:cxn>
                <a:cxn ang="0">
                  <a:pos x="359" y="1315"/>
                </a:cxn>
                <a:cxn ang="0">
                  <a:pos x="330" y="1324"/>
                </a:cxn>
                <a:cxn ang="0">
                  <a:pos x="299" y="1330"/>
                </a:cxn>
                <a:cxn ang="0">
                  <a:pos x="251" y="1337"/>
                </a:cxn>
                <a:cxn ang="0">
                  <a:pos x="200" y="1337"/>
                </a:cxn>
              </a:cxnLst>
              <a:rect l="0" t="0" r="r" b="b"/>
              <a:pathLst>
                <a:path w="1882" h="1832">
                  <a:moveTo>
                    <a:pt x="200" y="1337"/>
                  </a:moveTo>
                  <a:lnTo>
                    <a:pt x="176" y="1334"/>
                  </a:lnTo>
                  <a:lnTo>
                    <a:pt x="152" y="1330"/>
                  </a:lnTo>
                  <a:lnTo>
                    <a:pt x="127" y="1325"/>
                  </a:lnTo>
                  <a:lnTo>
                    <a:pt x="103" y="1316"/>
                  </a:lnTo>
                  <a:lnTo>
                    <a:pt x="77" y="1307"/>
                  </a:lnTo>
                  <a:lnTo>
                    <a:pt x="52" y="1295"/>
                  </a:lnTo>
                  <a:lnTo>
                    <a:pt x="38" y="1288"/>
                  </a:lnTo>
                  <a:lnTo>
                    <a:pt x="25" y="1280"/>
                  </a:lnTo>
                  <a:lnTo>
                    <a:pt x="13" y="1272"/>
                  </a:lnTo>
                  <a:lnTo>
                    <a:pt x="0" y="1262"/>
                  </a:lnTo>
                  <a:lnTo>
                    <a:pt x="50" y="1411"/>
                  </a:lnTo>
                  <a:lnTo>
                    <a:pt x="174" y="1411"/>
                  </a:lnTo>
                  <a:lnTo>
                    <a:pt x="298" y="1647"/>
                  </a:lnTo>
                  <a:lnTo>
                    <a:pt x="359" y="1411"/>
                  </a:lnTo>
                  <a:lnTo>
                    <a:pt x="644" y="1832"/>
                  </a:lnTo>
                  <a:lnTo>
                    <a:pt x="570" y="1349"/>
                  </a:lnTo>
                  <a:lnTo>
                    <a:pt x="1003" y="1708"/>
                  </a:lnTo>
                  <a:lnTo>
                    <a:pt x="744" y="1127"/>
                  </a:lnTo>
                  <a:lnTo>
                    <a:pt x="1275" y="1473"/>
                  </a:lnTo>
                  <a:lnTo>
                    <a:pt x="916" y="866"/>
                  </a:lnTo>
                  <a:lnTo>
                    <a:pt x="1548" y="1213"/>
                  </a:lnTo>
                  <a:lnTo>
                    <a:pt x="1040" y="581"/>
                  </a:lnTo>
                  <a:lnTo>
                    <a:pt x="1759" y="768"/>
                  </a:lnTo>
                  <a:lnTo>
                    <a:pt x="1251" y="296"/>
                  </a:lnTo>
                  <a:lnTo>
                    <a:pt x="1882" y="296"/>
                  </a:lnTo>
                  <a:lnTo>
                    <a:pt x="1860" y="284"/>
                  </a:lnTo>
                  <a:lnTo>
                    <a:pt x="1801" y="251"/>
                  </a:lnTo>
                  <a:lnTo>
                    <a:pt x="1713" y="203"/>
                  </a:lnTo>
                  <a:lnTo>
                    <a:pt x="1608" y="148"/>
                  </a:lnTo>
                  <a:lnTo>
                    <a:pt x="1553" y="120"/>
                  </a:lnTo>
                  <a:lnTo>
                    <a:pt x="1496" y="94"/>
                  </a:lnTo>
                  <a:lnTo>
                    <a:pt x="1441" y="68"/>
                  </a:lnTo>
                  <a:lnTo>
                    <a:pt x="1387" y="46"/>
                  </a:lnTo>
                  <a:lnTo>
                    <a:pt x="1360" y="36"/>
                  </a:lnTo>
                  <a:lnTo>
                    <a:pt x="1335" y="27"/>
                  </a:lnTo>
                  <a:lnTo>
                    <a:pt x="1311" y="19"/>
                  </a:lnTo>
                  <a:lnTo>
                    <a:pt x="1289" y="12"/>
                  </a:lnTo>
                  <a:lnTo>
                    <a:pt x="1267" y="7"/>
                  </a:lnTo>
                  <a:lnTo>
                    <a:pt x="1248" y="3"/>
                  </a:lnTo>
                  <a:lnTo>
                    <a:pt x="1230" y="1"/>
                  </a:lnTo>
                  <a:lnTo>
                    <a:pt x="1214" y="0"/>
                  </a:lnTo>
                  <a:lnTo>
                    <a:pt x="1213" y="1"/>
                  </a:lnTo>
                  <a:lnTo>
                    <a:pt x="1211" y="4"/>
                  </a:lnTo>
                  <a:lnTo>
                    <a:pt x="1196" y="30"/>
                  </a:lnTo>
                  <a:lnTo>
                    <a:pt x="1169" y="75"/>
                  </a:lnTo>
                  <a:lnTo>
                    <a:pt x="1136" y="133"/>
                  </a:lnTo>
                  <a:lnTo>
                    <a:pt x="1097" y="200"/>
                  </a:lnTo>
                  <a:lnTo>
                    <a:pt x="1058" y="270"/>
                  </a:lnTo>
                  <a:lnTo>
                    <a:pt x="1020" y="338"/>
                  </a:lnTo>
                  <a:lnTo>
                    <a:pt x="988" y="398"/>
                  </a:lnTo>
                  <a:lnTo>
                    <a:pt x="966" y="446"/>
                  </a:lnTo>
                  <a:lnTo>
                    <a:pt x="962" y="454"/>
                  </a:lnTo>
                  <a:lnTo>
                    <a:pt x="958" y="466"/>
                  </a:lnTo>
                  <a:lnTo>
                    <a:pt x="945" y="498"/>
                  </a:lnTo>
                  <a:lnTo>
                    <a:pt x="929" y="537"/>
                  </a:lnTo>
                  <a:lnTo>
                    <a:pt x="910" y="583"/>
                  </a:lnTo>
                  <a:lnTo>
                    <a:pt x="888" y="635"/>
                  </a:lnTo>
                  <a:lnTo>
                    <a:pt x="863" y="692"/>
                  </a:lnTo>
                  <a:lnTo>
                    <a:pt x="837" y="752"/>
                  </a:lnTo>
                  <a:lnTo>
                    <a:pt x="808" y="813"/>
                  </a:lnTo>
                  <a:lnTo>
                    <a:pt x="776" y="876"/>
                  </a:lnTo>
                  <a:lnTo>
                    <a:pt x="759" y="908"/>
                  </a:lnTo>
                  <a:lnTo>
                    <a:pt x="743" y="938"/>
                  </a:lnTo>
                  <a:lnTo>
                    <a:pt x="726" y="969"/>
                  </a:lnTo>
                  <a:lnTo>
                    <a:pt x="708" y="1000"/>
                  </a:lnTo>
                  <a:lnTo>
                    <a:pt x="689" y="1029"/>
                  </a:lnTo>
                  <a:lnTo>
                    <a:pt x="669" y="1058"/>
                  </a:lnTo>
                  <a:lnTo>
                    <a:pt x="650" y="1085"/>
                  </a:lnTo>
                  <a:lnTo>
                    <a:pt x="631" y="1112"/>
                  </a:lnTo>
                  <a:lnTo>
                    <a:pt x="610" y="1137"/>
                  </a:lnTo>
                  <a:lnTo>
                    <a:pt x="590" y="1161"/>
                  </a:lnTo>
                  <a:lnTo>
                    <a:pt x="569" y="1184"/>
                  </a:lnTo>
                  <a:lnTo>
                    <a:pt x="548" y="1204"/>
                  </a:lnTo>
                  <a:lnTo>
                    <a:pt x="526" y="1223"/>
                  </a:lnTo>
                  <a:lnTo>
                    <a:pt x="504" y="1240"/>
                  </a:lnTo>
                  <a:lnTo>
                    <a:pt x="482" y="1255"/>
                  </a:lnTo>
                  <a:lnTo>
                    <a:pt x="460" y="1268"/>
                  </a:lnTo>
                  <a:lnTo>
                    <a:pt x="453" y="1271"/>
                  </a:lnTo>
                  <a:lnTo>
                    <a:pt x="446" y="1275"/>
                  </a:lnTo>
                  <a:lnTo>
                    <a:pt x="435" y="1281"/>
                  </a:lnTo>
                  <a:lnTo>
                    <a:pt x="406" y="1296"/>
                  </a:lnTo>
                  <a:lnTo>
                    <a:pt x="383" y="1306"/>
                  </a:lnTo>
                  <a:lnTo>
                    <a:pt x="359" y="1315"/>
                  </a:lnTo>
                  <a:lnTo>
                    <a:pt x="345" y="1320"/>
                  </a:lnTo>
                  <a:lnTo>
                    <a:pt x="330" y="1324"/>
                  </a:lnTo>
                  <a:lnTo>
                    <a:pt x="315" y="1327"/>
                  </a:lnTo>
                  <a:lnTo>
                    <a:pt x="299" y="1330"/>
                  </a:lnTo>
                  <a:lnTo>
                    <a:pt x="275" y="1334"/>
                  </a:lnTo>
                  <a:lnTo>
                    <a:pt x="251" y="1337"/>
                  </a:lnTo>
                  <a:lnTo>
                    <a:pt x="226" y="1338"/>
                  </a:lnTo>
                  <a:lnTo>
                    <a:pt x="200" y="1337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223"/>
            <p:cNvSpPr>
              <a:spLocks/>
            </p:cNvSpPr>
            <p:nvPr/>
          </p:nvSpPr>
          <p:spPr bwMode="auto">
            <a:xfrm>
              <a:off x="8495707" y="869184"/>
              <a:ext cx="88243" cy="113647"/>
            </a:xfrm>
            <a:custGeom>
              <a:avLst/>
              <a:gdLst/>
              <a:ahLst/>
              <a:cxnLst>
                <a:cxn ang="0">
                  <a:pos x="82" y="4"/>
                </a:cxn>
                <a:cxn ang="0">
                  <a:pos x="64" y="9"/>
                </a:cxn>
                <a:cxn ang="0">
                  <a:pos x="49" y="14"/>
                </a:cxn>
                <a:cxn ang="0">
                  <a:pos x="40" y="22"/>
                </a:cxn>
                <a:cxn ang="0">
                  <a:pos x="37" y="33"/>
                </a:cxn>
                <a:cxn ang="0">
                  <a:pos x="41" y="79"/>
                </a:cxn>
                <a:cxn ang="0">
                  <a:pos x="47" y="160"/>
                </a:cxn>
                <a:cxn ang="0">
                  <a:pos x="53" y="272"/>
                </a:cxn>
                <a:cxn ang="0">
                  <a:pos x="58" y="386"/>
                </a:cxn>
                <a:cxn ang="0">
                  <a:pos x="60" y="492"/>
                </a:cxn>
                <a:cxn ang="0">
                  <a:pos x="62" y="601"/>
                </a:cxn>
                <a:cxn ang="0">
                  <a:pos x="59" y="713"/>
                </a:cxn>
                <a:cxn ang="0">
                  <a:pos x="54" y="823"/>
                </a:cxn>
                <a:cxn ang="0">
                  <a:pos x="45" y="929"/>
                </a:cxn>
                <a:cxn ang="0">
                  <a:pos x="31" y="1027"/>
                </a:cxn>
                <a:cxn ang="0">
                  <a:pos x="17" y="1094"/>
                </a:cxn>
                <a:cxn ang="0">
                  <a:pos x="6" y="1135"/>
                </a:cxn>
                <a:cxn ang="0">
                  <a:pos x="0" y="1157"/>
                </a:cxn>
                <a:cxn ang="0">
                  <a:pos x="4" y="1168"/>
                </a:cxn>
                <a:cxn ang="0">
                  <a:pos x="12" y="1178"/>
                </a:cxn>
                <a:cxn ang="0">
                  <a:pos x="23" y="1187"/>
                </a:cxn>
                <a:cxn ang="0">
                  <a:pos x="38" y="1194"/>
                </a:cxn>
                <a:cxn ang="0">
                  <a:pos x="57" y="1199"/>
                </a:cxn>
                <a:cxn ang="0">
                  <a:pos x="84" y="1203"/>
                </a:cxn>
                <a:cxn ang="0">
                  <a:pos x="124" y="1205"/>
                </a:cxn>
                <a:cxn ang="0">
                  <a:pos x="206" y="1210"/>
                </a:cxn>
                <a:cxn ang="0">
                  <a:pos x="318" y="1221"/>
                </a:cxn>
                <a:cxn ang="0">
                  <a:pos x="447" y="1233"/>
                </a:cxn>
                <a:cxn ang="0">
                  <a:pos x="580" y="1247"/>
                </a:cxn>
                <a:cxn ang="0">
                  <a:pos x="699" y="1261"/>
                </a:cxn>
                <a:cxn ang="0">
                  <a:pos x="794" y="1271"/>
                </a:cxn>
                <a:cxn ang="0">
                  <a:pos x="847" y="1277"/>
                </a:cxn>
                <a:cxn ang="0">
                  <a:pos x="211" y="993"/>
                </a:cxn>
                <a:cxn ang="0">
                  <a:pos x="223" y="745"/>
                </a:cxn>
                <a:cxn ang="0">
                  <a:pos x="235" y="460"/>
                </a:cxn>
                <a:cxn ang="0">
                  <a:pos x="223" y="213"/>
                </a:cxn>
                <a:cxn ang="0">
                  <a:pos x="657" y="89"/>
                </a:cxn>
                <a:cxn ang="0">
                  <a:pos x="589" y="73"/>
                </a:cxn>
                <a:cxn ang="0">
                  <a:pos x="431" y="38"/>
                </a:cxn>
                <a:cxn ang="0">
                  <a:pos x="337" y="21"/>
                </a:cxn>
                <a:cxn ang="0">
                  <a:pos x="244" y="9"/>
                </a:cxn>
                <a:cxn ang="0">
                  <a:pos x="159" y="1"/>
                </a:cxn>
                <a:cxn ang="0">
                  <a:pos x="123" y="0"/>
                </a:cxn>
                <a:cxn ang="0">
                  <a:pos x="91" y="2"/>
                </a:cxn>
              </a:cxnLst>
              <a:rect l="0" t="0" r="r" b="b"/>
              <a:pathLst>
                <a:path w="991" h="1278">
                  <a:moveTo>
                    <a:pt x="91" y="2"/>
                  </a:moveTo>
                  <a:lnTo>
                    <a:pt x="82" y="4"/>
                  </a:lnTo>
                  <a:lnTo>
                    <a:pt x="72" y="7"/>
                  </a:lnTo>
                  <a:lnTo>
                    <a:pt x="64" y="9"/>
                  </a:lnTo>
                  <a:lnTo>
                    <a:pt x="56" y="11"/>
                  </a:lnTo>
                  <a:lnTo>
                    <a:pt x="49" y="14"/>
                  </a:lnTo>
                  <a:lnTo>
                    <a:pt x="44" y="18"/>
                  </a:lnTo>
                  <a:lnTo>
                    <a:pt x="40" y="22"/>
                  </a:lnTo>
                  <a:lnTo>
                    <a:pt x="37" y="27"/>
                  </a:lnTo>
                  <a:lnTo>
                    <a:pt x="37" y="33"/>
                  </a:lnTo>
                  <a:lnTo>
                    <a:pt x="39" y="50"/>
                  </a:lnTo>
                  <a:lnTo>
                    <a:pt x="41" y="79"/>
                  </a:lnTo>
                  <a:lnTo>
                    <a:pt x="44" y="115"/>
                  </a:lnTo>
                  <a:lnTo>
                    <a:pt x="47" y="160"/>
                  </a:lnTo>
                  <a:lnTo>
                    <a:pt x="50" y="213"/>
                  </a:lnTo>
                  <a:lnTo>
                    <a:pt x="53" y="272"/>
                  </a:lnTo>
                  <a:lnTo>
                    <a:pt x="56" y="336"/>
                  </a:lnTo>
                  <a:lnTo>
                    <a:pt x="58" y="386"/>
                  </a:lnTo>
                  <a:lnTo>
                    <a:pt x="59" y="438"/>
                  </a:lnTo>
                  <a:lnTo>
                    <a:pt x="60" y="492"/>
                  </a:lnTo>
                  <a:lnTo>
                    <a:pt x="62" y="546"/>
                  </a:lnTo>
                  <a:lnTo>
                    <a:pt x="62" y="601"/>
                  </a:lnTo>
                  <a:lnTo>
                    <a:pt x="60" y="657"/>
                  </a:lnTo>
                  <a:lnTo>
                    <a:pt x="59" y="713"/>
                  </a:lnTo>
                  <a:lnTo>
                    <a:pt x="57" y="768"/>
                  </a:lnTo>
                  <a:lnTo>
                    <a:pt x="54" y="823"/>
                  </a:lnTo>
                  <a:lnTo>
                    <a:pt x="50" y="876"/>
                  </a:lnTo>
                  <a:lnTo>
                    <a:pt x="45" y="929"/>
                  </a:lnTo>
                  <a:lnTo>
                    <a:pt x="38" y="979"/>
                  </a:lnTo>
                  <a:lnTo>
                    <a:pt x="31" y="1027"/>
                  </a:lnTo>
                  <a:lnTo>
                    <a:pt x="21" y="1072"/>
                  </a:lnTo>
                  <a:lnTo>
                    <a:pt x="17" y="1094"/>
                  </a:lnTo>
                  <a:lnTo>
                    <a:pt x="12" y="1115"/>
                  </a:lnTo>
                  <a:lnTo>
                    <a:pt x="6" y="1135"/>
                  </a:lnTo>
                  <a:lnTo>
                    <a:pt x="0" y="1154"/>
                  </a:lnTo>
                  <a:lnTo>
                    <a:pt x="0" y="1157"/>
                  </a:lnTo>
                  <a:lnTo>
                    <a:pt x="2" y="1163"/>
                  </a:lnTo>
                  <a:lnTo>
                    <a:pt x="4" y="1168"/>
                  </a:lnTo>
                  <a:lnTo>
                    <a:pt x="7" y="1173"/>
                  </a:lnTo>
                  <a:lnTo>
                    <a:pt x="12" y="1178"/>
                  </a:lnTo>
                  <a:lnTo>
                    <a:pt x="18" y="1183"/>
                  </a:lnTo>
                  <a:lnTo>
                    <a:pt x="23" y="1187"/>
                  </a:lnTo>
                  <a:lnTo>
                    <a:pt x="30" y="1191"/>
                  </a:lnTo>
                  <a:lnTo>
                    <a:pt x="38" y="1194"/>
                  </a:lnTo>
                  <a:lnTo>
                    <a:pt x="47" y="1197"/>
                  </a:lnTo>
                  <a:lnTo>
                    <a:pt x="57" y="1199"/>
                  </a:lnTo>
                  <a:lnTo>
                    <a:pt x="70" y="1201"/>
                  </a:lnTo>
                  <a:lnTo>
                    <a:pt x="84" y="1203"/>
                  </a:lnTo>
                  <a:lnTo>
                    <a:pt x="99" y="1204"/>
                  </a:lnTo>
                  <a:lnTo>
                    <a:pt x="124" y="1205"/>
                  </a:lnTo>
                  <a:lnTo>
                    <a:pt x="160" y="1207"/>
                  </a:lnTo>
                  <a:lnTo>
                    <a:pt x="206" y="1210"/>
                  </a:lnTo>
                  <a:lnTo>
                    <a:pt x="259" y="1215"/>
                  </a:lnTo>
                  <a:lnTo>
                    <a:pt x="318" y="1221"/>
                  </a:lnTo>
                  <a:lnTo>
                    <a:pt x="381" y="1227"/>
                  </a:lnTo>
                  <a:lnTo>
                    <a:pt x="447" y="1233"/>
                  </a:lnTo>
                  <a:lnTo>
                    <a:pt x="514" y="1241"/>
                  </a:lnTo>
                  <a:lnTo>
                    <a:pt x="580" y="1247"/>
                  </a:lnTo>
                  <a:lnTo>
                    <a:pt x="641" y="1254"/>
                  </a:lnTo>
                  <a:lnTo>
                    <a:pt x="699" y="1261"/>
                  </a:lnTo>
                  <a:lnTo>
                    <a:pt x="750" y="1266"/>
                  </a:lnTo>
                  <a:lnTo>
                    <a:pt x="794" y="1271"/>
                  </a:lnTo>
                  <a:lnTo>
                    <a:pt x="826" y="1275"/>
                  </a:lnTo>
                  <a:lnTo>
                    <a:pt x="847" y="1277"/>
                  </a:lnTo>
                  <a:lnTo>
                    <a:pt x="854" y="1278"/>
                  </a:lnTo>
                  <a:lnTo>
                    <a:pt x="211" y="993"/>
                  </a:lnTo>
                  <a:lnTo>
                    <a:pt x="991" y="1006"/>
                  </a:lnTo>
                  <a:lnTo>
                    <a:pt x="223" y="745"/>
                  </a:lnTo>
                  <a:lnTo>
                    <a:pt x="954" y="671"/>
                  </a:lnTo>
                  <a:lnTo>
                    <a:pt x="235" y="460"/>
                  </a:lnTo>
                  <a:lnTo>
                    <a:pt x="842" y="349"/>
                  </a:lnTo>
                  <a:lnTo>
                    <a:pt x="223" y="213"/>
                  </a:lnTo>
                  <a:lnTo>
                    <a:pt x="647" y="91"/>
                  </a:lnTo>
                  <a:lnTo>
                    <a:pt x="657" y="89"/>
                  </a:lnTo>
                  <a:lnTo>
                    <a:pt x="638" y="85"/>
                  </a:lnTo>
                  <a:lnTo>
                    <a:pt x="589" y="73"/>
                  </a:lnTo>
                  <a:lnTo>
                    <a:pt x="518" y="56"/>
                  </a:lnTo>
                  <a:lnTo>
                    <a:pt x="431" y="38"/>
                  </a:lnTo>
                  <a:lnTo>
                    <a:pt x="385" y="30"/>
                  </a:lnTo>
                  <a:lnTo>
                    <a:pt x="337" y="21"/>
                  </a:lnTo>
                  <a:lnTo>
                    <a:pt x="290" y="14"/>
                  </a:lnTo>
                  <a:lnTo>
                    <a:pt x="244" y="9"/>
                  </a:lnTo>
                  <a:lnTo>
                    <a:pt x="200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106" y="1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224"/>
            <p:cNvSpPr>
              <a:spLocks/>
            </p:cNvSpPr>
            <p:nvPr/>
          </p:nvSpPr>
          <p:spPr bwMode="auto">
            <a:xfrm>
              <a:off x="8485010" y="806343"/>
              <a:ext cx="73536" cy="48133"/>
            </a:xfrm>
            <a:custGeom>
              <a:avLst/>
              <a:gdLst/>
              <a:ahLst/>
              <a:cxnLst>
                <a:cxn ang="0">
                  <a:pos x="111" y="519"/>
                </a:cxn>
                <a:cxn ang="0">
                  <a:pos x="818" y="532"/>
                </a:cxn>
                <a:cxn ang="0">
                  <a:pos x="198" y="396"/>
                </a:cxn>
                <a:cxn ang="0">
                  <a:pos x="718" y="259"/>
                </a:cxn>
                <a:cxn ang="0">
                  <a:pos x="198" y="209"/>
                </a:cxn>
                <a:cxn ang="0">
                  <a:pos x="508" y="0"/>
                </a:cxn>
                <a:cxn ang="0">
                  <a:pos x="0" y="11"/>
                </a:cxn>
                <a:cxn ang="0">
                  <a:pos x="54" y="257"/>
                </a:cxn>
                <a:cxn ang="0">
                  <a:pos x="109" y="508"/>
                </a:cxn>
                <a:cxn ang="0">
                  <a:pos x="111" y="519"/>
                </a:cxn>
              </a:cxnLst>
              <a:rect l="0" t="0" r="r" b="b"/>
              <a:pathLst>
                <a:path w="818" h="532">
                  <a:moveTo>
                    <a:pt x="111" y="519"/>
                  </a:moveTo>
                  <a:lnTo>
                    <a:pt x="818" y="532"/>
                  </a:lnTo>
                  <a:lnTo>
                    <a:pt x="198" y="396"/>
                  </a:lnTo>
                  <a:lnTo>
                    <a:pt x="718" y="259"/>
                  </a:lnTo>
                  <a:lnTo>
                    <a:pt x="198" y="209"/>
                  </a:lnTo>
                  <a:lnTo>
                    <a:pt x="508" y="0"/>
                  </a:lnTo>
                  <a:lnTo>
                    <a:pt x="0" y="11"/>
                  </a:lnTo>
                  <a:lnTo>
                    <a:pt x="54" y="257"/>
                  </a:lnTo>
                  <a:lnTo>
                    <a:pt x="109" y="508"/>
                  </a:lnTo>
                  <a:lnTo>
                    <a:pt x="111" y="519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225"/>
            <p:cNvSpPr>
              <a:spLocks/>
            </p:cNvSpPr>
            <p:nvPr/>
          </p:nvSpPr>
          <p:spPr bwMode="auto">
            <a:xfrm>
              <a:off x="8471638" y="764896"/>
              <a:ext cx="201890" cy="270078"/>
            </a:xfrm>
            <a:custGeom>
              <a:avLst/>
              <a:gdLst/>
              <a:ahLst/>
              <a:cxnLst>
                <a:cxn ang="0">
                  <a:pos x="567" y="198"/>
                </a:cxn>
                <a:cxn ang="0">
                  <a:pos x="520" y="340"/>
                </a:cxn>
                <a:cxn ang="0">
                  <a:pos x="916" y="488"/>
                </a:cxn>
                <a:cxn ang="0">
                  <a:pos x="1065" y="773"/>
                </a:cxn>
                <a:cxn ang="0">
                  <a:pos x="1398" y="600"/>
                </a:cxn>
                <a:cxn ang="0">
                  <a:pos x="1448" y="1045"/>
                </a:cxn>
                <a:cxn ang="0">
                  <a:pos x="1931" y="1268"/>
                </a:cxn>
                <a:cxn ang="0">
                  <a:pos x="1870" y="1776"/>
                </a:cxn>
                <a:cxn ang="0">
                  <a:pos x="2155" y="2110"/>
                </a:cxn>
                <a:cxn ang="0">
                  <a:pos x="2266" y="3026"/>
                </a:cxn>
                <a:cxn ang="0">
                  <a:pos x="2265" y="2970"/>
                </a:cxn>
                <a:cxn ang="0">
                  <a:pos x="2264" y="2832"/>
                </a:cxn>
                <a:cxn ang="0">
                  <a:pos x="2255" y="2653"/>
                </a:cxn>
                <a:cxn ang="0">
                  <a:pos x="2243" y="2478"/>
                </a:cxn>
                <a:cxn ang="0">
                  <a:pos x="2224" y="2303"/>
                </a:cxn>
                <a:cxn ang="0">
                  <a:pos x="2200" y="2133"/>
                </a:cxn>
                <a:cxn ang="0">
                  <a:pos x="2172" y="1967"/>
                </a:cxn>
                <a:cxn ang="0">
                  <a:pos x="2139" y="1807"/>
                </a:cxn>
                <a:cxn ang="0">
                  <a:pos x="2103" y="1652"/>
                </a:cxn>
                <a:cxn ang="0">
                  <a:pos x="2063" y="1505"/>
                </a:cxn>
                <a:cxn ang="0">
                  <a:pos x="2019" y="1366"/>
                </a:cxn>
                <a:cxn ang="0">
                  <a:pos x="1972" y="1237"/>
                </a:cxn>
                <a:cxn ang="0">
                  <a:pos x="1953" y="1189"/>
                </a:cxn>
                <a:cxn ang="0">
                  <a:pos x="1919" y="1108"/>
                </a:cxn>
                <a:cxn ang="0">
                  <a:pos x="1885" y="1032"/>
                </a:cxn>
                <a:cxn ang="0">
                  <a:pos x="1843" y="951"/>
                </a:cxn>
                <a:cxn ang="0">
                  <a:pos x="1797" y="874"/>
                </a:cxn>
                <a:cxn ang="0">
                  <a:pos x="1749" y="802"/>
                </a:cxn>
                <a:cxn ang="0">
                  <a:pos x="1700" y="741"/>
                </a:cxn>
                <a:cxn ang="0">
                  <a:pos x="1623" y="667"/>
                </a:cxn>
                <a:cxn ang="0">
                  <a:pos x="1522" y="596"/>
                </a:cxn>
                <a:cxn ang="0">
                  <a:pos x="1415" y="541"/>
                </a:cxn>
                <a:cxn ang="0">
                  <a:pos x="1306" y="499"/>
                </a:cxn>
                <a:cxn ang="0">
                  <a:pos x="1197" y="469"/>
                </a:cxn>
                <a:cxn ang="0">
                  <a:pos x="1094" y="448"/>
                </a:cxn>
                <a:cxn ang="0">
                  <a:pos x="1001" y="435"/>
                </a:cxn>
                <a:cxn ang="0">
                  <a:pos x="859" y="426"/>
                </a:cxn>
                <a:cxn ang="0">
                  <a:pos x="804" y="426"/>
                </a:cxn>
                <a:cxn ang="0">
                  <a:pos x="775" y="349"/>
                </a:cxn>
                <a:cxn ang="0">
                  <a:pos x="741" y="282"/>
                </a:cxn>
                <a:cxn ang="0">
                  <a:pos x="706" y="222"/>
                </a:cxn>
                <a:cxn ang="0">
                  <a:pos x="667" y="172"/>
                </a:cxn>
                <a:cxn ang="0">
                  <a:pos x="627" y="129"/>
                </a:cxn>
                <a:cxn ang="0">
                  <a:pos x="586" y="94"/>
                </a:cxn>
                <a:cxn ang="0">
                  <a:pos x="542" y="64"/>
                </a:cxn>
                <a:cxn ang="0">
                  <a:pos x="498" y="42"/>
                </a:cxn>
                <a:cxn ang="0">
                  <a:pos x="408" y="12"/>
                </a:cxn>
                <a:cxn ang="0">
                  <a:pos x="341" y="2"/>
                </a:cxn>
                <a:cxn ang="0">
                  <a:pos x="270" y="0"/>
                </a:cxn>
                <a:cxn ang="0">
                  <a:pos x="171" y="11"/>
                </a:cxn>
                <a:cxn ang="0">
                  <a:pos x="89" y="33"/>
                </a:cxn>
                <a:cxn ang="0">
                  <a:pos x="31" y="53"/>
                </a:cxn>
                <a:cxn ang="0">
                  <a:pos x="15" y="79"/>
                </a:cxn>
              </a:cxnLst>
              <a:rect l="0" t="0" r="r" b="b"/>
              <a:pathLst>
                <a:path w="2266" h="3026">
                  <a:moveTo>
                    <a:pt x="334" y="79"/>
                  </a:moveTo>
                  <a:lnTo>
                    <a:pt x="396" y="179"/>
                  </a:lnTo>
                  <a:lnTo>
                    <a:pt x="567" y="198"/>
                  </a:lnTo>
                  <a:lnTo>
                    <a:pt x="573" y="198"/>
                  </a:lnTo>
                  <a:lnTo>
                    <a:pt x="619" y="203"/>
                  </a:lnTo>
                  <a:lnTo>
                    <a:pt x="520" y="340"/>
                  </a:lnTo>
                  <a:lnTo>
                    <a:pt x="730" y="351"/>
                  </a:lnTo>
                  <a:lnTo>
                    <a:pt x="693" y="562"/>
                  </a:lnTo>
                  <a:lnTo>
                    <a:pt x="916" y="488"/>
                  </a:lnTo>
                  <a:lnTo>
                    <a:pt x="903" y="612"/>
                  </a:lnTo>
                  <a:lnTo>
                    <a:pt x="1126" y="512"/>
                  </a:lnTo>
                  <a:lnTo>
                    <a:pt x="1065" y="773"/>
                  </a:lnTo>
                  <a:lnTo>
                    <a:pt x="1398" y="600"/>
                  </a:lnTo>
                  <a:lnTo>
                    <a:pt x="1399" y="599"/>
                  </a:lnTo>
                  <a:lnTo>
                    <a:pt x="1398" y="600"/>
                  </a:lnTo>
                  <a:lnTo>
                    <a:pt x="1275" y="884"/>
                  </a:lnTo>
                  <a:lnTo>
                    <a:pt x="1659" y="822"/>
                  </a:lnTo>
                  <a:lnTo>
                    <a:pt x="1448" y="1045"/>
                  </a:lnTo>
                  <a:lnTo>
                    <a:pt x="1807" y="1033"/>
                  </a:lnTo>
                  <a:lnTo>
                    <a:pt x="1572" y="1231"/>
                  </a:lnTo>
                  <a:lnTo>
                    <a:pt x="1931" y="1268"/>
                  </a:lnTo>
                  <a:lnTo>
                    <a:pt x="1833" y="1466"/>
                  </a:lnTo>
                  <a:lnTo>
                    <a:pt x="2055" y="1603"/>
                  </a:lnTo>
                  <a:lnTo>
                    <a:pt x="1870" y="1776"/>
                  </a:lnTo>
                  <a:lnTo>
                    <a:pt x="2092" y="1813"/>
                  </a:lnTo>
                  <a:lnTo>
                    <a:pt x="1957" y="1986"/>
                  </a:lnTo>
                  <a:lnTo>
                    <a:pt x="2155" y="2110"/>
                  </a:lnTo>
                  <a:lnTo>
                    <a:pt x="2031" y="2271"/>
                  </a:lnTo>
                  <a:lnTo>
                    <a:pt x="2142" y="2371"/>
                  </a:lnTo>
                  <a:lnTo>
                    <a:pt x="2266" y="3026"/>
                  </a:lnTo>
                  <a:lnTo>
                    <a:pt x="2266" y="3008"/>
                  </a:lnTo>
                  <a:lnTo>
                    <a:pt x="2266" y="2989"/>
                  </a:lnTo>
                  <a:lnTo>
                    <a:pt x="2265" y="2970"/>
                  </a:lnTo>
                  <a:lnTo>
                    <a:pt x="2265" y="2952"/>
                  </a:lnTo>
                  <a:lnTo>
                    <a:pt x="2265" y="2892"/>
                  </a:lnTo>
                  <a:lnTo>
                    <a:pt x="2264" y="2832"/>
                  </a:lnTo>
                  <a:lnTo>
                    <a:pt x="2262" y="2772"/>
                  </a:lnTo>
                  <a:lnTo>
                    <a:pt x="2259" y="2713"/>
                  </a:lnTo>
                  <a:lnTo>
                    <a:pt x="2255" y="2653"/>
                  </a:lnTo>
                  <a:lnTo>
                    <a:pt x="2252" y="2594"/>
                  </a:lnTo>
                  <a:lnTo>
                    <a:pt x="2248" y="2536"/>
                  </a:lnTo>
                  <a:lnTo>
                    <a:pt x="2243" y="2478"/>
                  </a:lnTo>
                  <a:lnTo>
                    <a:pt x="2237" y="2419"/>
                  </a:lnTo>
                  <a:lnTo>
                    <a:pt x="2231" y="2361"/>
                  </a:lnTo>
                  <a:lnTo>
                    <a:pt x="2224" y="2303"/>
                  </a:lnTo>
                  <a:lnTo>
                    <a:pt x="2216" y="2246"/>
                  </a:lnTo>
                  <a:lnTo>
                    <a:pt x="2209" y="2189"/>
                  </a:lnTo>
                  <a:lnTo>
                    <a:pt x="2200" y="2133"/>
                  </a:lnTo>
                  <a:lnTo>
                    <a:pt x="2192" y="2077"/>
                  </a:lnTo>
                  <a:lnTo>
                    <a:pt x="2182" y="2022"/>
                  </a:lnTo>
                  <a:lnTo>
                    <a:pt x="2172" y="1967"/>
                  </a:lnTo>
                  <a:lnTo>
                    <a:pt x="2161" y="1913"/>
                  </a:lnTo>
                  <a:lnTo>
                    <a:pt x="2150" y="1860"/>
                  </a:lnTo>
                  <a:lnTo>
                    <a:pt x="2139" y="1807"/>
                  </a:lnTo>
                  <a:lnTo>
                    <a:pt x="2127" y="1755"/>
                  </a:lnTo>
                  <a:lnTo>
                    <a:pt x="2115" y="1703"/>
                  </a:lnTo>
                  <a:lnTo>
                    <a:pt x="2103" y="1652"/>
                  </a:lnTo>
                  <a:lnTo>
                    <a:pt x="2090" y="1603"/>
                  </a:lnTo>
                  <a:lnTo>
                    <a:pt x="2076" y="1554"/>
                  </a:lnTo>
                  <a:lnTo>
                    <a:pt x="2063" y="1505"/>
                  </a:lnTo>
                  <a:lnTo>
                    <a:pt x="2049" y="1458"/>
                  </a:lnTo>
                  <a:lnTo>
                    <a:pt x="2034" y="1412"/>
                  </a:lnTo>
                  <a:lnTo>
                    <a:pt x="2019" y="1366"/>
                  </a:lnTo>
                  <a:lnTo>
                    <a:pt x="2003" y="1322"/>
                  </a:lnTo>
                  <a:lnTo>
                    <a:pt x="1988" y="1278"/>
                  </a:lnTo>
                  <a:lnTo>
                    <a:pt x="1972" y="1237"/>
                  </a:lnTo>
                  <a:lnTo>
                    <a:pt x="1968" y="1226"/>
                  </a:lnTo>
                  <a:lnTo>
                    <a:pt x="1965" y="1217"/>
                  </a:lnTo>
                  <a:lnTo>
                    <a:pt x="1953" y="1189"/>
                  </a:lnTo>
                  <a:lnTo>
                    <a:pt x="1942" y="1162"/>
                  </a:lnTo>
                  <a:lnTo>
                    <a:pt x="1931" y="1134"/>
                  </a:lnTo>
                  <a:lnTo>
                    <a:pt x="1919" y="1108"/>
                  </a:lnTo>
                  <a:lnTo>
                    <a:pt x="1908" y="1081"/>
                  </a:lnTo>
                  <a:lnTo>
                    <a:pt x="1896" y="1056"/>
                  </a:lnTo>
                  <a:lnTo>
                    <a:pt x="1885" y="1032"/>
                  </a:lnTo>
                  <a:lnTo>
                    <a:pt x="1872" y="1007"/>
                  </a:lnTo>
                  <a:lnTo>
                    <a:pt x="1858" y="979"/>
                  </a:lnTo>
                  <a:lnTo>
                    <a:pt x="1843" y="951"/>
                  </a:lnTo>
                  <a:lnTo>
                    <a:pt x="1827" y="925"/>
                  </a:lnTo>
                  <a:lnTo>
                    <a:pt x="1812" y="899"/>
                  </a:lnTo>
                  <a:lnTo>
                    <a:pt x="1797" y="874"/>
                  </a:lnTo>
                  <a:lnTo>
                    <a:pt x="1781" y="848"/>
                  </a:lnTo>
                  <a:lnTo>
                    <a:pt x="1765" y="825"/>
                  </a:lnTo>
                  <a:lnTo>
                    <a:pt x="1749" y="802"/>
                  </a:lnTo>
                  <a:lnTo>
                    <a:pt x="1733" y="780"/>
                  </a:lnTo>
                  <a:lnTo>
                    <a:pt x="1716" y="760"/>
                  </a:lnTo>
                  <a:lnTo>
                    <a:pt x="1700" y="741"/>
                  </a:lnTo>
                  <a:lnTo>
                    <a:pt x="1683" y="723"/>
                  </a:lnTo>
                  <a:lnTo>
                    <a:pt x="1654" y="694"/>
                  </a:lnTo>
                  <a:lnTo>
                    <a:pt x="1623" y="667"/>
                  </a:lnTo>
                  <a:lnTo>
                    <a:pt x="1590" y="642"/>
                  </a:lnTo>
                  <a:lnTo>
                    <a:pt x="1557" y="618"/>
                  </a:lnTo>
                  <a:lnTo>
                    <a:pt x="1522" y="596"/>
                  </a:lnTo>
                  <a:lnTo>
                    <a:pt x="1487" y="576"/>
                  </a:lnTo>
                  <a:lnTo>
                    <a:pt x="1452" y="558"/>
                  </a:lnTo>
                  <a:lnTo>
                    <a:pt x="1415" y="541"/>
                  </a:lnTo>
                  <a:lnTo>
                    <a:pt x="1379" y="526"/>
                  </a:lnTo>
                  <a:lnTo>
                    <a:pt x="1342" y="511"/>
                  </a:lnTo>
                  <a:lnTo>
                    <a:pt x="1306" y="499"/>
                  </a:lnTo>
                  <a:lnTo>
                    <a:pt x="1269" y="488"/>
                  </a:lnTo>
                  <a:lnTo>
                    <a:pt x="1233" y="478"/>
                  </a:lnTo>
                  <a:lnTo>
                    <a:pt x="1197" y="469"/>
                  </a:lnTo>
                  <a:lnTo>
                    <a:pt x="1162" y="461"/>
                  </a:lnTo>
                  <a:lnTo>
                    <a:pt x="1128" y="454"/>
                  </a:lnTo>
                  <a:lnTo>
                    <a:pt x="1094" y="448"/>
                  </a:lnTo>
                  <a:lnTo>
                    <a:pt x="1062" y="443"/>
                  </a:lnTo>
                  <a:lnTo>
                    <a:pt x="1031" y="438"/>
                  </a:lnTo>
                  <a:lnTo>
                    <a:pt x="1001" y="435"/>
                  </a:lnTo>
                  <a:lnTo>
                    <a:pt x="946" y="430"/>
                  </a:lnTo>
                  <a:lnTo>
                    <a:pt x="898" y="428"/>
                  </a:lnTo>
                  <a:lnTo>
                    <a:pt x="859" y="426"/>
                  </a:lnTo>
                  <a:lnTo>
                    <a:pt x="829" y="426"/>
                  </a:lnTo>
                  <a:lnTo>
                    <a:pt x="811" y="426"/>
                  </a:lnTo>
                  <a:lnTo>
                    <a:pt x="804" y="426"/>
                  </a:lnTo>
                  <a:lnTo>
                    <a:pt x="795" y="399"/>
                  </a:lnTo>
                  <a:lnTo>
                    <a:pt x="785" y="374"/>
                  </a:lnTo>
                  <a:lnTo>
                    <a:pt x="775" y="349"/>
                  </a:lnTo>
                  <a:lnTo>
                    <a:pt x="765" y="326"/>
                  </a:lnTo>
                  <a:lnTo>
                    <a:pt x="753" y="303"/>
                  </a:lnTo>
                  <a:lnTo>
                    <a:pt x="741" y="282"/>
                  </a:lnTo>
                  <a:lnTo>
                    <a:pt x="730" y="261"/>
                  </a:lnTo>
                  <a:lnTo>
                    <a:pt x="718" y="241"/>
                  </a:lnTo>
                  <a:lnTo>
                    <a:pt x="706" y="222"/>
                  </a:lnTo>
                  <a:lnTo>
                    <a:pt x="694" y="205"/>
                  </a:lnTo>
                  <a:lnTo>
                    <a:pt x="681" y="188"/>
                  </a:lnTo>
                  <a:lnTo>
                    <a:pt x="667" y="172"/>
                  </a:lnTo>
                  <a:lnTo>
                    <a:pt x="655" y="157"/>
                  </a:lnTo>
                  <a:lnTo>
                    <a:pt x="641" y="143"/>
                  </a:lnTo>
                  <a:lnTo>
                    <a:pt x="627" y="129"/>
                  </a:lnTo>
                  <a:lnTo>
                    <a:pt x="613" y="116"/>
                  </a:lnTo>
                  <a:lnTo>
                    <a:pt x="599" y="105"/>
                  </a:lnTo>
                  <a:lnTo>
                    <a:pt x="586" y="94"/>
                  </a:lnTo>
                  <a:lnTo>
                    <a:pt x="571" y="83"/>
                  </a:lnTo>
                  <a:lnTo>
                    <a:pt x="556" y="74"/>
                  </a:lnTo>
                  <a:lnTo>
                    <a:pt x="542" y="64"/>
                  </a:lnTo>
                  <a:lnTo>
                    <a:pt x="527" y="56"/>
                  </a:lnTo>
                  <a:lnTo>
                    <a:pt x="513" y="48"/>
                  </a:lnTo>
                  <a:lnTo>
                    <a:pt x="498" y="42"/>
                  </a:lnTo>
                  <a:lnTo>
                    <a:pt x="468" y="29"/>
                  </a:lnTo>
                  <a:lnTo>
                    <a:pt x="437" y="20"/>
                  </a:lnTo>
                  <a:lnTo>
                    <a:pt x="408" y="12"/>
                  </a:lnTo>
                  <a:lnTo>
                    <a:pt x="378" y="6"/>
                  </a:lnTo>
                  <a:lnTo>
                    <a:pt x="360" y="4"/>
                  </a:lnTo>
                  <a:lnTo>
                    <a:pt x="341" y="2"/>
                  </a:lnTo>
                  <a:lnTo>
                    <a:pt x="323" y="1"/>
                  </a:lnTo>
                  <a:lnTo>
                    <a:pt x="305" y="0"/>
                  </a:lnTo>
                  <a:lnTo>
                    <a:pt x="270" y="0"/>
                  </a:lnTo>
                  <a:lnTo>
                    <a:pt x="235" y="3"/>
                  </a:lnTo>
                  <a:lnTo>
                    <a:pt x="202" y="6"/>
                  </a:lnTo>
                  <a:lnTo>
                    <a:pt x="171" y="11"/>
                  </a:lnTo>
                  <a:lnTo>
                    <a:pt x="142" y="18"/>
                  </a:lnTo>
                  <a:lnTo>
                    <a:pt x="114" y="25"/>
                  </a:lnTo>
                  <a:lnTo>
                    <a:pt x="89" y="33"/>
                  </a:lnTo>
                  <a:lnTo>
                    <a:pt x="67" y="40"/>
                  </a:lnTo>
                  <a:lnTo>
                    <a:pt x="47" y="46"/>
                  </a:lnTo>
                  <a:lnTo>
                    <a:pt x="31" y="53"/>
                  </a:lnTo>
                  <a:lnTo>
                    <a:pt x="7" y="63"/>
                  </a:lnTo>
                  <a:lnTo>
                    <a:pt x="0" y="66"/>
                  </a:lnTo>
                  <a:lnTo>
                    <a:pt x="15" y="79"/>
                  </a:lnTo>
                  <a:lnTo>
                    <a:pt x="198" y="227"/>
                  </a:lnTo>
                  <a:lnTo>
                    <a:pt x="334" y="79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226"/>
            <p:cNvSpPr>
              <a:spLocks/>
            </p:cNvSpPr>
            <p:nvPr/>
          </p:nvSpPr>
          <p:spPr bwMode="auto">
            <a:xfrm>
              <a:off x="8411473" y="738156"/>
              <a:ext cx="72199" cy="334255"/>
            </a:xfrm>
            <a:custGeom>
              <a:avLst/>
              <a:gdLst/>
              <a:ahLst/>
              <a:cxnLst>
                <a:cxn ang="0">
                  <a:pos x="249" y="2"/>
                </a:cxn>
                <a:cxn ang="0">
                  <a:pos x="129" y="171"/>
                </a:cxn>
                <a:cxn ang="0">
                  <a:pos x="346" y="333"/>
                </a:cxn>
                <a:cxn ang="0">
                  <a:pos x="420" y="581"/>
                </a:cxn>
                <a:cxn ang="0">
                  <a:pos x="520" y="879"/>
                </a:cxn>
                <a:cxn ang="0">
                  <a:pos x="618" y="1201"/>
                </a:cxn>
                <a:cxn ang="0">
                  <a:pos x="668" y="1523"/>
                </a:cxn>
                <a:cxn ang="0">
                  <a:pos x="730" y="1919"/>
                </a:cxn>
                <a:cxn ang="0">
                  <a:pos x="718" y="2340"/>
                </a:cxn>
                <a:cxn ang="0">
                  <a:pos x="692" y="2712"/>
                </a:cxn>
                <a:cxn ang="0">
                  <a:pos x="483" y="3021"/>
                </a:cxn>
                <a:cxn ang="0">
                  <a:pos x="396" y="3293"/>
                </a:cxn>
                <a:cxn ang="0">
                  <a:pos x="246" y="3528"/>
                </a:cxn>
                <a:cxn ang="0">
                  <a:pos x="185" y="3752"/>
                </a:cxn>
                <a:cxn ang="0">
                  <a:pos x="200" y="3734"/>
                </a:cxn>
                <a:cxn ang="0">
                  <a:pos x="217" y="3710"/>
                </a:cxn>
                <a:cxn ang="0">
                  <a:pos x="257" y="3641"/>
                </a:cxn>
                <a:cxn ang="0">
                  <a:pos x="304" y="3553"/>
                </a:cxn>
                <a:cxn ang="0">
                  <a:pos x="353" y="3451"/>
                </a:cxn>
                <a:cxn ang="0">
                  <a:pos x="461" y="3230"/>
                </a:cxn>
                <a:cxn ang="0">
                  <a:pos x="517" y="3121"/>
                </a:cxn>
                <a:cxn ang="0">
                  <a:pos x="568" y="3021"/>
                </a:cxn>
                <a:cxn ang="0">
                  <a:pos x="599" y="2971"/>
                </a:cxn>
                <a:cxn ang="0">
                  <a:pos x="630" y="2928"/>
                </a:cxn>
                <a:cxn ang="0">
                  <a:pos x="697" y="2839"/>
                </a:cxn>
                <a:cxn ang="0">
                  <a:pos x="727" y="2788"/>
                </a:cxn>
                <a:cxn ang="0">
                  <a:pos x="741" y="2758"/>
                </a:cxn>
                <a:cxn ang="0">
                  <a:pos x="754" y="2727"/>
                </a:cxn>
                <a:cxn ang="0">
                  <a:pos x="766" y="2690"/>
                </a:cxn>
                <a:cxn ang="0">
                  <a:pos x="777" y="2649"/>
                </a:cxn>
                <a:cxn ang="0">
                  <a:pos x="786" y="2604"/>
                </a:cxn>
                <a:cxn ang="0">
                  <a:pos x="794" y="2552"/>
                </a:cxn>
                <a:cxn ang="0">
                  <a:pos x="801" y="2495"/>
                </a:cxn>
                <a:cxn ang="0">
                  <a:pos x="806" y="2429"/>
                </a:cxn>
                <a:cxn ang="0">
                  <a:pos x="810" y="2275"/>
                </a:cxn>
                <a:cxn ang="0">
                  <a:pos x="810" y="2177"/>
                </a:cxn>
                <a:cxn ang="0">
                  <a:pos x="807" y="2067"/>
                </a:cxn>
                <a:cxn ang="0">
                  <a:pos x="801" y="1944"/>
                </a:cxn>
                <a:cxn ang="0">
                  <a:pos x="792" y="1807"/>
                </a:cxn>
                <a:cxn ang="0">
                  <a:pos x="775" y="1628"/>
                </a:cxn>
                <a:cxn ang="0">
                  <a:pos x="751" y="1454"/>
                </a:cxn>
                <a:cxn ang="0">
                  <a:pos x="721" y="1288"/>
                </a:cxn>
                <a:cxn ang="0">
                  <a:pos x="686" y="1129"/>
                </a:cxn>
                <a:cxn ang="0">
                  <a:pos x="647" y="977"/>
                </a:cxn>
                <a:cxn ang="0">
                  <a:pos x="605" y="834"/>
                </a:cxn>
                <a:cxn ang="0">
                  <a:pos x="561" y="701"/>
                </a:cxn>
                <a:cxn ang="0">
                  <a:pos x="517" y="577"/>
                </a:cxn>
                <a:cxn ang="0">
                  <a:pos x="472" y="464"/>
                </a:cxn>
                <a:cxn ang="0">
                  <a:pos x="429" y="361"/>
                </a:cxn>
                <a:cxn ang="0">
                  <a:pos x="349" y="191"/>
                </a:cxn>
                <a:cxn ang="0">
                  <a:pos x="289" y="73"/>
                </a:cxn>
                <a:cxn ang="0">
                  <a:pos x="253" y="9"/>
                </a:cxn>
              </a:cxnLst>
              <a:rect l="0" t="0" r="r" b="b"/>
              <a:pathLst>
                <a:path w="810" h="3752">
                  <a:moveTo>
                    <a:pt x="253" y="9"/>
                  </a:moveTo>
                  <a:lnTo>
                    <a:pt x="249" y="2"/>
                  </a:lnTo>
                  <a:lnTo>
                    <a:pt x="246" y="0"/>
                  </a:lnTo>
                  <a:lnTo>
                    <a:pt x="129" y="171"/>
                  </a:lnTo>
                  <a:lnTo>
                    <a:pt x="0" y="359"/>
                  </a:lnTo>
                  <a:lnTo>
                    <a:pt x="346" y="333"/>
                  </a:lnTo>
                  <a:lnTo>
                    <a:pt x="37" y="594"/>
                  </a:lnTo>
                  <a:lnTo>
                    <a:pt x="420" y="581"/>
                  </a:lnTo>
                  <a:lnTo>
                    <a:pt x="86" y="879"/>
                  </a:lnTo>
                  <a:lnTo>
                    <a:pt x="520" y="879"/>
                  </a:lnTo>
                  <a:lnTo>
                    <a:pt x="185" y="1114"/>
                  </a:lnTo>
                  <a:lnTo>
                    <a:pt x="618" y="1201"/>
                  </a:lnTo>
                  <a:lnTo>
                    <a:pt x="272" y="1423"/>
                  </a:lnTo>
                  <a:lnTo>
                    <a:pt x="668" y="1523"/>
                  </a:lnTo>
                  <a:lnTo>
                    <a:pt x="309" y="1783"/>
                  </a:lnTo>
                  <a:lnTo>
                    <a:pt x="730" y="1919"/>
                  </a:lnTo>
                  <a:lnTo>
                    <a:pt x="309" y="2117"/>
                  </a:lnTo>
                  <a:lnTo>
                    <a:pt x="718" y="2340"/>
                  </a:lnTo>
                  <a:lnTo>
                    <a:pt x="259" y="2439"/>
                  </a:lnTo>
                  <a:lnTo>
                    <a:pt x="692" y="2712"/>
                  </a:lnTo>
                  <a:lnTo>
                    <a:pt x="209" y="2736"/>
                  </a:lnTo>
                  <a:lnTo>
                    <a:pt x="483" y="3021"/>
                  </a:lnTo>
                  <a:lnTo>
                    <a:pt x="111" y="2984"/>
                  </a:lnTo>
                  <a:lnTo>
                    <a:pt x="396" y="3293"/>
                  </a:lnTo>
                  <a:lnTo>
                    <a:pt x="74" y="3293"/>
                  </a:lnTo>
                  <a:lnTo>
                    <a:pt x="246" y="3528"/>
                  </a:lnTo>
                  <a:lnTo>
                    <a:pt x="124" y="3517"/>
                  </a:lnTo>
                  <a:lnTo>
                    <a:pt x="185" y="3752"/>
                  </a:lnTo>
                  <a:lnTo>
                    <a:pt x="192" y="3744"/>
                  </a:lnTo>
                  <a:lnTo>
                    <a:pt x="200" y="3734"/>
                  </a:lnTo>
                  <a:lnTo>
                    <a:pt x="208" y="3722"/>
                  </a:lnTo>
                  <a:lnTo>
                    <a:pt x="217" y="3710"/>
                  </a:lnTo>
                  <a:lnTo>
                    <a:pt x="236" y="3678"/>
                  </a:lnTo>
                  <a:lnTo>
                    <a:pt x="257" y="3641"/>
                  </a:lnTo>
                  <a:lnTo>
                    <a:pt x="279" y="3599"/>
                  </a:lnTo>
                  <a:lnTo>
                    <a:pt x="304" y="3553"/>
                  </a:lnTo>
                  <a:lnTo>
                    <a:pt x="328" y="3504"/>
                  </a:lnTo>
                  <a:lnTo>
                    <a:pt x="353" y="3451"/>
                  </a:lnTo>
                  <a:lnTo>
                    <a:pt x="407" y="3342"/>
                  </a:lnTo>
                  <a:lnTo>
                    <a:pt x="461" y="3230"/>
                  </a:lnTo>
                  <a:lnTo>
                    <a:pt x="489" y="3175"/>
                  </a:lnTo>
                  <a:lnTo>
                    <a:pt x="517" y="3121"/>
                  </a:lnTo>
                  <a:lnTo>
                    <a:pt x="543" y="3070"/>
                  </a:lnTo>
                  <a:lnTo>
                    <a:pt x="568" y="3021"/>
                  </a:lnTo>
                  <a:lnTo>
                    <a:pt x="584" y="2995"/>
                  </a:lnTo>
                  <a:lnTo>
                    <a:pt x="599" y="2971"/>
                  </a:lnTo>
                  <a:lnTo>
                    <a:pt x="615" y="2949"/>
                  </a:lnTo>
                  <a:lnTo>
                    <a:pt x="630" y="2928"/>
                  </a:lnTo>
                  <a:lnTo>
                    <a:pt x="664" y="2883"/>
                  </a:lnTo>
                  <a:lnTo>
                    <a:pt x="697" y="2839"/>
                  </a:lnTo>
                  <a:lnTo>
                    <a:pt x="713" y="2814"/>
                  </a:lnTo>
                  <a:lnTo>
                    <a:pt x="727" y="2788"/>
                  </a:lnTo>
                  <a:lnTo>
                    <a:pt x="734" y="2773"/>
                  </a:lnTo>
                  <a:lnTo>
                    <a:pt x="741" y="2758"/>
                  </a:lnTo>
                  <a:lnTo>
                    <a:pt x="748" y="2742"/>
                  </a:lnTo>
                  <a:lnTo>
                    <a:pt x="754" y="2727"/>
                  </a:lnTo>
                  <a:lnTo>
                    <a:pt x="760" y="2709"/>
                  </a:lnTo>
                  <a:lnTo>
                    <a:pt x="766" y="2690"/>
                  </a:lnTo>
                  <a:lnTo>
                    <a:pt x="772" y="2670"/>
                  </a:lnTo>
                  <a:lnTo>
                    <a:pt x="777" y="2649"/>
                  </a:lnTo>
                  <a:lnTo>
                    <a:pt x="781" y="2627"/>
                  </a:lnTo>
                  <a:lnTo>
                    <a:pt x="786" y="2604"/>
                  </a:lnTo>
                  <a:lnTo>
                    <a:pt x="790" y="2578"/>
                  </a:lnTo>
                  <a:lnTo>
                    <a:pt x="794" y="2552"/>
                  </a:lnTo>
                  <a:lnTo>
                    <a:pt x="797" y="2524"/>
                  </a:lnTo>
                  <a:lnTo>
                    <a:pt x="801" y="2495"/>
                  </a:lnTo>
                  <a:lnTo>
                    <a:pt x="804" y="2463"/>
                  </a:lnTo>
                  <a:lnTo>
                    <a:pt x="806" y="2429"/>
                  </a:lnTo>
                  <a:lnTo>
                    <a:pt x="809" y="2357"/>
                  </a:lnTo>
                  <a:lnTo>
                    <a:pt x="810" y="2275"/>
                  </a:lnTo>
                  <a:lnTo>
                    <a:pt x="810" y="2228"/>
                  </a:lnTo>
                  <a:lnTo>
                    <a:pt x="810" y="2177"/>
                  </a:lnTo>
                  <a:lnTo>
                    <a:pt x="808" y="2123"/>
                  </a:lnTo>
                  <a:lnTo>
                    <a:pt x="807" y="2067"/>
                  </a:lnTo>
                  <a:lnTo>
                    <a:pt x="804" y="2006"/>
                  </a:lnTo>
                  <a:lnTo>
                    <a:pt x="801" y="1944"/>
                  </a:lnTo>
                  <a:lnTo>
                    <a:pt x="796" y="1877"/>
                  </a:lnTo>
                  <a:lnTo>
                    <a:pt x="792" y="1807"/>
                  </a:lnTo>
                  <a:lnTo>
                    <a:pt x="785" y="1717"/>
                  </a:lnTo>
                  <a:lnTo>
                    <a:pt x="775" y="1628"/>
                  </a:lnTo>
                  <a:lnTo>
                    <a:pt x="763" y="1540"/>
                  </a:lnTo>
                  <a:lnTo>
                    <a:pt x="751" y="1454"/>
                  </a:lnTo>
                  <a:lnTo>
                    <a:pt x="737" y="1371"/>
                  </a:lnTo>
                  <a:lnTo>
                    <a:pt x="721" y="1288"/>
                  </a:lnTo>
                  <a:lnTo>
                    <a:pt x="704" y="1207"/>
                  </a:lnTo>
                  <a:lnTo>
                    <a:pt x="686" y="1129"/>
                  </a:lnTo>
                  <a:lnTo>
                    <a:pt x="667" y="1052"/>
                  </a:lnTo>
                  <a:lnTo>
                    <a:pt x="647" y="977"/>
                  </a:lnTo>
                  <a:lnTo>
                    <a:pt x="626" y="905"/>
                  </a:lnTo>
                  <a:lnTo>
                    <a:pt x="605" y="834"/>
                  </a:lnTo>
                  <a:lnTo>
                    <a:pt x="583" y="767"/>
                  </a:lnTo>
                  <a:lnTo>
                    <a:pt x="561" y="701"/>
                  </a:lnTo>
                  <a:lnTo>
                    <a:pt x="539" y="638"/>
                  </a:lnTo>
                  <a:lnTo>
                    <a:pt x="517" y="577"/>
                  </a:lnTo>
                  <a:lnTo>
                    <a:pt x="493" y="519"/>
                  </a:lnTo>
                  <a:lnTo>
                    <a:pt x="472" y="464"/>
                  </a:lnTo>
                  <a:lnTo>
                    <a:pt x="450" y="411"/>
                  </a:lnTo>
                  <a:lnTo>
                    <a:pt x="429" y="361"/>
                  </a:lnTo>
                  <a:lnTo>
                    <a:pt x="387" y="271"/>
                  </a:lnTo>
                  <a:lnTo>
                    <a:pt x="349" y="191"/>
                  </a:lnTo>
                  <a:lnTo>
                    <a:pt x="316" y="126"/>
                  </a:lnTo>
                  <a:lnTo>
                    <a:pt x="289" y="73"/>
                  </a:lnTo>
                  <a:lnTo>
                    <a:pt x="267" y="34"/>
                  </a:lnTo>
                  <a:lnTo>
                    <a:pt x="253" y="9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5" name="Freeform 227"/>
            <p:cNvSpPr>
              <a:spLocks/>
            </p:cNvSpPr>
            <p:nvPr/>
          </p:nvSpPr>
          <p:spPr bwMode="auto">
            <a:xfrm>
              <a:off x="8325904" y="767570"/>
              <a:ext cx="65514" cy="272752"/>
            </a:xfrm>
            <a:custGeom>
              <a:avLst/>
              <a:gdLst/>
              <a:ahLst/>
              <a:cxnLst>
                <a:cxn ang="0">
                  <a:pos x="726" y="3051"/>
                </a:cxn>
                <a:cxn ang="0">
                  <a:pos x="227" y="2129"/>
                </a:cxn>
                <a:cxn ang="0">
                  <a:pos x="189" y="1832"/>
                </a:cxn>
                <a:cxn ang="0">
                  <a:pos x="202" y="1523"/>
                </a:cxn>
                <a:cxn ang="0">
                  <a:pos x="264" y="1225"/>
                </a:cxn>
                <a:cxn ang="0">
                  <a:pos x="351" y="965"/>
                </a:cxn>
                <a:cxn ang="0">
                  <a:pos x="400" y="693"/>
                </a:cxn>
                <a:cxn ang="0">
                  <a:pos x="412" y="420"/>
                </a:cxn>
                <a:cxn ang="0">
                  <a:pos x="375" y="198"/>
                </a:cxn>
                <a:cxn ang="0">
                  <a:pos x="417" y="57"/>
                </a:cxn>
                <a:cxn ang="0">
                  <a:pos x="252" y="3"/>
                </a:cxn>
                <a:cxn ang="0">
                  <a:pos x="266" y="51"/>
                </a:cxn>
                <a:cxn ang="0">
                  <a:pos x="288" y="141"/>
                </a:cxn>
                <a:cxn ang="0">
                  <a:pos x="304" y="217"/>
                </a:cxn>
                <a:cxn ang="0">
                  <a:pos x="320" y="302"/>
                </a:cxn>
                <a:cxn ang="0">
                  <a:pos x="332" y="391"/>
                </a:cxn>
                <a:cxn ang="0">
                  <a:pos x="340" y="481"/>
                </a:cxn>
                <a:cxn ang="0">
                  <a:pos x="341" y="545"/>
                </a:cxn>
                <a:cxn ang="0">
                  <a:pos x="340" y="587"/>
                </a:cxn>
                <a:cxn ang="0">
                  <a:pos x="336" y="628"/>
                </a:cxn>
                <a:cxn ang="0">
                  <a:pos x="327" y="672"/>
                </a:cxn>
                <a:cxn ang="0">
                  <a:pos x="317" y="717"/>
                </a:cxn>
                <a:cxn ang="0">
                  <a:pos x="304" y="761"/>
                </a:cxn>
                <a:cxn ang="0">
                  <a:pos x="281" y="827"/>
                </a:cxn>
                <a:cxn ang="0">
                  <a:pos x="244" y="912"/>
                </a:cxn>
                <a:cxn ang="0">
                  <a:pos x="203" y="990"/>
                </a:cxn>
                <a:cxn ang="0">
                  <a:pos x="160" y="1062"/>
                </a:cxn>
                <a:cxn ang="0">
                  <a:pos x="116" y="1126"/>
                </a:cxn>
                <a:cxn ang="0">
                  <a:pos x="77" y="1177"/>
                </a:cxn>
                <a:cxn ang="0">
                  <a:pos x="51" y="1210"/>
                </a:cxn>
                <a:cxn ang="0">
                  <a:pos x="34" y="1250"/>
                </a:cxn>
                <a:cxn ang="0">
                  <a:pos x="19" y="1310"/>
                </a:cxn>
                <a:cxn ang="0">
                  <a:pos x="8" y="1386"/>
                </a:cxn>
                <a:cxn ang="0">
                  <a:pos x="1" y="1480"/>
                </a:cxn>
                <a:cxn ang="0">
                  <a:pos x="1" y="1586"/>
                </a:cxn>
                <a:cxn ang="0">
                  <a:pos x="8" y="1703"/>
                </a:cxn>
                <a:cxn ang="0">
                  <a:pos x="24" y="1830"/>
                </a:cxn>
                <a:cxn ang="0">
                  <a:pos x="51" y="1966"/>
                </a:cxn>
                <a:cxn ang="0">
                  <a:pos x="89" y="2108"/>
                </a:cxn>
                <a:cxn ang="0">
                  <a:pos x="140" y="2254"/>
                </a:cxn>
                <a:cxn ang="0">
                  <a:pos x="205" y="2401"/>
                </a:cxn>
                <a:cxn ang="0">
                  <a:pos x="287" y="2550"/>
                </a:cxn>
                <a:cxn ang="0">
                  <a:pos x="385" y="2696"/>
                </a:cxn>
                <a:cxn ang="0">
                  <a:pos x="502" y="2839"/>
                </a:cxn>
                <a:cxn ang="0">
                  <a:pos x="640" y="2977"/>
                </a:cxn>
              </a:cxnLst>
              <a:rect l="0" t="0" r="r" b="b"/>
              <a:pathLst>
                <a:path w="734" h="3058">
                  <a:moveTo>
                    <a:pt x="716" y="3042"/>
                  </a:moveTo>
                  <a:lnTo>
                    <a:pt x="726" y="3051"/>
                  </a:lnTo>
                  <a:lnTo>
                    <a:pt x="734" y="3058"/>
                  </a:lnTo>
                  <a:lnTo>
                    <a:pt x="227" y="2129"/>
                  </a:lnTo>
                  <a:lnTo>
                    <a:pt x="598" y="2241"/>
                  </a:lnTo>
                  <a:lnTo>
                    <a:pt x="189" y="1832"/>
                  </a:lnTo>
                  <a:lnTo>
                    <a:pt x="598" y="1857"/>
                  </a:lnTo>
                  <a:lnTo>
                    <a:pt x="202" y="1523"/>
                  </a:lnTo>
                  <a:lnTo>
                    <a:pt x="635" y="1461"/>
                  </a:lnTo>
                  <a:lnTo>
                    <a:pt x="264" y="1225"/>
                  </a:lnTo>
                  <a:lnTo>
                    <a:pt x="685" y="1163"/>
                  </a:lnTo>
                  <a:lnTo>
                    <a:pt x="351" y="965"/>
                  </a:lnTo>
                  <a:lnTo>
                    <a:pt x="722" y="866"/>
                  </a:lnTo>
                  <a:lnTo>
                    <a:pt x="400" y="693"/>
                  </a:lnTo>
                  <a:lnTo>
                    <a:pt x="734" y="544"/>
                  </a:lnTo>
                  <a:lnTo>
                    <a:pt x="412" y="420"/>
                  </a:lnTo>
                  <a:lnTo>
                    <a:pt x="673" y="247"/>
                  </a:lnTo>
                  <a:lnTo>
                    <a:pt x="375" y="198"/>
                  </a:lnTo>
                  <a:lnTo>
                    <a:pt x="536" y="98"/>
                  </a:lnTo>
                  <a:lnTo>
                    <a:pt x="417" y="57"/>
                  </a:lnTo>
                  <a:lnTo>
                    <a:pt x="251" y="0"/>
                  </a:lnTo>
                  <a:lnTo>
                    <a:pt x="252" y="3"/>
                  </a:lnTo>
                  <a:lnTo>
                    <a:pt x="255" y="14"/>
                  </a:lnTo>
                  <a:lnTo>
                    <a:pt x="266" y="51"/>
                  </a:lnTo>
                  <a:lnTo>
                    <a:pt x="280" y="107"/>
                  </a:lnTo>
                  <a:lnTo>
                    <a:pt x="288" y="141"/>
                  </a:lnTo>
                  <a:lnTo>
                    <a:pt x="296" y="177"/>
                  </a:lnTo>
                  <a:lnTo>
                    <a:pt x="304" y="217"/>
                  </a:lnTo>
                  <a:lnTo>
                    <a:pt x="312" y="258"/>
                  </a:lnTo>
                  <a:lnTo>
                    <a:pt x="320" y="302"/>
                  </a:lnTo>
                  <a:lnTo>
                    <a:pt x="327" y="346"/>
                  </a:lnTo>
                  <a:lnTo>
                    <a:pt x="332" y="391"/>
                  </a:lnTo>
                  <a:lnTo>
                    <a:pt x="337" y="435"/>
                  </a:lnTo>
                  <a:lnTo>
                    <a:pt x="340" y="481"/>
                  </a:lnTo>
                  <a:lnTo>
                    <a:pt x="342" y="524"/>
                  </a:lnTo>
                  <a:lnTo>
                    <a:pt x="341" y="545"/>
                  </a:lnTo>
                  <a:lnTo>
                    <a:pt x="341" y="566"/>
                  </a:lnTo>
                  <a:lnTo>
                    <a:pt x="340" y="587"/>
                  </a:lnTo>
                  <a:lnTo>
                    <a:pt x="338" y="606"/>
                  </a:lnTo>
                  <a:lnTo>
                    <a:pt x="336" y="628"/>
                  </a:lnTo>
                  <a:lnTo>
                    <a:pt x="331" y="650"/>
                  </a:lnTo>
                  <a:lnTo>
                    <a:pt x="327" y="672"/>
                  </a:lnTo>
                  <a:lnTo>
                    <a:pt x="323" y="695"/>
                  </a:lnTo>
                  <a:lnTo>
                    <a:pt x="317" y="717"/>
                  </a:lnTo>
                  <a:lnTo>
                    <a:pt x="311" y="739"/>
                  </a:lnTo>
                  <a:lnTo>
                    <a:pt x="304" y="761"/>
                  </a:lnTo>
                  <a:lnTo>
                    <a:pt x="296" y="784"/>
                  </a:lnTo>
                  <a:lnTo>
                    <a:pt x="281" y="827"/>
                  </a:lnTo>
                  <a:lnTo>
                    <a:pt x="264" y="869"/>
                  </a:lnTo>
                  <a:lnTo>
                    <a:pt x="244" y="912"/>
                  </a:lnTo>
                  <a:lnTo>
                    <a:pt x="223" y="952"/>
                  </a:lnTo>
                  <a:lnTo>
                    <a:pt x="203" y="990"/>
                  </a:lnTo>
                  <a:lnTo>
                    <a:pt x="181" y="1027"/>
                  </a:lnTo>
                  <a:lnTo>
                    <a:pt x="160" y="1062"/>
                  </a:lnTo>
                  <a:lnTo>
                    <a:pt x="138" y="1095"/>
                  </a:lnTo>
                  <a:lnTo>
                    <a:pt x="116" y="1126"/>
                  </a:lnTo>
                  <a:lnTo>
                    <a:pt x="96" y="1152"/>
                  </a:lnTo>
                  <a:lnTo>
                    <a:pt x="77" y="1177"/>
                  </a:lnTo>
                  <a:lnTo>
                    <a:pt x="59" y="1198"/>
                  </a:lnTo>
                  <a:lnTo>
                    <a:pt x="51" y="1210"/>
                  </a:lnTo>
                  <a:lnTo>
                    <a:pt x="42" y="1228"/>
                  </a:lnTo>
                  <a:lnTo>
                    <a:pt x="34" y="1250"/>
                  </a:lnTo>
                  <a:lnTo>
                    <a:pt x="26" y="1277"/>
                  </a:lnTo>
                  <a:lnTo>
                    <a:pt x="19" y="1310"/>
                  </a:lnTo>
                  <a:lnTo>
                    <a:pt x="13" y="1346"/>
                  </a:lnTo>
                  <a:lnTo>
                    <a:pt x="8" y="1386"/>
                  </a:lnTo>
                  <a:lnTo>
                    <a:pt x="4" y="1431"/>
                  </a:lnTo>
                  <a:lnTo>
                    <a:pt x="1" y="1480"/>
                  </a:lnTo>
                  <a:lnTo>
                    <a:pt x="0" y="1531"/>
                  </a:lnTo>
                  <a:lnTo>
                    <a:pt x="1" y="1586"/>
                  </a:lnTo>
                  <a:lnTo>
                    <a:pt x="3" y="1643"/>
                  </a:lnTo>
                  <a:lnTo>
                    <a:pt x="8" y="1703"/>
                  </a:lnTo>
                  <a:lnTo>
                    <a:pt x="15" y="1766"/>
                  </a:lnTo>
                  <a:lnTo>
                    <a:pt x="24" y="1830"/>
                  </a:lnTo>
                  <a:lnTo>
                    <a:pt x="36" y="1898"/>
                  </a:lnTo>
                  <a:lnTo>
                    <a:pt x="51" y="1966"/>
                  </a:lnTo>
                  <a:lnTo>
                    <a:pt x="68" y="2037"/>
                  </a:lnTo>
                  <a:lnTo>
                    <a:pt x="89" y="2108"/>
                  </a:lnTo>
                  <a:lnTo>
                    <a:pt x="112" y="2180"/>
                  </a:lnTo>
                  <a:lnTo>
                    <a:pt x="140" y="2254"/>
                  </a:lnTo>
                  <a:lnTo>
                    <a:pt x="170" y="2327"/>
                  </a:lnTo>
                  <a:lnTo>
                    <a:pt x="205" y="2401"/>
                  </a:lnTo>
                  <a:lnTo>
                    <a:pt x="244" y="2475"/>
                  </a:lnTo>
                  <a:lnTo>
                    <a:pt x="287" y="2550"/>
                  </a:lnTo>
                  <a:lnTo>
                    <a:pt x="334" y="2623"/>
                  </a:lnTo>
                  <a:lnTo>
                    <a:pt x="385" y="2696"/>
                  </a:lnTo>
                  <a:lnTo>
                    <a:pt x="442" y="2768"/>
                  </a:lnTo>
                  <a:lnTo>
                    <a:pt x="502" y="2839"/>
                  </a:lnTo>
                  <a:lnTo>
                    <a:pt x="569" y="2909"/>
                  </a:lnTo>
                  <a:lnTo>
                    <a:pt x="640" y="2977"/>
                  </a:lnTo>
                  <a:lnTo>
                    <a:pt x="716" y="3042"/>
                  </a:lnTo>
                  <a:close/>
                </a:path>
              </a:pathLst>
            </a:custGeom>
            <a:solidFill>
              <a:srgbClr val="DDA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228"/>
            <p:cNvSpPr>
              <a:spLocks/>
            </p:cNvSpPr>
            <p:nvPr/>
          </p:nvSpPr>
          <p:spPr bwMode="auto">
            <a:xfrm>
              <a:off x="8320553" y="956089"/>
              <a:ext cx="84233" cy="135039"/>
            </a:xfrm>
            <a:custGeom>
              <a:avLst/>
              <a:gdLst/>
              <a:ahLst/>
              <a:cxnLst>
                <a:cxn ang="0">
                  <a:pos x="784" y="1374"/>
                </a:cxn>
                <a:cxn ang="0">
                  <a:pos x="561" y="1202"/>
                </a:cxn>
                <a:cxn ang="0">
                  <a:pos x="338" y="966"/>
                </a:cxn>
                <a:cxn ang="0">
                  <a:pos x="165" y="743"/>
                </a:cxn>
                <a:cxn ang="0">
                  <a:pos x="159" y="548"/>
                </a:cxn>
                <a:cxn ang="0">
                  <a:pos x="134" y="503"/>
                </a:cxn>
                <a:cxn ang="0">
                  <a:pos x="111" y="452"/>
                </a:cxn>
                <a:cxn ang="0">
                  <a:pos x="85" y="387"/>
                </a:cxn>
                <a:cxn ang="0">
                  <a:pos x="61" y="309"/>
                </a:cxn>
                <a:cxn ang="0">
                  <a:pos x="44" y="242"/>
                </a:cxn>
                <a:cxn ang="0">
                  <a:pos x="34" y="193"/>
                </a:cxn>
                <a:cxn ang="0">
                  <a:pos x="27" y="142"/>
                </a:cxn>
                <a:cxn ang="0">
                  <a:pos x="22" y="88"/>
                </a:cxn>
                <a:cxn ang="0">
                  <a:pos x="18" y="46"/>
                </a:cxn>
                <a:cxn ang="0">
                  <a:pos x="16" y="15"/>
                </a:cxn>
                <a:cxn ang="0">
                  <a:pos x="15" y="7"/>
                </a:cxn>
                <a:cxn ang="0">
                  <a:pos x="9" y="59"/>
                </a:cxn>
                <a:cxn ang="0">
                  <a:pos x="3" y="151"/>
                </a:cxn>
                <a:cxn ang="0">
                  <a:pos x="0" y="241"/>
                </a:cxn>
                <a:cxn ang="0">
                  <a:pos x="1" y="309"/>
                </a:cxn>
                <a:cxn ang="0">
                  <a:pos x="7" y="380"/>
                </a:cxn>
                <a:cxn ang="0">
                  <a:pos x="15" y="455"/>
                </a:cxn>
                <a:cxn ang="0">
                  <a:pos x="28" y="532"/>
                </a:cxn>
                <a:cxn ang="0">
                  <a:pos x="46" y="610"/>
                </a:cxn>
                <a:cxn ang="0">
                  <a:pos x="70" y="686"/>
                </a:cxn>
                <a:cxn ang="0">
                  <a:pos x="102" y="760"/>
                </a:cxn>
                <a:cxn ang="0">
                  <a:pos x="140" y="832"/>
                </a:cxn>
                <a:cxn ang="0">
                  <a:pos x="188" y="898"/>
                </a:cxn>
                <a:cxn ang="0">
                  <a:pos x="254" y="971"/>
                </a:cxn>
                <a:cxn ang="0">
                  <a:pos x="333" y="1053"/>
                </a:cxn>
                <a:cxn ang="0">
                  <a:pos x="413" y="1131"/>
                </a:cxn>
                <a:cxn ang="0">
                  <a:pos x="490" y="1203"/>
                </a:cxn>
                <a:cxn ang="0">
                  <a:pos x="562" y="1267"/>
                </a:cxn>
                <a:cxn ang="0">
                  <a:pos x="629" y="1324"/>
                </a:cxn>
                <a:cxn ang="0">
                  <a:pos x="692" y="1373"/>
                </a:cxn>
                <a:cxn ang="0">
                  <a:pos x="750" y="1417"/>
                </a:cxn>
                <a:cxn ang="0">
                  <a:pos x="805" y="1453"/>
                </a:cxn>
                <a:cxn ang="0">
                  <a:pos x="853" y="1480"/>
                </a:cxn>
                <a:cxn ang="0">
                  <a:pos x="896" y="1499"/>
                </a:cxn>
                <a:cxn ang="0">
                  <a:pos x="922" y="1508"/>
                </a:cxn>
                <a:cxn ang="0">
                  <a:pos x="938" y="1511"/>
                </a:cxn>
                <a:cxn ang="0">
                  <a:pos x="920" y="1276"/>
                </a:cxn>
              </a:cxnLst>
              <a:rect l="0" t="0" r="r" b="b"/>
              <a:pathLst>
                <a:path w="945" h="1511">
                  <a:moveTo>
                    <a:pt x="920" y="1276"/>
                  </a:moveTo>
                  <a:lnTo>
                    <a:pt x="784" y="1374"/>
                  </a:lnTo>
                  <a:lnTo>
                    <a:pt x="772" y="1164"/>
                  </a:lnTo>
                  <a:lnTo>
                    <a:pt x="561" y="1202"/>
                  </a:lnTo>
                  <a:lnTo>
                    <a:pt x="536" y="954"/>
                  </a:lnTo>
                  <a:lnTo>
                    <a:pt x="338" y="966"/>
                  </a:lnTo>
                  <a:lnTo>
                    <a:pt x="384" y="759"/>
                  </a:lnTo>
                  <a:lnTo>
                    <a:pt x="165" y="743"/>
                  </a:lnTo>
                  <a:lnTo>
                    <a:pt x="165" y="558"/>
                  </a:lnTo>
                  <a:lnTo>
                    <a:pt x="159" y="548"/>
                  </a:lnTo>
                  <a:lnTo>
                    <a:pt x="144" y="522"/>
                  </a:lnTo>
                  <a:lnTo>
                    <a:pt x="134" y="503"/>
                  </a:lnTo>
                  <a:lnTo>
                    <a:pt x="123" y="479"/>
                  </a:lnTo>
                  <a:lnTo>
                    <a:pt x="111" y="452"/>
                  </a:lnTo>
                  <a:lnTo>
                    <a:pt x="98" y="421"/>
                  </a:lnTo>
                  <a:lnTo>
                    <a:pt x="85" y="387"/>
                  </a:lnTo>
                  <a:lnTo>
                    <a:pt x="72" y="350"/>
                  </a:lnTo>
                  <a:lnTo>
                    <a:pt x="61" y="309"/>
                  </a:lnTo>
                  <a:lnTo>
                    <a:pt x="49" y="265"/>
                  </a:lnTo>
                  <a:lnTo>
                    <a:pt x="44" y="242"/>
                  </a:lnTo>
                  <a:lnTo>
                    <a:pt x="39" y="218"/>
                  </a:lnTo>
                  <a:lnTo>
                    <a:pt x="34" y="193"/>
                  </a:lnTo>
                  <a:lnTo>
                    <a:pt x="30" y="168"/>
                  </a:lnTo>
                  <a:lnTo>
                    <a:pt x="27" y="142"/>
                  </a:lnTo>
                  <a:lnTo>
                    <a:pt x="24" y="116"/>
                  </a:lnTo>
                  <a:lnTo>
                    <a:pt x="22" y="88"/>
                  </a:lnTo>
                  <a:lnTo>
                    <a:pt x="19" y="61"/>
                  </a:lnTo>
                  <a:lnTo>
                    <a:pt x="18" y="46"/>
                  </a:lnTo>
                  <a:lnTo>
                    <a:pt x="17" y="31"/>
                  </a:lnTo>
                  <a:lnTo>
                    <a:pt x="16" y="15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2" y="27"/>
                  </a:lnTo>
                  <a:lnTo>
                    <a:pt x="9" y="59"/>
                  </a:lnTo>
                  <a:lnTo>
                    <a:pt x="6" y="100"/>
                  </a:lnTo>
                  <a:lnTo>
                    <a:pt x="3" y="151"/>
                  </a:lnTo>
                  <a:lnTo>
                    <a:pt x="0" y="209"/>
                  </a:lnTo>
                  <a:lnTo>
                    <a:pt x="0" y="241"/>
                  </a:lnTo>
                  <a:lnTo>
                    <a:pt x="0" y="274"/>
                  </a:lnTo>
                  <a:lnTo>
                    <a:pt x="1" y="309"/>
                  </a:lnTo>
                  <a:lnTo>
                    <a:pt x="4" y="344"/>
                  </a:lnTo>
                  <a:lnTo>
                    <a:pt x="7" y="380"/>
                  </a:lnTo>
                  <a:lnTo>
                    <a:pt x="10" y="418"/>
                  </a:lnTo>
                  <a:lnTo>
                    <a:pt x="15" y="455"/>
                  </a:lnTo>
                  <a:lnTo>
                    <a:pt x="21" y="493"/>
                  </a:lnTo>
                  <a:lnTo>
                    <a:pt x="28" y="532"/>
                  </a:lnTo>
                  <a:lnTo>
                    <a:pt x="36" y="570"/>
                  </a:lnTo>
                  <a:lnTo>
                    <a:pt x="46" y="610"/>
                  </a:lnTo>
                  <a:lnTo>
                    <a:pt x="58" y="648"/>
                  </a:lnTo>
                  <a:lnTo>
                    <a:pt x="70" y="686"/>
                  </a:lnTo>
                  <a:lnTo>
                    <a:pt x="85" y="724"/>
                  </a:lnTo>
                  <a:lnTo>
                    <a:pt x="102" y="760"/>
                  </a:lnTo>
                  <a:lnTo>
                    <a:pt x="120" y="796"/>
                  </a:lnTo>
                  <a:lnTo>
                    <a:pt x="140" y="832"/>
                  </a:lnTo>
                  <a:lnTo>
                    <a:pt x="162" y="865"/>
                  </a:lnTo>
                  <a:lnTo>
                    <a:pt x="188" y="898"/>
                  </a:lnTo>
                  <a:lnTo>
                    <a:pt x="214" y="928"/>
                  </a:lnTo>
                  <a:lnTo>
                    <a:pt x="254" y="971"/>
                  </a:lnTo>
                  <a:lnTo>
                    <a:pt x="293" y="1012"/>
                  </a:lnTo>
                  <a:lnTo>
                    <a:pt x="333" y="1053"/>
                  </a:lnTo>
                  <a:lnTo>
                    <a:pt x="372" y="1093"/>
                  </a:lnTo>
                  <a:lnTo>
                    <a:pt x="413" y="1131"/>
                  </a:lnTo>
                  <a:lnTo>
                    <a:pt x="451" y="1168"/>
                  </a:lnTo>
                  <a:lnTo>
                    <a:pt x="490" y="1203"/>
                  </a:lnTo>
                  <a:lnTo>
                    <a:pt x="528" y="1238"/>
                  </a:lnTo>
                  <a:lnTo>
                    <a:pt x="562" y="1267"/>
                  </a:lnTo>
                  <a:lnTo>
                    <a:pt x="596" y="1296"/>
                  </a:lnTo>
                  <a:lnTo>
                    <a:pt x="629" y="1324"/>
                  </a:lnTo>
                  <a:lnTo>
                    <a:pt x="660" y="1349"/>
                  </a:lnTo>
                  <a:lnTo>
                    <a:pt x="692" y="1373"/>
                  </a:lnTo>
                  <a:lnTo>
                    <a:pt x="722" y="1396"/>
                  </a:lnTo>
                  <a:lnTo>
                    <a:pt x="750" y="1417"/>
                  </a:lnTo>
                  <a:lnTo>
                    <a:pt x="779" y="1436"/>
                  </a:lnTo>
                  <a:lnTo>
                    <a:pt x="805" y="1453"/>
                  </a:lnTo>
                  <a:lnTo>
                    <a:pt x="830" y="1468"/>
                  </a:lnTo>
                  <a:lnTo>
                    <a:pt x="853" y="1480"/>
                  </a:lnTo>
                  <a:lnTo>
                    <a:pt x="875" y="1491"/>
                  </a:lnTo>
                  <a:lnTo>
                    <a:pt x="896" y="1499"/>
                  </a:lnTo>
                  <a:lnTo>
                    <a:pt x="914" y="1506"/>
                  </a:lnTo>
                  <a:lnTo>
                    <a:pt x="922" y="1508"/>
                  </a:lnTo>
                  <a:lnTo>
                    <a:pt x="931" y="1510"/>
                  </a:lnTo>
                  <a:lnTo>
                    <a:pt x="938" y="1511"/>
                  </a:lnTo>
                  <a:lnTo>
                    <a:pt x="945" y="1511"/>
                  </a:lnTo>
                  <a:lnTo>
                    <a:pt x="920" y="1276"/>
                  </a:lnTo>
                  <a:close/>
                </a:path>
              </a:pathLst>
            </a:custGeom>
            <a:solidFill>
              <a:srgbClr val="DDA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229"/>
            <p:cNvSpPr>
              <a:spLocks/>
            </p:cNvSpPr>
            <p:nvPr/>
          </p:nvSpPr>
          <p:spPr bwMode="auto">
            <a:xfrm>
              <a:off x="8160111" y="902609"/>
              <a:ext cx="68188" cy="80221"/>
            </a:xfrm>
            <a:custGeom>
              <a:avLst/>
              <a:gdLst/>
              <a:ahLst/>
              <a:cxnLst>
                <a:cxn ang="0">
                  <a:pos x="409" y="904"/>
                </a:cxn>
                <a:cxn ang="0">
                  <a:pos x="755" y="743"/>
                </a:cxn>
                <a:cxn ang="0">
                  <a:pos x="383" y="706"/>
                </a:cxn>
                <a:cxn ang="0">
                  <a:pos x="681" y="458"/>
                </a:cxn>
                <a:cxn ang="0">
                  <a:pos x="309" y="458"/>
                </a:cxn>
                <a:cxn ang="0">
                  <a:pos x="557" y="210"/>
                </a:cxn>
                <a:cxn ang="0">
                  <a:pos x="211" y="235"/>
                </a:cxn>
                <a:cxn ang="0">
                  <a:pos x="433" y="0"/>
                </a:cxn>
                <a:cxn ang="0">
                  <a:pos x="0" y="99"/>
                </a:cxn>
                <a:cxn ang="0">
                  <a:pos x="409" y="904"/>
                </a:cxn>
              </a:cxnLst>
              <a:rect l="0" t="0" r="r" b="b"/>
              <a:pathLst>
                <a:path w="755" h="904">
                  <a:moveTo>
                    <a:pt x="409" y="904"/>
                  </a:moveTo>
                  <a:lnTo>
                    <a:pt x="755" y="743"/>
                  </a:lnTo>
                  <a:lnTo>
                    <a:pt x="383" y="706"/>
                  </a:lnTo>
                  <a:lnTo>
                    <a:pt x="681" y="458"/>
                  </a:lnTo>
                  <a:lnTo>
                    <a:pt x="309" y="458"/>
                  </a:lnTo>
                  <a:lnTo>
                    <a:pt x="557" y="210"/>
                  </a:lnTo>
                  <a:lnTo>
                    <a:pt x="211" y="235"/>
                  </a:lnTo>
                  <a:lnTo>
                    <a:pt x="433" y="0"/>
                  </a:lnTo>
                  <a:lnTo>
                    <a:pt x="0" y="99"/>
                  </a:lnTo>
                  <a:lnTo>
                    <a:pt x="409" y="904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30"/>
            <p:cNvSpPr>
              <a:spLocks/>
            </p:cNvSpPr>
            <p:nvPr/>
          </p:nvSpPr>
          <p:spPr bwMode="auto">
            <a:xfrm>
              <a:off x="8075879" y="906621"/>
              <a:ext cx="81559" cy="89581"/>
            </a:xfrm>
            <a:custGeom>
              <a:avLst/>
              <a:gdLst/>
              <a:ahLst/>
              <a:cxnLst>
                <a:cxn ang="0">
                  <a:pos x="917" y="768"/>
                </a:cxn>
                <a:cxn ang="0">
                  <a:pos x="520" y="744"/>
                </a:cxn>
                <a:cxn ang="0">
                  <a:pos x="756" y="483"/>
                </a:cxn>
                <a:cxn ang="0">
                  <a:pos x="359" y="421"/>
                </a:cxn>
                <a:cxn ang="0">
                  <a:pos x="570" y="198"/>
                </a:cxn>
                <a:cxn ang="0">
                  <a:pos x="211" y="211"/>
                </a:cxn>
                <a:cxn ang="0">
                  <a:pos x="384" y="0"/>
                </a:cxn>
                <a:cxn ang="0">
                  <a:pos x="14" y="24"/>
                </a:cxn>
                <a:cxn ang="0">
                  <a:pos x="0" y="25"/>
                </a:cxn>
                <a:cxn ang="0">
                  <a:pos x="3" y="32"/>
                </a:cxn>
                <a:cxn ang="0">
                  <a:pos x="508" y="1003"/>
                </a:cxn>
                <a:cxn ang="0">
                  <a:pos x="917" y="768"/>
                </a:cxn>
              </a:cxnLst>
              <a:rect l="0" t="0" r="r" b="b"/>
              <a:pathLst>
                <a:path w="917" h="1003">
                  <a:moveTo>
                    <a:pt x="917" y="768"/>
                  </a:moveTo>
                  <a:lnTo>
                    <a:pt x="520" y="744"/>
                  </a:lnTo>
                  <a:lnTo>
                    <a:pt x="756" y="483"/>
                  </a:lnTo>
                  <a:lnTo>
                    <a:pt x="359" y="421"/>
                  </a:lnTo>
                  <a:lnTo>
                    <a:pt x="570" y="198"/>
                  </a:lnTo>
                  <a:lnTo>
                    <a:pt x="211" y="211"/>
                  </a:lnTo>
                  <a:lnTo>
                    <a:pt x="384" y="0"/>
                  </a:lnTo>
                  <a:lnTo>
                    <a:pt x="14" y="24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508" y="1003"/>
                  </a:lnTo>
                  <a:lnTo>
                    <a:pt x="917" y="768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31"/>
            <p:cNvSpPr>
              <a:spLocks/>
            </p:cNvSpPr>
            <p:nvPr/>
          </p:nvSpPr>
          <p:spPr bwMode="auto">
            <a:xfrm>
              <a:off x="8109305" y="677991"/>
              <a:ext cx="147072" cy="117658"/>
            </a:xfrm>
            <a:custGeom>
              <a:avLst/>
              <a:gdLst/>
              <a:ahLst/>
              <a:cxnLst>
                <a:cxn ang="0">
                  <a:pos x="949" y="72"/>
                </a:cxn>
                <a:cxn ang="0">
                  <a:pos x="929" y="59"/>
                </a:cxn>
                <a:cxn ang="0">
                  <a:pos x="905" y="46"/>
                </a:cxn>
                <a:cxn ang="0">
                  <a:pos x="871" y="32"/>
                </a:cxn>
                <a:cxn ang="0">
                  <a:pos x="828" y="18"/>
                </a:cxn>
                <a:cxn ang="0">
                  <a:pos x="774" y="9"/>
                </a:cxn>
                <a:cxn ang="0">
                  <a:pos x="708" y="3"/>
                </a:cxn>
                <a:cxn ang="0">
                  <a:pos x="658" y="0"/>
                </a:cxn>
                <a:cxn ang="0">
                  <a:pos x="633" y="0"/>
                </a:cxn>
                <a:cxn ang="0">
                  <a:pos x="583" y="4"/>
                </a:cxn>
                <a:cxn ang="0">
                  <a:pos x="510" y="14"/>
                </a:cxn>
                <a:cxn ang="0">
                  <a:pos x="437" y="29"/>
                </a:cxn>
                <a:cxn ang="0">
                  <a:pos x="365" y="48"/>
                </a:cxn>
                <a:cxn ang="0">
                  <a:pos x="276" y="77"/>
                </a:cxn>
                <a:cxn ang="0">
                  <a:pos x="179" y="112"/>
                </a:cxn>
                <a:cxn ang="0">
                  <a:pos x="107" y="141"/>
                </a:cxn>
                <a:cxn ang="0">
                  <a:pos x="67" y="159"/>
                </a:cxn>
                <a:cxn ang="0">
                  <a:pos x="60" y="164"/>
                </a:cxn>
                <a:cxn ang="0">
                  <a:pos x="20" y="187"/>
                </a:cxn>
                <a:cxn ang="0">
                  <a:pos x="199" y="280"/>
                </a:cxn>
                <a:cxn ang="0">
                  <a:pos x="428" y="373"/>
                </a:cxn>
                <a:cxn ang="0">
                  <a:pos x="458" y="150"/>
                </a:cxn>
                <a:cxn ang="0">
                  <a:pos x="730" y="137"/>
                </a:cxn>
                <a:cxn ang="0">
                  <a:pos x="928" y="261"/>
                </a:cxn>
                <a:cxn ang="0">
                  <a:pos x="1165" y="373"/>
                </a:cxn>
                <a:cxn ang="0">
                  <a:pos x="1461" y="683"/>
                </a:cxn>
                <a:cxn ang="0">
                  <a:pos x="1648" y="795"/>
                </a:cxn>
                <a:cxn ang="0">
                  <a:pos x="1656" y="728"/>
                </a:cxn>
                <a:cxn ang="0">
                  <a:pos x="1613" y="675"/>
                </a:cxn>
                <a:cxn ang="0">
                  <a:pos x="1523" y="575"/>
                </a:cxn>
                <a:cxn ang="0">
                  <a:pos x="1442" y="489"/>
                </a:cxn>
                <a:cxn ang="0">
                  <a:pos x="1348" y="395"/>
                </a:cxn>
                <a:cxn ang="0">
                  <a:pos x="1244" y="297"/>
                </a:cxn>
                <a:cxn ang="0">
                  <a:pos x="1159" y="225"/>
                </a:cxn>
                <a:cxn ang="0">
                  <a:pos x="1102" y="179"/>
                </a:cxn>
                <a:cxn ang="0">
                  <a:pos x="1043" y="136"/>
                </a:cxn>
                <a:cxn ang="0">
                  <a:pos x="983" y="95"/>
                </a:cxn>
              </a:cxnLst>
              <a:rect l="0" t="0" r="r" b="b"/>
              <a:pathLst>
                <a:path w="1659" h="1327">
                  <a:moveTo>
                    <a:pt x="954" y="76"/>
                  </a:moveTo>
                  <a:lnTo>
                    <a:pt x="949" y="72"/>
                  </a:lnTo>
                  <a:lnTo>
                    <a:pt x="938" y="64"/>
                  </a:lnTo>
                  <a:lnTo>
                    <a:pt x="929" y="59"/>
                  </a:lnTo>
                  <a:lnTo>
                    <a:pt x="919" y="52"/>
                  </a:lnTo>
                  <a:lnTo>
                    <a:pt x="905" y="46"/>
                  </a:lnTo>
                  <a:lnTo>
                    <a:pt x="889" y="39"/>
                  </a:lnTo>
                  <a:lnTo>
                    <a:pt x="871" y="32"/>
                  </a:lnTo>
                  <a:lnTo>
                    <a:pt x="851" y="25"/>
                  </a:lnTo>
                  <a:lnTo>
                    <a:pt x="828" y="18"/>
                  </a:lnTo>
                  <a:lnTo>
                    <a:pt x="802" y="13"/>
                  </a:lnTo>
                  <a:lnTo>
                    <a:pt x="774" y="9"/>
                  </a:lnTo>
                  <a:lnTo>
                    <a:pt x="742" y="5"/>
                  </a:lnTo>
                  <a:lnTo>
                    <a:pt x="708" y="3"/>
                  </a:lnTo>
                  <a:lnTo>
                    <a:pt x="670" y="2"/>
                  </a:lnTo>
                  <a:lnTo>
                    <a:pt x="658" y="0"/>
                  </a:lnTo>
                  <a:lnTo>
                    <a:pt x="645" y="0"/>
                  </a:lnTo>
                  <a:lnTo>
                    <a:pt x="633" y="0"/>
                  </a:lnTo>
                  <a:lnTo>
                    <a:pt x="619" y="2"/>
                  </a:lnTo>
                  <a:lnTo>
                    <a:pt x="583" y="4"/>
                  </a:lnTo>
                  <a:lnTo>
                    <a:pt x="547" y="8"/>
                  </a:lnTo>
                  <a:lnTo>
                    <a:pt x="510" y="14"/>
                  </a:lnTo>
                  <a:lnTo>
                    <a:pt x="474" y="22"/>
                  </a:lnTo>
                  <a:lnTo>
                    <a:pt x="437" y="29"/>
                  </a:lnTo>
                  <a:lnTo>
                    <a:pt x="401" y="39"/>
                  </a:lnTo>
                  <a:lnTo>
                    <a:pt x="365" y="48"/>
                  </a:lnTo>
                  <a:lnTo>
                    <a:pt x="330" y="59"/>
                  </a:lnTo>
                  <a:lnTo>
                    <a:pt x="276" y="77"/>
                  </a:lnTo>
                  <a:lnTo>
                    <a:pt x="225" y="95"/>
                  </a:lnTo>
                  <a:lnTo>
                    <a:pt x="179" y="112"/>
                  </a:lnTo>
                  <a:lnTo>
                    <a:pt x="140" y="128"/>
                  </a:lnTo>
                  <a:lnTo>
                    <a:pt x="107" y="141"/>
                  </a:lnTo>
                  <a:lnTo>
                    <a:pt x="83" y="153"/>
                  </a:lnTo>
                  <a:lnTo>
                    <a:pt x="67" y="159"/>
                  </a:lnTo>
                  <a:lnTo>
                    <a:pt x="62" y="163"/>
                  </a:lnTo>
                  <a:lnTo>
                    <a:pt x="60" y="164"/>
                  </a:lnTo>
                  <a:lnTo>
                    <a:pt x="33" y="179"/>
                  </a:lnTo>
                  <a:lnTo>
                    <a:pt x="20" y="187"/>
                  </a:lnTo>
                  <a:lnTo>
                    <a:pt x="0" y="200"/>
                  </a:lnTo>
                  <a:lnTo>
                    <a:pt x="199" y="280"/>
                  </a:lnTo>
                  <a:lnTo>
                    <a:pt x="203" y="281"/>
                  </a:lnTo>
                  <a:lnTo>
                    <a:pt x="428" y="373"/>
                  </a:lnTo>
                  <a:lnTo>
                    <a:pt x="458" y="385"/>
                  </a:lnTo>
                  <a:lnTo>
                    <a:pt x="458" y="150"/>
                  </a:lnTo>
                  <a:lnTo>
                    <a:pt x="656" y="533"/>
                  </a:lnTo>
                  <a:lnTo>
                    <a:pt x="730" y="137"/>
                  </a:lnTo>
                  <a:lnTo>
                    <a:pt x="804" y="620"/>
                  </a:lnTo>
                  <a:lnTo>
                    <a:pt x="928" y="261"/>
                  </a:lnTo>
                  <a:lnTo>
                    <a:pt x="1115" y="818"/>
                  </a:lnTo>
                  <a:lnTo>
                    <a:pt x="1165" y="373"/>
                  </a:lnTo>
                  <a:lnTo>
                    <a:pt x="1337" y="1066"/>
                  </a:lnTo>
                  <a:lnTo>
                    <a:pt x="1461" y="683"/>
                  </a:lnTo>
                  <a:lnTo>
                    <a:pt x="1548" y="1327"/>
                  </a:lnTo>
                  <a:lnTo>
                    <a:pt x="1648" y="795"/>
                  </a:lnTo>
                  <a:lnTo>
                    <a:pt x="1659" y="732"/>
                  </a:lnTo>
                  <a:lnTo>
                    <a:pt x="1656" y="728"/>
                  </a:lnTo>
                  <a:lnTo>
                    <a:pt x="1647" y="717"/>
                  </a:lnTo>
                  <a:lnTo>
                    <a:pt x="1613" y="675"/>
                  </a:lnTo>
                  <a:lnTo>
                    <a:pt x="1558" y="613"/>
                  </a:lnTo>
                  <a:lnTo>
                    <a:pt x="1523" y="575"/>
                  </a:lnTo>
                  <a:lnTo>
                    <a:pt x="1484" y="533"/>
                  </a:lnTo>
                  <a:lnTo>
                    <a:pt x="1442" y="489"/>
                  </a:lnTo>
                  <a:lnTo>
                    <a:pt x="1397" y="442"/>
                  </a:lnTo>
                  <a:lnTo>
                    <a:pt x="1348" y="395"/>
                  </a:lnTo>
                  <a:lnTo>
                    <a:pt x="1297" y="346"/>
                  </a:lnTo>
                  <a:lnTo>
                    <a:pt x="1244" y="297"/>
                  </a:lnTo>
                  <a:lnTo>
                    <a:pt x="1188" y="249"/>
                  </a:lnTo>
                  <a:lnTo>
                    <a:pt x="1159" y="225"/>
                  </a:lnTo>
                  <a:lnTo>
                    <a:pt x="1131" y="202"/>
                  </a:lnTo>
                  <a:lnTo>
                    <a:pt x="1102" y="179"/>
                  </a:lnTo>
                  <a:lnTo>
                    <a:pt x="1072" y="157"/>
                  </a:lnTo>
                  <a:lnTo>
                    <a:pt x="1043" y="136"/>
                  </a:lnTo>
                  <a:lnTo>
                    <a:pt x="1013" y="115"/>
                  </a:lnTo>
                  <a:lnTo>
                    <a:pt x="983" y="95"/>
                  </a:lnTo>
                  <a:lnTo>
                    <a:pt x="954" y="76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232"/>
            <p:cNvSpPr>
              <a:spLocks/>
            </p:cNvSpPr>
            <p:nvPr/>
          </p:nvSpPr>
          <p:spPr bwMode="auto">
            <a:xfrm>
              <a:off x="8288467" y="782278"/>
              <a:ext cx="41448" cy="84233"/>
            </a:xfrm>
            <a:custGeom>
              <a:avLst/>
              <a:gdLst/>
              <a:ahLst/>
              <a:cxnLst>
                <a:cxn ang="0">
                  <a:pos x="24" y="17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8" y="278"/>
                </a:cxn>
                <a:cxn ang="0">
                  <a:pos x="0" y="707"/>
                </a:cxn>
                <a:cxn ang="0">
                  <a:pos x="7" y="699"/>
                </a:cxn>
                <a:cxn ang="0">
                  <a:pos x="199" y="446"/>
                </a:cxn>
                <a:cxn ang="0">
                  <a:pos x="124" y="905"/>
                </a:cxn>
                <a:cxn ang="0">
                  <a:pos x="298" y="657"/>
                </a:cxn>
                <a:cxn ang="0">
                  <a:pos x="321" y="947"/>
                </a:cxn>
                <a:cxn ang="0">
                  <a:pos x="327" y="941"/>
                </a:cxn>
                <a:cxn ang="0">
                  <a:pos x="338" y="922"/>
                </a:cxn>
                <a:cxn ang="0">
                  <a:pos x="356" y="895"/>
                </a:cxn>
                <a:cxn ang="0">
                  <a:pos x="378" y="860"/>
                </a:cxn>
                <a:cxn ang="0">
                  <a:pos x="402" y="821"/>
                </a:cxn>
                <a:cxn ang="0">
                  <a:pos x="427" y="781"/>
                </a:cxn>
                <a:cxn ang="0">
                  <a:pos x="451" y="742"/>
                </a:cxn>
                <a:cxn ang="0">
                  <a:pos x="471" y="707"/>
                </a:cxn>
                <a:cxn ang="0">
                  <a:pos x="24" y="17"/>
                </a:cxn>
              </a:cxnLst>
              <a:rect l="0" t="0" r="r" b="b"/>
              <a:pathLst>
                <a:path w="471" h="947">
                  <a:moveTo>
                    <a:pt x="24" y="17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8" y="278"/>
                  </a:lnTo>
                  <a:lnTo>
                    <a:pt x="0" y="707"/>
                  </a:lnTo>
                  <a:lnTo>
                    <a:pt x="7" y="699"/>
                  </a:lnTo>
                  <a:lnTo>
                    <a:pt x="199" y="446"/>
                  </a:lnTo>
                  <a:lnTo>
                    <a:pt x="124" y="905"/>
                  </a:lnTo>
                  <a:lnTo>
                    <a:pt x="298" y="657"/>
                  </a:lnTo>
                  <a:lnTo>
                    <a:pt x="321" y="947"/>
                  </a:lnTo>
                  <a:lnTo>
                    <a:pt x="327" y="941"/>
                  </a:lnTo>
                  <a:lnTo>
                    <a:pt x="338" y="922"/>
                  </a:lnTo>
                  <a:lnTo>
                    <a:pt x="356" y="895"/>
                  </a:lnTo>
                  <a:lnTo>
                    <a:pt x="378" y="860"/>
                  </a:lnTo>
                  <a:lnTo>
                    <a:pt x="402" y="821"/>
                  </a:lnTo>
                  <a:lnTo>
                    <a:pt x="427" y="781"/>
                  </a:lnTo>
                  <a:lnTo>
                    <a:pt x="451" y="742"/>
                  </a:lnTo>
                  <a:lnTo>
                    <a:pt x="471" y="707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233"/>
            <p:cNvSpPr>
              <a:spLocks/>
            </p:cNvSpPr>
            <p:nvPr/>
          </p:nvSpPr>
          <p:spPr bwMode="auto">
            <a:xfrm>
              <a:off x="7872654" y="698048"/>
              <a:ext cx="151084" cy="93591"/>
            </a:xfrm>
            <a:custGeom>
              <a:avLst/>
              <a:gdLst/>
              <a:ahLst/>
              <a:cxnLst>
                <a:cxn ang="0">
                  <a:pos x="1330" y="1045"/>
                </a:cxn>
                <a:cxn ang="0">
                  <a:pos x="1466" y="1008"/>
                </a:cxn>
                <a:cxn ang="0">
                  <a:pos x="1566" y="972"/>
                </a:cxn>
                <a:cxn ang="0">
                  <a:pos x="1666" y="924"/>
                </a:cxn>
                <a:cxn ang="0">
                  <a:pos x="1407" y="789"/>
                </a:cxn>
                <a:cxn ang="0">
                  <a:pos x="1380" y="793"/>
                </a:cxn>
                <a:cxn ang="0">
                  <a:pos x="1354" y="788"/>
                </a:cxn>
                <a:cxn ang="0">
                  <a:pos x="1152" y="916"/>
                </a:cxn>
                <a:cxn ang="0">
                  <a:pos x="1087" y="523"/>
                </a:cxn>
                <a:cxn ang="0">
                  <a:pos x="619" y="657"/>
                </a:cxn>
                <a:cxn ang="0">
                  <a:pos x="595" y="174"/>
                </a:cxn>
                <a:cxn ang="0">
                  <a:pos x="524" y="247"/>
                </a:cxn>
                <a:cxn ang="0">
                  <a:pos x="477" y="289"/>
                </a:cxn>
                <a:cxn ang="0">
                  <a:pos x="461" y="307"/>
                </a:cxn>
                <a:cxn ang="0">
                  <a:pos x="441" y="320"/>
                </a:cxn>
                <a:cxn ang="0">
                  <a:pos x="418" y="325"/>
                </a:cxn>
                <a:cxn ang="0">
                  <a:pos x="404" y="323"/>
                </a:cxn>
                <a:cxn ang="0">
                  <a:pos x="362" y="314"/>
                </a:cxn>
                <a:cxn ang="0">
                  <a:pos x="337" y="329"/>
                </a:cxn>
                <a:cxn ang="0">
                  <a:pos x="333" y="327"/>
                </a:cxn>
                <a:cxn ang="0">
                  <a:pos x="337" y="314"/>
                </a:cxn>
                <a:cxn ang="0">
                  <a:pos x="324" y="332"/>
                </a:cxn>
                <a:cxn ang="0">
                  <a:pos x="270" y="387"/>
                </a:cxn>
                <a:cxn ang="0">
                  <a:pos x="204" y="445"/>
                </a:cxn>
                <a:cxn ang="0">
                  <a:pos x="238" y="406"/>
                </a:cxn>
                <a:cxn ang="0">
                  <a:pos x="283" y="339"/>
                </a:cxn>
                <a:cxn ang="0">
                  <a:pos x="301" y="310"/>
                </a:cxn>
                <a:cxn ang="0">
                  <a:pos x="434" y="0"/>
                </a:cxn>
                <a:cxn ang="0">
                  <a:pos x="403" y="28"/>
                </a:cxn>
                <a:cxn ang="0">
                  <a:pos x="202" y="106"/>
                </a:cxn>
                <a:cxn ang="0">
                  <a:pos x="150" y="139"/>
                </a:cxn>
                <a:cxn ang="0">
                  <a:pos x="125" y="155"/>
                </a:cxn>
                <a:cxn ang="0">
                  <a:pos x="95" y="165"/>
                </a:cxn>
                <a:cxn ang="0">
                  <a:pos x="66" y="166"/>
                </a:cxn>
                <a:cxn ang="0">
                  <a:pos x="26" y="220"/>
                </a:cxn>
                <a:cxn ang="0">
                  <a:pos x="0" y="248"/>
                </a:cxn>
                <a:cxn ang="0">
                  <a:pos x="8" y="257"/>
                </a:cxn>
                <a:cxn ang="0">
                  <a:pos x="116" y="382"/>
                </a:cxn>
                <a:cxn ang="0">
                  <a:pos x="211" y="482"/>
                </a:cxn>
                <a:cxn ang="0">
                  <a:pos x="328" y="595"/>
                </a:cxn>
                <a:cxn ang="0">
                  <a:pos x="463" y="713"/>
                </a:cxn>
                <a:cxn ang="0">
                  <a:pos x="614" y="825"/>
                </a:cxn>
                <a:cxn ang="0">
                  <a:pos x="775" y="925"/>
                </a:cxn>
                <a:cxn ang="0">
                  <a:pos x="944" y="1002"/>
                </a:cxn>
                <a:cxn ang="0">
                  <a:pos x="1116" y="1048"/>
                </a:cxn>
                <a:cxn ang="0">
                  <a:pos x="1289" y="1053"/>
                </a:cxn>
              </a:cxnLst>
              <a:rect l="0" t="0" r="r" b="b"/>
              <a:pathLst>
                <a:path w="1697" h="1056">
                  <a:moveTo>
                    <a:pt x="1289" y="1053"/>
                  </a:moveTo>
                  <a:lnTo>
                    <a:pt x="1299" y="1051"/>
                  </a:lnTo>
                  <a:lnTo>
                    <a:pt x="1330" y="1045"/>
                  </a:lnTo>
                  <a:lnTo>
                    <a:pt x="1376" y="1034"/>
                  </a:lnTo>
                  <a:lnTo>
                    <a:pt x="1434" y="1018"/>
                  </a:lnTo>
                  <a:lnTo>
                    <a:pt x="1466" y="1008"/>
                  </a:lnTo>
                  <a:lnTo>
                    <a:pt x="1499" y="998"/>
                  </a:lnTo>
                  <a:lnTo>
                    <a:pt x="1532" y="986"/>
                  </a:lnTo>
                  <a:lnTo>
                    <a:pt x="1566" y="972"/>
                  </a:lnTo>
                  <a:lnTo>
                    <a:pt x="1600" y="958"/>
                  </a:lnTo>
                  <a:lnTo>
                    <a:pt x="1634" y="941"/>
                  </a:lnTo>
                  <a:lnTo>
                    <a:pt x="1666" y="924"/>
                  </a:lnTo>
                  <a:lnTo>
                    <a:pt x="1697" y="904"/>
                  </a:lnTo>
                  <a:lnTo>
                    <a:pt x="1313" y="942"/>
                  </a:lnTo>
                  <a:lnTo>
                    <a:pt x="1407" y="789"/>
                  </a:lnTo>
                  <a:lnTo>
                    <a:pt x="1398" y="792"/>
                  </a:lnTo>
                  <a:lnTo>
                    <a:pt x="1389" y="793"/>
                  </a:lnTo>
                  <a:lnTo>
                    <a:pt x="1380" y="793"/>
                  </a:lnTo>
                  <a:lnTo>
                    <a:pt x="1371" y="793"/>
                  </a:lnTo>
                  <a:lnTo>
                    <a:pt x="1363" y="791"/>
                  </a:lnTo>
                  <a:lnTo>
                    <a:pt x="1354" y="788"/>
                  </a:lnTo>
                  <a:lnTo>
                    <a:pt x="1346" y="783"/>
                  </a:lnTo>
                  <a:lnTo>
                    <a:pt x="1339" y="776"/>
                  </a:lnTo>
                  <a:lnTo>
                    <a:pt x="1152" y="916"/>
                  </a:lnTo>
                  <a:lnTo>
                    <a:pt x="1226" y="583"/>
                  </a:lnTo>
                  <a:lnTo>
                    <a:pt x="954" y="829"/>
                  </a:lnTo>
                  <a:lnTo>
                    <a:pt x="1087" y="523"/>
                  </a:lnTo>
                  <a:lnTo>
                    <a:pt x="806" y="768"/>
                  </a:lnTo>
                  <a:lnTo>
                    <a:pt x="880" y="459"/>
                  </a:lnTo>
                  <a:lnTo>
                    <a:pt x="619" y="657"/>
                  </a:lnTo>
                  <a:lnTo>
                    <a:pt x="743" y="309"/>
                  </a:lnTo>
                  <a:lnTo>
                    <a:pt x="434" y="508"/>
                  </a:lnTo>
                  <a:lnTo>
                    <a:pt x="595" y="174"/>
                  </a:lnTo>
                  <a:lnTo>
                    <a:pt x="579" y="191"/>
                  </a:lnTo>
                  <a:lnTo>
                    <a:pt x="552" y="217"/>
                  </a:lnTo>
                  <a:lnTo>
                    <a:pt x="524" y="247"/>
                  </a:lnTo>
                  <a:lnTo>
                    <a:pt x="498" y="272"/>
                  </a:lnTo>
                  <a:lnTo>
                    <a:pt x="488" y="281"/>
                  </a:lnTo>
                  <a:lnTo>
                    <a:pt x="477" y="289"/>
                  </a:lnTo>
                  <a:lnTo>
                    <a:pt x="472" y="296"/>
                  </a:lnTo>
                  <a:lnTo>
                    <a:pt x="467" y="302"/>
                  </a:lnTo>
                  <a:lnTo>
                    <a:pt x="461" y="307"/>
                  </a:lnTo>
                  <a:lnTo>
                    <a:pt x="456" y="312"/>
                  </a:lnTo>
                  <a:lnTo>
                    <a:pt x="449" y="317"/>
                  </a:lnTo>
                  <a:lnTo>
                    <a:pt x="441" y="320"/>
                  </a:lnTo>
                  <a:lnTo>
                    <a:pt x="433" y="323"/>
                  </a:lnTo>
                  <a:lnTo>
                    <a:pt x="423" y="325"/>
                  </a:lnTo>
                  <a:lnTo>
                    <a:pt x="418" y="325"/>
                  </a:lnTo>
                  <a:lnTo>
                    <a:pt x="414" y="325"/>
                  </a:lnTo>
                  <a:lnTo>
                    <a:pt x="408" y="324"/>
                  </a:lnTo>
                  <a:lnTo>
                    <a:pt x="404" y="323"/>
                  </a:lnTo>
                  <a:lnTo>
                    <a:pt x="396" y="320"/>
                  </a:lnTo>
                  <a:lnTo>
                    <a:pt x="387" y="316"/>
                  </a:lnTo>
                  <a:lnTo>
                    <a:pt x="362" y="314"/>
                  </a:lnTo>
                  <a:lnTo>
                    <a:pt x="349" y="324"/>
                  </a:lnTo>
                  <a:lnTo>
                    <a:pt x="341" y="328"/>
                  </a:lnTo>
                  <a:lnTo>
                    <a:pt x="337" y="329"/>
                  </a:lnTo>
                  <a:lnTo>
                    <a:pt x="335" y="329"/>
                  </a:lnTo>
                  <a:lnTo>
                    <a:pt x="334" y="328"/>
                  </a:lnTo>
                  <a:lnTo>
                    <a:pt x="333" y="327"/>
                  </a:lnTo>
                  <a:lnTo>
                    <a:pt x="334" y="323"/>
                  </a:lnTo>
                  <a:lnTo>
                    <a:pt x="335" y="318"/>
                  </a:lnTo>
                  <a:lnTo>
                    <a:pt x="337" y="314"/>
                  </a:lnTo>
                  <a:lnTo>
                    <a:pt x="338" y="309"/>
                  </a:lnTo>
                  <a:lnTo>
                    <a:pt x="333" y="319"/>
                  </a:lnTo>
                  <a:lnTo>
                    <a:pt x="324" y="332"/>
                  </a:lnTo>
                  <a:lnTo>
                    <a:pt x="313" y="343"/>
                  </a:lnTo>
                  <a:lnTo>
                    <a:pt x="301" y="356"/>
                  </a:lnTo>
                  <a:lnTo>
                    <a:pt x="270" y="387"/>
                  </a:lnTo>
                  <a:lnTo>
                    <a:pt x="238" y="415"/>
                  </a:lnTo>
                  <a:lnTo>
                    <a:pt x="213" y="436"/>
                  </a:lnTo>
                  <a:lnTo>
                    <a:pt x="204" y="445"/>
                  </a:lnTo>
                  <a:lnTo>
                    <a:pt x="216" y="432"/>
                  </a:lnTo>
                  <a:lnTo>
                    <a:pt x="227" y="419"/>
                  </a:lnTo>
                  <a:lnTo>
                    <a:pt x="238" y="406"/>
                  </a:lnTo>
                  <a:lnTo>
                    <a:pt x="248" y="392"/>
                  </a:lnTo>
                  <a:lnTo>
                    <a:pt x="267" y="364"/>
                  </a:lnTo>
                  <a:lnTo>
                    <a:pt x="283" y="339"/>
                  </a:lnTo>
                  <a:lnTo>
                    <a:pt x="293" y="323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1" y="309"/>
                  </a:lnTo>
                  <a:lnTo>
                    <a:pt x="248" y="335"/>
                  </a:lnTo>
                  <a:lnTo>
                    <a:pt x="434" y="0"/>
                  </a:lnTo>
                  <a:lnTo>
                    <a:pt x="401" y="23"/>
                  </a:lnTo>
                  <a:lnTo>
                    <a:pt x="413" y="28"/>
                  </a:lnTo>
                  <a:lnTo>
                    <a:pt x="403" y="28"/>
                  </a:lnTo>
                  <a:lnTo>
                    <a:pt x="394" y="30"/>
                  </a:lnTo>
                  <a:lnTo>
                    <a:pt x="174" y="186"/>
                  </a:lnTo>
                  <a:lnTo>
                    <a:pt x="202" y="106"/>
                  </a:lnTo>
                  <a:lnTo>
                    <a:pt x="183" y="118"/>
                  </a:lnTo>
                  <a:lnTo>
                    <a:pt x="165" y="129"/>
                  </a:lnTo>
                  <a:lnTo>
                    <a:pt x="150" y="139"/>
                  </a:lnTo>
                  <a:lnTo>
                    <a:pt x="137" y="147"/>
                  </a:lnTo>
                  <a:lnTo>
                    <a:pt x="131" y="151"/>
                  </a:lnTo>
                  <a:lnTo>
                    <a:pt x="125" y="155"/>
                  </a:lnTo>
                  <a:lnTo>
                    <a:pt x="116" y="159"/>
                  </a:lnTo>
                  <a:lnTo>
                    <a:pt x="106" y="162"/>
                  </a:lnTo>
                  <a:lnTo>
                    <a:pt x="95" y="165"/>
                  </a:lnTo>
                  <a:lnTo>
                    <a:pt x="85" y="166"/>
                  </a:lnTo>
                  <a:lnTo>
                    <a:pt x="75" y="167"/>
                  </a:lnTo>
                  <a:lnTo>
                    <a:pt x="66" y="166"/>
                  </a:lnTo>
                  <a:lnTo>
                    <a:pt x="50" y="190"/>
                  </a:lnTo>
                  <a:lnTo>
                    <a:pt x="34" y="211"/>
                  </a:lnTo>
                  <a:lnTo>
                    <a:pt x="26" y="220"/>
                  </a:lnTo>
                  <a:lnTo>
                    <a:pt x="18" y="230"/>
                  </a:lnTo>
                  <a:lnTo>
                    <a:pt x="9" y="239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8" y="257"/>
                  </a:lnTo>
                  <a:lnTo>
                    <a:pt x="31" y="285"/>
                  </a:lnTo>
                  <a:lnTo>
                    <a:pt x="67" y="327"/>
                  </a:lnTo>
                  <a:lnTo>
                    <a:pt x="116" y="382"/>
                  </a:lnTo>
                  <a:lnTo>
                    <a:pt x="146" y="414"/>
                  </a:lnTo>
                  <a:lnTo>
                    <a:pt x="176" y="447"/>
                  </a:lnTo>
                  <a:lnTo>
                    <a:pt x="211" y="482"/>
                  </a:lnTo>
                  <a:lnTo>
                    <a:pt x="248" y="519"/>
                  </a:lnTo>
                  <a:lnTo>
                    <a:pt x="287" y="557"/>
                  </a:lnTo>
                  <a:lnTo>
                    <a:pt x="328" y="595"/>
                  </a:lnTo>
                  <a:lnTo>
                    <a:pt x="371" y="635"/>
                  </a:lnTo>
                  <a:lnTo>
                    <a:pt x="417" y="674"/>
                  </a:lnTo>
                  <a:lnTo>
                    <a:pt x="463" y="713"/>
                  </a:lnTo>
                  <a:lnTo>
                    <a:pt x="512" y="751"/>
                  </a:lnTo>
                  <a:lnTo>
                    <a:pt x="563" y="789"/>
                  </a:lnTo>
                  <a:lnTo>
                    <a:pt x="614" y="825"/>
                  </a:lnTo>
                  <a:lnTo>
                    <a:pt x="667" y="860"/>
                  </a:lnTo>
                  <a:lnTo>
                    <a:pt x="721" y="894"/>
                  </a:lnTo>
                  <a:lnTo>
                    <a:pt x="775" y="925"/>
                  </a:lnTo>
                  <a:lnTo>
                    <a:pt x="831" y="953"/>
                  </a:lnTo>
                  <a:lnTo>
                    <a:pt x="887" y="979"/>
                  </a:lnTo>
                  <a:lnTo>
                    <a:pt x="944" y="1002"/>
                  </a:lnTo>
                  <a:lnTo>
                    <a:pt x="1002" y="1021"/>
                  </a:lnTo>
                  <a:lnTo>
                    <a:pt x="1059" y="1036"/>
                  </a:lnTo>
                  <a:lnTo>
                    <a:pt x="1116" y="1048"/>
                  </a:lnTo>
                  <a:lnTo>
                    <a:pt x="1174" y="1054"/>
                  </a:lnTo>
                  <a:lnTo>
                    <a:pt x="1232" y="1056"/>
                  </a:lnTo>
                  <a:lnTo>
                    <a:pt x="1289" y="1053"/>
                  </a:lnTo>
                  <a:close/>
                </a:path>
              </a:pathLst>
            </a:custGeom>
            <a:solidFill>
              <a:srgbClr val="FEF2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234"/>
            <p:cNvSpPr>
              <a:spLocks/>
            </p:cNvSpPr>
            <p:nvPr/>
          </p:nvSpPr>
          <p:spPr bwMode="auto">
            <a:xfrm>
              <a:off x="7882013" y="679331"/>
              <a:ext cx="17382" cy="25404"/>
            </a:xfrm>
            <a:custGeom>
              <a:avLst/>
              <a:gdLst/>
              <a:ahLst/>
              <a:cxnLst>
                <a:cxn ang="0">
                  <a:pos x="117" y="239"/>
                </a:cxn>
                <a:cxn ang="0">
                  <a:pos x="199" y="0"/>
                </a:cxn>
                <a:cxn ang="0">
                  <a:pos x="88" y="63"/>
                </a:cxn>
                <a:cxn ang="0">
                  <a:pos x="85" y="69"/>
                </a:cxn>
                <a:cxn ang="0">
                  <a:pos x="80" y="87"/>
                </a:cxn>
                <a:cxn ang="0">
                  <a:pos x="72" y="116"/>
                </a:cxn>
                <a:cxn ang="0">
                  <a:pos x="60" y="151"/>
                </a:cxn>
                <a:cxn ang="0">
                  <a:pos x="48" y="184"/>
                </a:cxn>
                <a:cxn ang="0">
                  <a:pos x="34" y="221"/>
                </a:cxn>
                <a:cxn ang="0">
                  <a:pos x="18" y="259"/>
                </a:cxn>
                <a:cxn ang="0">
                  <a:pos x="0" y="298"/>
                </a:cxn>
                <a:cxn ang="0">
                  <a:pos x="28" y="281"/>
                </a:cxn>
                <a:cxn ang="0">
                  <a:pos x="58" y="265"/>
                </a:cxn>
                <a:cxn ang="0">
                  <a:pos x="89" y="251"/>
                </a:cxn>
                <a:cxn ang="0">
                  <a:pos x="117" y="239"/>
                </a:cxn>
              </a:cxnLst>
              <a:rect l="0" t="0" r="r" b="b"/>
              <a:pathLst>
                <a:path w="199" h="298">
                  <a:moveTo>
                    <a:pt x="117" y="239"/>
                  </a:moveTo>
                  <a:lnTo>
                    <a:pt x="199" y="0"/>
                  </a:lnTo>
                  <a:lnTo>
                    <a:pt x="88" y="63"/>
                  </a:lnTo>
                  <a:lnTo>
                    <a:pt x="85" y="69"/>
                  </a:lnTo>
                  <a:lnTo>
                    <a:pt x="80" y="87"/>
                  </a:lnTo>
                  <a:lnTo>
                    <a:pt x="72" y="116"/>
                  </a:lnTo>
                  <a:lnTo>
                    <a:pt x="60" y="151"/>
                  </a:lnTo>
                  <a:lnTo>
                    <a:pt x="48" y="184"/>
                  </a:lnTo>
                  <a:lnTo>
                    <a:pt x="34" y="221"/>
                  </a:lnTo>
                  <a:lnTo>
                    <a:pt x="18" y="259"/>
                  </a:lnTo>
                  <a:lnTo>
                    <a:pt x="0" y="298"/>
                  </a:lnTo>
                  <a:lnTo>
                    <a:pt x="28" y="281"/>
                  </a:lnTo>
                  <a:lnTo>
                    <a:pt x="58" y="265"/>
                  </a:lnTo>
                  <a:lnTo>
                    <a:pt x="89" y="251"/>
                  </a:lnTo>
                  <a:lnTo>
                    <a:pt x="117" y="239"/>
                  </a:lnTo>
                  <a:close/>
                </a:path>
              </a:pathLst>
            </a:custGeom>
            <a:solidFill>
              <a:srgbClr val="FEF2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235"/>
            <p:cNvSpPr>
              <a:spLocks/>
            </p:cNvSpPr>
            <p:nvPr/>
          </p:nvSpPr>
          <p:spPr bwMode="auto">
            <a:xfrm>
              <a:off x="7950201" y="611143"/>
              <a:ext cx="106961" cy="131028"/>
            </a:xfrm>
            <a:custGeom>
              <a:avLst/>
              <a:gdLst/>
              <a:ahLst/>
              <a:cxnLst>
                <a:cxn ang="0">
                  <a:pos x="61" y="260"/>
                </a:cxn>
                <a:cxn ang="0">
                  <a:pos x="284" y="204"/>
                </a:cxn>
                <a:cxn ang="0">
                  <a:pos x="326" y="188"/>
                </a:cxn>
                <a:cxn ang="0">
                  <a:pos x="342" y="183"/>
                </a:cxn>
                <a:cxn ang="0">
                  <a:pos x="311" y="202"/>
                </a:cxn>
                <a:cxn ang="0">
                  <a:pos x="282" y="222"/>
                </a:cxn>
                <a:cxn ang="0">
                  <a:pos x="520" y="248"/>
                </a:cxn>
                <a:cxn ang="0">
                  <a:pos x="454" y="471"/>
                </a:cxn>
                <a:cxn ang="0">
                  <a:pos x="435" y="486"/>
                </a:cxn>
                <a:cxn ang="0">
                  <a:pos x="742" y="372"/>
                </a:cxn>
                <a:cxn ang="0">
                  <a:pos x="916" y="508"/>
                </a:cxn>
                <a:cxn ang="0">
                  <a:pos x="953" y="744"/>
                </a:cxn>
                <a:cxn ang="0">
                  <a:pos x="1053" y="905"/>
                </a:cxn>
                <a:cxn ang="0">
                  <a:pos x="1114" y="1090"/>
                </a:cxn>
                <a:cxn ang="0">
                  <a:pos x="1123" y="1460"/>
                </a:cxn>
                <a:cxn ang="0">
                  <a:pos x="1138" y="1429"/>
                </a:cxn>
                <a:cxn ang="0">
                  <a:pos x="1156" y="1380"/>
                </a:cxn>
                <a:cxn ang="0">
                  <a:pos x="1170" y="1322"/>
                </a:cxn>
                <a:cxn ang="0">
                  <a:pos x="1180" y="1274"/>
                </a:cxn>
                <a:cxn ang="0">
                  <a:pos x="1188" y="1202"/>
                </a:cxn>
                <a:cxn ang="0">
                  <a:pos x="1192" y="1109"/>
                </a:cxn>
                <a:cxn ang="0">
                  <a:pos x="1190" y="1027"/>
                </a:cxn>
                <a:cxn ang="0">
                  <a:pos x="1184" y="964"/>
                </a:cxn>
                <a:cxn ang="0">
                  <a:pos x="1179" y="924"/>
                </a:cxn>
                <a:cxn ang="0">
                  <a:pos x="1177" y="906"/>
                </a:cxn>
                <a:cxn ang="0">
                  <a:pos x="1154" y="893"/>
                </a:cxn>
                <a:cxn ang="0">
                  <a:pos x="1115" y="866"/>
                </a:cxn>
                <a:cxn ang="0">
                  <a:pos x="1084" y="835"/>
                </a:cxn>
                <a:cxn ang="0">
                  <a:pos x="1058" y="798"/>
                </a:cxn>
                <a:cxn ang="0">
                  <a:pos x="1038" y="758"/>
                </a:cxn>
                <a:cxn ang="0">
                  <a:pos x="1023" y="717"/>
                </a:cxn>
                <a:cxn ang="0">
                  <a:pos x="1014" y="675"/>
                </a:cxn>
                <a:cxn ang="0">
                  <a:pos x="1007" y="631"/>
                </a:cxn>
                <a:cxn ang="0">
                  <a:pos x="1004" y="590"/>
                </a:cxn>
                <a:cxn ang="0">
                  <a:pos x="1003" y="550"/>
                </a:cxn>
                <a:cxn ang="0">
                  <a:pos x="1006" y="495"/>
                </a:cxn>
                <a:cxn ang="0">
                  <a:pos x="1017" y="417"/>
                </a:cxn>
                <a:cxn ang="0">
                  <a:pos x="1008" y="376"/>
                </a:cxn>
                <a:cxn ang="0">
                  <a:pos x="986" y="323"/>
                </a:cxn>
                <a:cxn ang="0">
                  <a:pos x="969" y="270"/>
                </a:cxn>
                <a:cxn ang="0">
                  <a:pos x="955" y="218"/>
                </a:cxn>
                <a:cxn ang="0">
                  <a:pos x="948" y="184"/>
                </a:cxn>
                <a:cxn ang="0">
                  <a:pos x="944" y="166"/>
                </a:cxn>
                <a:cxn ang="0">
                  <a:pos x="936" y="124"/>
                </a:cxn>
                <a:cxn ang="0">
                  <a:pos x="929" y="80"/>
                </a:cxn>
                <a:cxn ang="0">
                  <a:pos x="899" y="89"/>
                </a:cxn>
                <a:cxn ang="0">
                  <a:pos x="841" y="112"/>
                </a:cxn>
                <a:cxn ang="0">
                  <a:pos x="782" y="129"/>
                </a:cxn>
                <a:cxn ang="0">
                  <a:pos x="721" y="142"/>
                </a:cxn>
                <a:cxn ang="0">
                  <a:pos x="673" y="148"/>
                </a:cxn>
                <a:cxn ang="0">
                  <a:pos x="637" y="150"/>
                </a:cxn>
                <a:cxn ang="0">
                  <a:pos x="592" y="151"/>
                </a:cxn>
                <a:cxn ang="0">
                  <a:pos x="538" y="150"/>
                </a:cxn>
                <a:cxn ang="0">
                  <a:pos x="486" y="147"/>
                </a:cxn>
                <a:cxn ang="0">
                  <a:pos x="435" y="141"/>
                </a:cxn>
                <a:cxn ang="0">
                  <a:pos x="361" y="128"/>
                </a:cxn>
                <a:cxn ang="0">
                  <a:pos x="270" y="106"/>
                </a:cxn>
                <a:cxn ang="0">
                  <a:pos x="188" y="80"/>
                </a:cxn>
                <a:cxn ang="0">
                  <a:pos x="118" y="54"/>
                </a:cxn>
                <a:cxn ang="0">
                  <a:pos x="41" y="21"/>
                </a:cxn>
                <a:cxn ang="0">
                  <a:pos x="3" y="2"/>
                </a:cxn>
                <a:cxn ang="0">
                  <a:pos x="111" y="124"/>
                </a:cxn>
              </a:cxnLst>
              <a:rect l="0" t="0" r="r" b="b"/>
              <a:pathLst>
                <a:path w="1192" h="1474">
                  <a:moveTo>
                    <a:pt x="111" y="124"/>
                  </a:moveTo>
                  <a:lnTo>
                    <a:pt x="61" y="260"/>
                  </a:lnTo>
                  <a:lnTo>
                    <a:pt x="285" y="198"/>
                  </a:lnTo>
                  <a:lnTo>
                    <a:pt x="284" y="204"/>
                  </a:lnTo>
                  <a:lnTo>
                    <a:pt x="307" y="195"/>
                  </a:lnTo>
                  <a:lnTo>
                    <a:pt x="326" y="188"/>
                  </a:lnTo>
                  <a:lnTo>
                    <a:pt x="338" y="184"/>
                  </a:lnTo>
                  <a:lnTo>
                    <a:pt x="342" y="183"/>
                  </a:lnTo>
                  <a:lnTo>
                    <a:pt x="327" y="193"/>
                  </a:lnTo>
                  <a:lnTo>
                    <a:pt x="311" y="202"/>
                  </a:lnTo>
                  <a:lnTo>
                    <a:pt x="296" y="212"/>
                  </a:lnTo>
                  <a:lnTo>
                    <a:pt x="282" y="222"/>
                  </a:lnTo>
                  <a:lnTo>
                    <a:pt x="248" y="459"/>
                  </a:lnTo>
                  <a:lnTo>
                    <a:pt x="520" y="248"/>
                  </a:lnTo>
                  <a:lnTo>
                    <a:pt x="438" y="477"/>
                  </a:lnTo>
                  <a:lnTo>
                    <a:pt x="454" y="471"/>
                  </a:lnTo>
                  <a:lnTo>
                    <a:pt x="449" y="475"/>
                  </a:lnTo>
                  <a:lnTo>
                    <a:pt x="435" y="486"/>
                  </a:lnTo>
                  <a:lnTo>
                    <a:pt x="396" y="595"/>
                  </a:lnTo>
                  <a:lnTo>
                    <a:pt x="742" y="372"/>
                  </a:lnTo>
                  <a:lnTo>
                    <a:pt x="570" y="792"/>
                  </a:lnTo>
                  <a:lnTo>
                    <a:pt x="916" y="508"/>
                  </a:lnTo>
                  <a:lnTo>
                    <a:pt x="694" y="979"/>
                  </a:lnTo>
                  <a:lnTo>
                    <a:pt x="953" y="744"/>
                  </a:lnTo>
                  <a:lnTo>
                    <a:pt x="817" y="1152"/>
                  </a:lnTo>
                  <a:lnTo>
                    <a:pt x="1053" y="905"/>
                  </a:lnTo>
                  <a:lnTo>
                    <a:pt x="966" y="1275"/>
                  </a:lnTo>
                  <a:lnTo>
                    <a:pt x="1114" y="1090"/>
                  </a:lnTo>
                  <a:lnTo>
                    <a:pt x="1114" y="1474"/>
                  </a:lnTo>
                  <a:lnTo>
                    <a:pt x="1123" y="1460"/>
                  </a:lnTo>
                  <a:lnTo>
                    <a:pt x="1130" y="1444"/>
                  </a:lnTo>
                  <a:lnTo>
                    <a:pt x="1138" y="1429"/>
                  </a:lnTo>
                  <a:lnTo>
                    <a:pt x="1144" y="1413"/>
                  </a:lnTo>
                  <a:lnTo>
                    <a:pt x="1156" y="1380"/>
                  </a:lnTo>
                  <a:lnTo>
                    <a:pt x="1165" y="1346"/>
                  </a:lnTo>
                  <a:lnTo>
                    <a:pt x="1170" y="1322"/>
                  </a:lnTo>
                  <a:lnTo>
                    <a:pt x="1176" y="1299"/>
                  </a:lnTo>
                  <a:lnTo>
                    <a:pt x="1180" y="1274"/>
                  </a:lnTo>
                  <a:lnTo>
                    <a:pt x="1183" y="1250"/>
                  </a:lnTo>
                  <a:lnTo>
                    <a:pt x="1188" y="1202"/>
                  </a:lnTo>
                  <a:lnTo>
                    <a:pt x="1191" y="1155"/>
                  </a:lnTo>
                  <a:lnTo>
                    <a:pt x="1192" y="1109"/>
                  </a:lnTo>
                  <a:lnTo>
                    <a:pt x="1191" y="1067"/>
                  </a:lnTo>
                  <a:lnTo>
                    <a:pt x="1190" y="1027"/>
                  </a:lnTo>
                  <a:lnTo>
                    <a:pt x="1186" y="991"/>
                  </a:lnTo>
                  <a:lnTo>
                    <a:pt x="1184" y="964"/>
                  </a:lnTo>
                  <a:lnTo>
                    <a:pt x="1181" y="941"/>
                  </a:lnTo>
                  <a:lnTo>
                    <a:pt x="1179" y="924"/>
                  </a:lnTo>
                  <a:lnTo>
                    <a:pt x="1177" y="911"/>
                  </a:lnTo>
                  <a:lnTo>
                    <a:pt x="1177" y="906"/>
                  </a:lnTo>
                  <a:lnTo>
                    <a:pt x="1176" y="905"/>
                  </a:lnTo>
                  <a:lnTo>
                    <a:pt x="1154" y="893"/>
                  </a:lnTo>
                  <a:lnTo>
                    <a:pt x="1133" y="880"/>
                  </a:lnTo>
                  <a:lnTo>
                    <a:pt x="1115" y="866"/>
                  </a:lnTo>
                  <a:lnTo>
                    <a:pt x="1098" y="851"/>
                  </a:lnTo>
                  <a:lnTo>
                    <a:pt x="1084" y="835"/>
                  </a:lnTo>
                  <a:lnTo>
                    <a:pt x="1070" y="817"/>
                  </a:lnTo>
                  <a:lnTo>
                    <a:pt x="1058" y="798"/>
                  </a:lnTo>
                  <a:lnTo>
                    <a:pt x="1048" y="778"/>
                  </a:lnTo>
                  <a:lnTo>
                    <a:pt x="1038" y="758"/>
                  </a:lnTo>
                  <a:lnTo>
                    <a:pt x="1031" y="738"/>
                  </a:lnTo>
                  <a:lnTo>
                    <a:pt x="1023" y="717"/>
                  </a:lnTo>
                  <a:lnTo>
                    <a:pt x="1018" y="696"/>
                  </a:lnTo>
                  <a:lnTo>
                    <a:pt x="1014" y="675"/>
                  </a:lnTo>
                  <a:lnTo>
                    <a:pt x="1009" y="653"/>
                  </a:lnTo>
                  <a:lnTo>
                    <a:pt x="1007" y="631"/>
                  </a:lnTo>
                  <a:lnTo>
                    <a:pt x="1005" y="610"/>
                  </a:lnTo>
                  <a:lnTo>
                    <a:pt x="1004" y="590"/>
                  </a:lnTo>
                  <a:lnTo>
                    <a:pt x="1003" y="569"/>
                  </a:lnTo>
                  <a:lnTo>
                    <a:pt x="1003" y="550"/>
                  </a:lnTo>
                  <a:lnTo>
                    <a:pt x="1004" y="531"/>
                  </a:lnTo>
                  <a:lnTo>
                    <a:pt x="1006" y="495"/>
                  </a:lnTo>
                  <a:lnTo>
                    <a:pt x="1009" y="463"/>
                  </a:lnTo>
                  <a:lnTo>
                    <a:pt x="1017" y="417"/>
                  </a:lnTo>
                  <a:lnTo>
                    <a:pt x="1020" y="400"/>
                  </a:lnTo>
                  <a:lnTo>
                    <a:pt x="1008" y="376"/>
                  </a:lnTo>
                  <a:lnTo>
                    <a:pt x="997" y="349"/>
                  </a:lnTo>
                  <a:lnTo>
                    <a:pt x="986" y="323"/>
                  </a:lnTo>
                  <a:lnTo>
                    <a:pt x="978" y="296"/>
                  </a:lnTo>
                  <a:lnTo>
                    <a:pt x="969" y="270"/>
                  </a:lnTo>
                  <a:lnTo>
                    <a:pt x="962" y="245"/>
                  </a:lnTo>
                  <a:lnTo>
                    <a:pt x="955" y="218"/>
                  </a:lnTo>
                  <a:lnTo>
                    <a:pt x="950" y="194"/>
                  </a:lnTo>
                  <a:lnTo>
                    <a:pt x="948" y="184"/>
                  </a:lnTo>
                  <a:lnTo>
                    <a:pt x="946" y="175"/>
                  </a:lnTo>
                  <a:lnTo>
                    <a:pt x="944" y="166"/>
                  </a:lnTo>
                  <a:lnTo>
                    <a:pt x="942" y="158"/>
                  </a:lnTo>
                  <a:lnTo>
                    <a:pt x="936" y="124"/>
                  </a:lnTo>
                  <a:lnTo>
                    <a:pt x="932" y="97"/>
                  </a:lnTo>
                  <a:lnTo>
                    <a:pt x="929" y="80"/>
                  </a:lnTo>
                  <a:lnTo>
                    <a:pt x="929" y="75"/>
                  </a:lnTo>
                  <a:lnTo>
                    <a:pt x="899" y="89"/>
                  </a:lnTo>
                  <a:lnTo>
                    <a:pt x="871" y="100"/>
                  </a:lnTo>
                  <a:lnTo>
                    <a:pt x="841" y="112"/>
                  </a:lnTo>
                  <a:lnTo>
                    <a:pt x="811" y="122"/>
                  </a:lnTo>
                  <a:lnTo>
                    <a:pt x="782" y="129"/>
                  </a:lnTo>
                  <a:lnTo>
                    <a:pt x="751" y="136"/>
                  </a:lnTo>
                  <a:lnTo>
                    <a:pt x="721" y="142"/>
                  </a:lnTo>
                  <a:lnTo>
                    <a:pt x="692" y="146"/>
                  </a:lnTo>
                  <a:lnTo>
                    <a:pt x="673" y="148"/>
                  </a:lnTo>
                  <a:lnTo>
                    <a:pt x="655" y="149"/>
                  </a:lnTo>
                  <a:lnTo>
                    <a:pt x="637" y="150"/>
                  </a:lnTo>
                  <a:lnTo>
                    <a:pt x="619" y="151"/>
                  </a:lnTo>
                  <a:lnTo>
                    <a:pt x="592" y="151"/>
                  </a:lnTo>
                  <a:lnTo>
                    <a:pt x="564" y="151"/>
                  </a:lnTo>
                  <a:lnTo>
                    <a:pt x="538" y="150"/>
                  </a:lnTo>
                  <a:lnTo>
                    <a:pt x="513" y="149"/>
                  </a:lnTo>
                  <a:lnTo>
                    <a:pt x="486" y="147"/>
                  </a:lnTo>
                  <a:lnTo>
                    <a:pt x="461" y="144"/>
                  </a:lnTo>
                  <a:lnTo>
                    <a:pt x="435" y="141"/>
                  </a:lnTo>
                  <a:lnTo>
                    <a:pt x="410" y="136"/>
                  </a:lnTo>
                  <a:lnTo>
                    <a:pt x="361" y="128"/>
                  </a:lnTo>
                  <a:lnTo>
                    <a:pt x="314" y="117"/>
                  </a:lnTo>
                  <a:lnTo>
                    <a:pt x="270" y="106"/>
                  </a:lnTo>
                  <a:lnTo>
                    <a:pt x="228" y="93"/>
                  </a:lnTo>
                  <a:lnTo>
                    <a:pt x="188" y="80"/>
                  </a:lnTo>
                  <a:lnTo>
                    <a:pt x="151" y="67"/>
                  </a:lnTo>
                  <a:lnTo>
                    <a:pt x="118" y="54"/>
                  </a:lnTo>
                  <a:lnTo>
                    <a:pt x="89" y="42"/>
                  </a:lnTo>
                  <a:lnTo>
                    <a:pt x="41" y="21"/>
                  </a:lnTo>
                  <a:lnTo>
                    <a:pt x="11" y="6"/>
                  </a:lnTo>
                  <a:lnTo>
                    <a:pt x="3" y="2"/>
                  </a:lnTo>
                  <a:lnTo>
                    <a:pt x="0" y="0"/>
                  </a:lnTo>
                  <a:lnTo>
                    <a:pt x="111" y="124"/>
                  </a:lnTo>
                  <a:close/>
                </a:path>
              </a:pathLst>
            </a:custGeom>
            <a:solidFill>
              <a:srgbClr val="E6C1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236"/>
            <p:cNvSpPr>
              <a:spLocks/>
            </p:cNvSpPr>
            <p:nvPr/>
          </p:nvSpPr>
          <p:spPr bwMode="auto">
            <a:xfrm>
              <a:off x="7959560" y="715430"/>
              <a:ext cx="28078" cy="30752"/>
            </a:xfrm>
            <a:custGeom>
              <a:avLst/>
              <a:gdLst/>
              <a:ahLst/>
              <a:cxnLst>
                <a:cxn ang="0">
                  <a:pos x="316" y="63"/>
                </a:cxn>
                <a:cxn ang="0">
                  <a:pos x="308" y="43"/>
                </a:cxn>
                <a:cxn ang="0">
                  <a:pos x="300" y="28"/>
                </a:cxn>
                <a:cxn ang="0">
                  <a:pos x="291" y="16"/>
                </a:cxn>
                <a:cxn ang="0">
                  <a:pos x="279" y="6"/>
                </a:cxn>
                <a:cxn ang="0">
                  <a:pos x="267" y="0"/>
                </a:cxn>
                <a:cxn ang="0">
                  <a:pos x="271" y="9"/>
                </a:cxn>
                <a:cxn ang="0">
                  <a:pos x="281" y="26"/>
                </a:cxn>
                <a:cxn ang="0">
                  <a:pos x="287" y="44"/>
                </a:cxn>
                <a:cxn ang="0">
                  <a:pos x="289" y="63"/>
                </a:cxn>
                <a:cxn ang="0">
                  <a:pos x="288" y="83"/>
                </a:cxn>
                <a:cxn ang="0">
                  <a:pos x="283" y="103"/>
                </a:cxn>
                <a:cxn ang="0">
                  <a:pos x="273" y="123"/>
                </a:cxn>
                <a:cxn ang="0">
                  <a:pos x="261" y="144"/>
                </a:cxn>
                <a:cxn ang="0">
                  <a:pos x="242" y="163"/>
                </a:cxn>
                <a:cxn ang="0">
                  <a:pos x="218" y="180"/>
                </a:cxn>
                <a:cxn ang="0">
                  <a:pos x="178" y="198"/>
                </a:cxn>
                <a:cxn ang="0">
                  <a:pos x="127" y="214"/>
                </a:cxn>
                <a:cxn ang="0">
                  <a:pos x="101" y="227"/>
                </a:cxn>
                <a:cxn ang="0">
                  <a:pos x="93" y="235"/>
                </a:cxn>
                <a:cxn ang="0">
                  <a:pos x="90" y="240"/>
                </a:cxn>
                <a:cxn ang="0">
                  <a:pos x="90" y="254"/>
                </a:cxn>
                <a:cxn ang="0">
                  <a:pos x="83" y="273"/>
                </a:cxn>
                <a:cxn ang="0">
                  <a:pos x="71" y="289"/>
                </a:cxn>
                <a:cxn ang="0">
                  <a:pos x="55" y="302"/>
                </a:cxn>
                <a:cxn ang="0">
                  <a:pos x="30" y="316"/>
                </a:cxn>
                <a:cxn ang="0">
                  <a:pos x="4" y="327"/>
                </a:cxn>
                <a:cxn ang="0">
                  <a:pos x="10" y="332"/>
                </a:cxn>
                <a:cxn ang="0">
                  <a:pos x="28" y="336"/>
                </a:cxn>
                <a:cxn ang="0">
                  <a:pos x="46" y="337"/>
                </a:cxn>
                <a:cxn ang="0">
                  <a:pos x="64" y="336"/>
                </a:cxn>
                <a:cxn ang="0">
                  <a:pos x="86" y="330"/>
                </a:cxn>
                <a:cxn ang="0">
                  <a:pos x="108" y="321"/>
                </a:cxn>
                <a:cxn ang="0">
                  <a:pos x="143" y="300"/>
                </a:cxn>
                <a:cxn ang="0">
                  <a:pos x="203" y="260"/>
                </a:cxn>
                <a:cxn ang="0">
                  <a:pos x="247" y="228"/>
                </a:cxn>
                <a:cxn ang="0">
                  <a:pos x="281" y="198"/>
                </a:cxn>
                <a:cxn ang="0">
                  <a:pos x="301" y="173"/>
                </a:cxn>
                <a:cxn ang="0">
                  <a:pos x="314" y="150"/>
                </a:cxn>
                <a:cxn ang="0">
                  <a:pos x="320" y="128"/>
                </a:cxn>
                <a:cxn ang="0">
                  <a:pos x="322" y="101"/>
                </a:cxn>
                <a:cxn ang="0">
                  <a:pos x="319" y="79"/>
                </a:cxn>
              </a:cxnLst>
              <a:rect l="0" t="0" r="r" b="b"/>
              <a:pathLst>
                <a:path w="322" h="337">
                  <a:moveTo>
                    <a:pt x="318" y="76"/>
                  </a:moveTo>
                  <a:lnTo>
                    <a:pt x="316" y="63"/>
                  </a:lnTo>
                  <a:lnTo>
                    <a:pt x="313" y="52"/>
                  </a:lnTo>
                  <a:lnTo>
                    <a:pt x="308" y="43"/>
                  </a:lnTo>
                  <a:lnTo>
                    <a:pt x="304" y="34"/>
                  </a:lnTo>
                  <a:lnTo>
                    <a:pt x="300" y="28"/>
                  </a:lnTo>
                  <a:lnTo>
                    <a:pt x="296" y="22"/>
                  </a:lnTo>
                  <a:lnTo>
                    <a:pt x="291" y="16"/>
                  </a:lnTo>
                  <a:lnTo>
                    <a:pt x="287" y="12"/>
                  </a:lnTo>
                  <a:lnTo>
                    <a:pt x="279" y="6"/>
                  </a:lnTo>
                  <a:lnTo>
                    <a:pt x="272" y="3"/>
                  </a:lnTo>
                  <a:lnTo>
                    <a:pt x="267" y="0"/>
                  </a:lnTo>
                  <a:lnTo>
                    <a:pt x="266" y="0"/>
                  </a:lnTo>
                  <a:lnTo>
                    <a:pt x="271" y="9"/>
                  </a:lnTo>
                  <a:lnTo>
                    <a:pt x="277" y="17"/>
                  </a:lnTo>
                  <a:lnTo>
                    <a:pt x="281" y="26"/>
                  </a:lnTo>
                  <a:lnTo>
                    <a:pt x="285" y="34"/>
                  </a:lnTo>
                  <a:lnTo>
                    <a:pt x="287" y="44"/>
                  </a:lnTo>
                  <a:lnTo>
                    <a:pt x="289" y="53"/>
                  </a:lnTo>
                  <a:lnTo>
                    <a:pt x="289" y="63"/>
                  </a:lnTo>
                  <a:lnTo>
                    <a:pt x="289" y="74"/>
                  </a:lnTo>
                  <a:lnTo>
                    <a:pt x="288" y="83"/>
                  </a:lnTo>
                  <a:lnTo>
                    <a:pt x="286" y="94"/>
                  </a:lnTo>
                  <a:lnTo>
                    <a:pt x="283" y="103"/>
                  </a:lnTo>
                  <a:lnTo>
                    <a:pt x="279" y="114"/>
                  </a:lnTo>
                  <a:lnTo>
                    <a:pt x="273" y="123"/>
                  </a:lnTo>
                  <a:lnTo>
                    <a:pt x="267" y="134"/>
                  </a:lnTo>
                  <a:lnTo>
                    <a:pt x="261" y="144"/>
                  </a:lnTo>
                  <a:lnTo>
                    <a:pt x="252" y="153"/>
                  </a:lnTo>
                  <a:lnTo>
                    <a:pt x="242" y="163"/>
                  </a:lnTo>
                  <a:lnTo>
                    <a:pt x="230" y="171"/>
                  </a:lnTo>
                  <a:lnTo>
                    <a:pt x="218" y="180"/>
                  </a:lnTo>
                  <a:lnTo>
                    <a:pt x="205" y="186"/>
                  </a:lnTo>
                  <a:lnTo>
                    <a:pt x="178" y="198"/>
                  </a:lnTo>
                  <a:lnTo>
                    <a:pt x="152" y="206"/>
                  </a:lnTo>
                  <a:lnTo>
                    <a:pt x="127" y="214"/>
                  </a:lnTo>
                  <a:lnTo>
                    <a:pt x="108" y="223"/>
                  </a:lnTo>
                  <a:lnTo>
                    <a:pt x="101" y="227"/>
                  </a:lnTo>
                  <a:lnTo>
                    <a:pt x="94" y="232"/>
                  </a:lnTo>
                  <a:lnTo>
                    <a:pt x="93" y="235"/>
                  </a:lnTo>
                  <a:lnTo>
                    <a:pt x="91" y="238"/>
                  </a:lnTo>
                  <a:lnTo>
                    <a:pt x="90" y="240"/>
                  </a:lnTo>
                  <a:lnTo>
                    <a:pt x="90" y="243"/>
                  </a:lnTo>
                  <a:lnTo>
                    <a:pt x="90" y="254"/>
                  </a:lnTo>
                  <a:lnTo>
                    <a:pt x="87" y="263"/>
                  </a:lnTo>
                  <a:lnTo>
                    <a:pt x="83" y="273"/>
                  </a:lnTo>
                  <a:lnTo>
                    <a:pt x="77" y="281"/>
                  </a:lnTo>
                  <a:lnTo>
                    <a:pt x="71" y="289"/>
                  </a:lnTo>
                  <a:lnTo>
                    <a:pt x="63" y="296"/>
                  </a:lnTo>
                  <a:lnTo>
                    <a:pt x="55" y="302"/>
                  </a:lnTo>
                  <a:lnTo>
                    <a:pt x="47" y="308"/>
                  </a:lnTo>
                  <a:lnTo>
                    <a:pt x="30" y="316"/>
                  </a:lnTo>
                  <a:lnTo>
                    <a:pt x="15" y="323"/>
                  </a:lnTo>
                  <a:lnTo>
                    <a:pt x="4" y="327"/>
                  </a:lnTo>
                  <a:lnTo>
                    <a:pt x="0" y="328"/>
                  </a:lnTo>
                  <a:lnTo>
                    <a:pt x="10" y="332"/>
                  </a:lnTo>
                  <a:lnTo>
                    <a:pt x="18" y="334"/>
                  </a:lnTo>
                  <a:lnTo>
                    <a:pt x="28" y="336"/>
                  </a:lnTo>
                  <a:lnTo>
                    <a:pt x="37" y="337"/>
                  </a:lnTo>
                  <a:lnTo>
                    <a:pt x="46" y="337"/>
                  </a:lnTo>
                  <a:lnTo>
                    <a:pt x="55" y="337"/>
                  </a:lnTo>
                  <a:lnTo>
                    <a:pt x="64" y="336"/>
                  </a:lnTo>
                  <a:lnTo>
                    <a:pt x="72" y="334"/>
                  </a:lnTo>
                  <a:lnTo>
                    <a:pt x="86" y="330"/>
                  </a:lnTo>
                  <a:lnTo>
                    <a:pt x="99" y="326"/>
                  </a:lnTo>
                  <a:lnTo>
                    <a:pt x="108" y="321"/>
                  </a:lnTo>
                  <a:lnTo>
                    <a:pt x="113" y="318"/>
                  </a:lnTo>
                  <a:lnTo>
                    <a:pt x="143" y="300"/>
                  </a:lnTo>
                  <a:lnTo>
                    <a:pt x="181" y="275"/>
                  </a:lnTo>
                  <a:lnTo>
                    <a:pt x="203" y="260"/>
                  </a:lnTo>
                  <a:lnTo>
                    <a:pt x="226" y="245"/>
                  </a:lnTo>
                  <a:lnTo>
                    <a:pt x="247" y="228"/>
                  </a:lnTo>
                  <a:lnTo>
                    <a:pt x="268" y="210"/>
                  </a:lnTo>
                  <a:lnTo>
                    <a:pt x="281" y="198"/>
                  </a:lnTo>
                  <a:lnTo>
                    <a:pt x="292" y="186"/>
                  </a:lnTo>
                  <a:lnTo>
                    <a:pt x="301" y="173"/>
                  </a:lnTo>
                  <a:lnTo>
                    <a:pt x="307" y="162"/>
                  </a:lnTo>
                  <a:lnTo>
                    <a:pt x="314" y="150"/>
                  </a:lnTo>
                  <a:lnTo>
                    <a:pt x="317" y="138"/>
                  </a:lnTo>
                  <a:lnTo>
                    <a:pt x="320" y="128"/>
                  </a:lnTo>
                  <a:lnTo>
                    <a:pt x="321" y="118"/>
                  </a:lnTo>
                  <a:lnTo>
                    <a:pt x="322" y="101"/>
                  </a:lnTo>
                  <a:lnTo>
                    <a:pt x="321" y="87"/>
                  </a:lnTo>
                  <a:lnTo>
                    <a:pt x="319" y="79"/>
                  </a:lnTo>
                  <a:lnTo>
                    <a:pt x="318" y="76"/>
                  </a:lnTo>
                  <a:close/>
                </a:path>
              </a:pathLst>
            </a:custGeom>
            <a:solidFill>
              <a:srgbClr val="C09A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237"/>
            <p:cNvSpPr>
              <a:spLocks noEditPoints="1"/>
            </p:cNvSpPr>
            <p:nvPr/>
          </p:nvSpPr>
          <p:spPr bwMode="auto">
            <a:xfrm>
              <a:off x="7988975" y="736822"/>
              <a:ext cx="24066" cy="30752"/>
            </a:xfrm>
            <a:custGeom>
              <a:avLst/>
              <a:gdLst/>
              <a:ahLst/>
              <a:cxnLst>
                <a:cxn ang="0">
                  <a:pos x="114" y="349"/>
                </a:cxn>
                <a:cxn ang="0">
                  <a:pos x="133" y="338"/>
                </a:cxn>
                <a:cxn ang="0">
                  <a:pos x="161" y="317"/>
                </a:cxn>
                <a:cxn ang="0">
                  <a:pos x="196" y="283"/>
                </a:cxn>
                <a:cxn ang="0">
                  <a:pos x="225" y="249"/>
                </a:cxn>
                <a:cxn ang="0">
                  <a:pos x="245" y="222"/>
                </a:cxn>
                <a:cxn ang="0">
                  <a:pos x="257" y="193"/>
                </a:cxn>
                <a:cxn ang="0">
                  <a:pos x="264" y="159"/>
                </a:cxn>
                <a:cxn ang="0">
                  <a:pos x="268" y="124"/>
                </a:cxn>
                <a:cxn ang="0">
                  <a:pos x="269" y="75"/>
                </a:cxn>
                <a:cxn ang="0">
                  <a:pos x="266" y="29"/>
                </a:cxn>
                <a:cxn ang="0">
                  <a:pos x="270" y="15"/>
                </a:cxn>
                <a:cxn ang="0">
                  <a:pos x="264" y="9"/>
                </a:cxn>
                <a:cxn ang="0">
                  <a:pos x="233" y="37"/>
                </a:cxn>
                <a:cxn ang="0">
                  <a:pos x="200" y="73"/>
                </a:cxn>
                <a:cxn ang="0">
                  <a:pos x="169" y="111"/>
                </a:cxn>
                <a:cxn ang="0">
                  <a:pos x="145" y="148"/>
                </a:cxn>
                <a:cxn ang="0">
                  <a:pos x="114" y="191"/>
                </a:cxn>
                <a:cxn ang="0">
                  <a:pos x="85" y="226"/>
                </a:cxn>
                <a:cxn ang="0">
                  <a:pos x="64" y="248"/>
                </a:cxn>
                <a:cxn ang="0">
                  <a:pos x="40" y="267"/>
                </a:cxn>
                <a:cxn ang="0">
                  <a:pos x="13" y="283"/>
                </a:cxn>
                <a:cxn ang="0">
                  <a:pos x="3" y="299"/>
                </a:cxn>
                <a:cxn ang="0">
                  <a:pos x="20" y="324"/>
                </a:cxn>
                <a:cxn ang="0">
                  <a:pos x="34" y="338"/>
                </a:cxn>
                <a:cxn ang="0">
                  <a:pos x="43" y="346"/>
                </a:cxn>
                <a:cxn ang="0">
                  <a:pos x="60" y="354"/>
                </a:cxn>
                <a:cxn ang="0">
                  <a:pos x="77" y="356"/>
                </a:cxn>
                <a:cxn ang="0">
                  <a:pos x="95" y="355"/>
                </a:cxn>
                <a:cxn ang="0">
                  <a:pos x="154" y="175"/>
                </a:cxn>
                <a:cxn ang="0">
                  <a:pos x="164" y="168"/>
                </a:cxn>
                <a:cxn ang="0">
                  <a:pos x="172" y="167"/>
                </a:cxn>
                <a:cxn ang="0">
                  <a:pos x="180" y="170"/>
                </a:cxn>
                <a:cxn ang="0">
                  <a:pos x="185" y="178"/>
                </a:cxn>
                <a:cxn ang="0">
                  <a:pos x="188" y="189"/>
                </a:cxn>
                <a:cxn ang="0">
                  <a:pos x="188" y="202"/>
                </a:cxn>
                <a:cxn ang="0">
                  <a:pos x="186" y="216"/>
                </a:cxn>
                <a:cxn ang="0">
                  <a:pos x="180" y="229"/>
                </a:cxn>
                <a:cxn ang="0">
                  <a:pos x="170" y="243"/>
                </a:cxn>
                <a:cxn ang="0">
                  <a:pos x="159" y="256"/>
                </a:cxn>
                <a:cxn ang="0">
                  <a:pos x="133" y="278"/>
                </a:cxn>
                <a:cxn ang="0">
                  <a:pos x="107" y="296"/>
                </a:cxn>
                <a:cxn ang="0">
                  <a:pos x="85" y="307"/>
                </a:cxn>
                <a:cxn ang="0">
                  <a:pos x="78" y="308"/>
                </a:cxn>
                <a:cxn ang="0">
                  <a:pos x="70" y="307"/>
                </a:cxn>
                <a:cxn ang="0">
                  <a:pos x="57" y="298"/>
                </a:cxn>
                <a:cxn ang="0">
                  <a:pos x="44" y="283"/>
                </a:cxn>
                <a:cxn ang="0">
                  <a:pos x="76" y="260"/>
                </a:cxn>
                <a:cxn ang="0">
                  <a:pos x="105" y="229"/>
                </a:cxn>
                <a:cxn ang="0">
                  <a:pos x="154" y="175"/>
                </a:cxn>
              </a:cxnLst>
              <a:rect l="0" t="0" r="r" b="b"/>
              <a:pathLst>
                <a:path w="277" h="356">
                  <a:moveTo>
                    <a:pt x="104" y="352"/>
                  </a:moveTo>
                  <a:lnTo>
                    <a:pt x="114" y="349"/>
                  </a:lnTo>
                  <a:lnTo>
                    <a:pt x="123" y="344"/>
                  </a:lnTo>
                  <a:lnTo>
                    <a:pt x="133" y="338"/>
                  </a:lnTo>
                  <a:lnTo>
                    <a:pt x="143" y="332"/>
                  </a:lnTo>
                  <a:lnTo>
                    <a:pt x="161" y="317"/>
                  </a:lnTo>
                  <a:lnTo>
                    <a:pt x="179" y="301"/>
                  </a:lnTo>
                  <a:lnTo>
                    <a:pt x="196" y="283"/>
                  </a:lnTo>
                  <a:lnTo>
                    <a:pt x="211" y="266"/>
                  </a:lnTo>
                  <a:lnTo>
                    <a:pt x="225" y="249"/>
                  </a:lnTo>
                  <a:lnTo>
                    <a:pt x="238" y="234"/>
                  </a:lnTo>
                  <a:lnTo>
                    <a:pt x="245" y="222"/>
                  </a:lnTo>
                  <a:lnTo>
                    <a:pt x="252" y="208"/>
                  </a:lnTo>
                  <a:lnTo>
                    <a:pt x="257" y="193"/>
                  </a:lnTo>
                  <a:lnTo>
                    <a:pt x="261" y="177"/>
                  </a:lnTo>
                  <a:lnTo>
                    <a:pt x="264" y="159"/>
                  </a:lnTo>
                  <a:lnTo>
                    <a:pt x="266" y="142"/>
                  </a:lnTo>
                  <a:lnTo>
                    <a:pt x="268" y="124"/>
                  </a:lnTo>
                  <a:lnTo>
                    <a:pt x="269" y="106"/>
                  </a:lnTo>
                  <a:lnTo>
                    <a:pt x="269" y="75"/>
                  </a:lnTo>
                  <a:lnTo>
                    <a:pt x="268" y="47"/>
                  </a:lnTo>
                  <a:lnTo>
                    <a:pt x="266" y="29"/>
                  </a:lnTo>
                  <a:lnTo>
                    <a:pt x="266" y="22"/>
                  </a:lnTo>
                  <a:lnTo>
                    <a:pt x="270" y="15"/>
                  </a:lnTo>
                  <a:lnTo>
                    <a:pt x="277" y="0"/>
                  </a:lnTo>
                  <a:lnTo>
                    <a:pt x="264" y="9"/>
                  </a:lnTo>
                  <a:lnTo>
                    <a:pt x="248" y="22"/>
                  </a:lnTo>
                  <a:lnTo>
                    <a:pt x="233" y="37"/>
                  </a:lnTo>
                  <a:lnTo>
                    <a:pt x="216" y="55"/>
                  </a:lnTo>
                  <a:lnTo>
                    <a:pt x="200" y="73"/>
                  </a:lnTo>
                  <a:lnTo>
                    <a:pt x="184" y="93"/>
                  </a:lnTo>
                  <a:lnTo>
                    <a:pt x="169" y="111"/>
                  </a:lnTo>
                  <a:lnTo>
                    <a:pt x="156" y="129"/>
                  </a:lnTo>
                  <a:lnTo>
                    <a:pt x="145" y="148"/>
                  </a:lnTo>
                  <a:lnTo>
                    <a:pt x="130" y="169"/>
                  </a:lnTo>
                  <a:lnTo>
                    <a:pt x="114" y="191"/>
                  </a:lnTo>
                  <a:lnTo>
                    <a:pt x="96" y="214"/>
                  </a:lnTo>
                  <a:lnTo>
                    <a:pt x="85" y="226"/>
                  </a:lnTo>
                  <a:lnTo>
                    <a:pt x="76" y="238"/>
                  </a:lnTo>
                  <a:lnTo>
                    <a:pt x="64" y="248"/>
                  </a:lnTo>
                  <a:lnTo>
                    <a:pt x="52" y="258"/>
                  </a:lnTo>
                  <a:lnTo>
                    <a:pt x="40" y="267"/>
                  </a:lnTo>
                  <a:lnTo>
                    <a:pt x="27" y="276"/>
                  </a:lnTo>
                  <a:lnTo>
                    <a:pt x="13" y="283"/>
                  </a:lnTo>
                  <a:lnTo>
                    <a:pt x="0" y="290"/>
                  </a:lnTo>
                  <a:lnTo>
                    <a:pt x="3" y="299"/>
                  </a:lnTo>
                  <a:lnTo>
                    <a:pt x="9" y="310"/>
                  </a:lnTo>
                  <a:lnTo>
                    <a:pt x="20" y="324"/>
                  </a:lnTo>
                  <a:lnTo>
                    <a:pt x="34" y="338"/>
                  </a:lnTo>
                  <a:lnTo>
                    <a:pt x="34" y="338"/>
                  </a:lnTo>
                  <a:lnTo>
                    <a:pt x="36" y="339"/>
                  </a:lnTo>
                  <a:lnTo>
                    <a:pt x="43" y="346"/>
                  </a:lnTo>
                  <a:lnTo>
                    <a:pt x="51" y="351"/>
                  </a:lnTo>
                  <a:lnTo>
                    <a:pt x="60" y="354"/>
                  </a:lnTo>
                  <a:lnTo>
                    <a:pt x="68" y="356"/>
                  </a:lnTo>
                  <a:lnTo>
                    <a:pt x="77" y="356"/>
                  </a:lnTo>
                  <a:lnTo>
                    <a:pt x="86" y="356"/>
                  </a:lnTo>
                  <a:lnTo>
                    <a:pt x="95" y="355"/>
                  </a:lnTo>
                  <a:lnTo>
                    <a:pt x="104" y="352"/>
                  </a:lnTo>
                  <a:close/>
                  <a:moveTo>
                    <a:pt x="154" y="175"/>
                  </a:moveTo>
                  <a:lnTo>
                    <a:pt x="159" y="171"/>
                  </a:lnTo>
                  <a:lnTo>
                    <a:pt x="164" y="168"/>
                  </a:lnTo>
                  <a:lnTo>
                    <a:pt x="168" y="167"/>
                  </a:lnTo>
                  <a:lnTo>
                    <a:pt x="172" y="167"/>
                  </a:lnTo>
                  <a:lnTo>
                    <a:pt x="176" y="168"/>
                  </a:lnTo>
                  <a:lnTo>
                    <a:pt x="180" y="170"/>
                  </a:lnTo>
                  <a:lnTo>
                    <a:pt x="183" y="174"/>
                  </a:lnTo>
                  <a:lnTo>
                    <a:pt x="185" y="178"/>
                  </a:lnTo>
                  <a:lnTo>
                    <a:pt x="187" y="183"/>
                  </a:lnTo>
                  <a:lnTo>
                    <a:pt x="188" y="189"/>
                  </a:lnTo>
                  <a:lnTo>
                    <a:pt x="188" y="194"/>
                  </a:lnTo>
                  <a:lnTo>
                    <a:pt x="188" y="202"/>
                  </a:lnTo>
                  <a:lnTo>
                    <a:pt x="187" y="208"/>
                  </a:lnTo>
                  <a:lnTo>
                    <a:pt x="186" y="216"/>
                  </a:lnTo>
                  <a:lnTo>
                    <a:pt x="183" y="223"/>
                  </a:lnTo>
                  <a:lnTo>
                    <a:pt x="180" y="229"/>
                  </a:lnTo>
                  <a:lnTo>
                    <a:pt x="175" y="237"/>
                  </a:lnTo>
                  <a:lnTo>
                    <a:pt x="170" y="243"/>
                  </a:lnTo>
                  <a:lnTo>
                    <a:pt x="165" y="249"/>
                  </a:lnTo>
                  <a:lnTo>
                    <a:pt x="159" y="256"/>
                  </a:lnTo>
                  <a:lnTo>
                    <a:pt x="147" y="267"/>
                  </a:lnTo>
                  <a:lnTo>
                    <a:pt x="133" y="278"/>
                  </a:lnTo>
                  <a:lnTo>
                    <a:pt x="119" y="289"/>
                  </a:lnTo>
                  <a:lnTo>
                    <a:pt x="107" y="296"/>
                  </a:lnTo>
                  <a:lnTo>
                    <a:pt x="95" y="302"/>
                  </a:lnTo>
                  <a:lnTo>
                    <a:pt x="85" y="307"/>
                  </a:lnTo>
                  <a:lnTo>
                    <a:pt x="81" y="308"/>
                  </a:lnTo>
                  <a:lnTo>
                    <a:pt x="78" y="308"/>
                  </a:lnTo>
                  <a:lnTo>
                    <a:pt x="74" y="308"/>
                  </a:lnTo>
                  <a:lnTo>
                    <a:pt x="70" y="307"/>
                  </a:lnTo>
                  <a:lnTo>
                    <a:pt x="63" y="302"/>
                  </a:lnTo>
                  <a:lnTo>
                    <a:pt x="57" y="298"/>
                  </a:lnTo>
                  <a:lnTo>
                    <a:pt x="48" y="289"/>
                  </a:lnTo>
                  <a:lnTo>
                    <a:pt x="44" y="283"/>
                  </a:lnTo>
                  <a:lnTo>
                    <a:pt x="60" y="273"/>
                  </a:lnTo>
                  <a:lnTo>
                    <a:pt x="76" y="260"/>
                  </a:lnTo>
                  <a:lnTo>
                    <a:pt x="91" y="245"/>
                  </a:lnTo>
                  <a:lnTo>
                    <a:pt x="105" y="229"/>
                  </a:lnTo>
                  <a:lnTo>
                    <a:pt x="132" y="200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B75C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238"/>
            <p:cNvSpPr>
              <a:spLocks/>
            </p:cNvSpPr>
            <p:nvPr/>
          </p:nvSpPr>
          <p:spPr bwMode="auto">
            <a:xfrm>
              <a:off x="7987637" y="760888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4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1"/>
                </a:cxn>
              </a:cxnLst>
              <a:rect l="0" t="0" r="r" b="b"/>
              <a:pathLst>
                <a:path w="8" h="7">
                  <a:moveTo>
                    <a:pt x="0" y="1"/>
                  </a:moveTo>
                  <a:lnTo>
                    <a:pt x="1" y="4"/>
                  </a:lnTo>
                  <a:lnTo>
                    <a:pt x="1" y="7"/>
                  </a:lnTo>
                  <a:lnTo>
                    <a:pt x="8" y="0"/>
                  </a:lnTo>
                  <a:lnTo>
                    <a:pt x="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5C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239"/>
            <p:cNvSpPr>
              <a:spLocks/>
            </p:cNvSpPr>
            <p:nvPr/>
          </p:nvSpPr>
          <p:spPr bwMode="auto">
            <a:xfrm>
              <a:off x="7979615" y="735485"/>
              <a:ext cx="29414" cy="26740"/>
            </a:xfrm>
            <a:custGeom>
              <a:avLst/>
              <a:gdLst/>
              <a:ahLst/>
              <a:cxnLst>
                <a:cxn ang="0">
                  <a:pos x="173" y="232"/>
                </a:cxn>
                <a:cxn ang="0">
                  <a:pos x="177" y="226"/>
                </a:cxn>
                <a:cxn ang="0">
                  <a:pos x="186" y="211"/>
                </a:cxn>
                <a:cxn ang="0">
                  <a:pos x="201" y="188"/>
                </a:cxn>
                <a:cxn ang="0">
                  <a:pos x="219" y="161"/>
                </a:cxn>
                <a:cxn ang="0">
                  <a:pos x="241" y="132"/>
                </a:cxn>
                <a:cxn ang="0">
                  <a:pos x="265" y="104"/>
                </a:cxn>
                <a:cxn ang="0">
                  <a:pos x="277" y="90"/>
                </a:cxn>
                <a:cxn ang="0">
                  <a:pos x="289" y="77"/>
                </a:cxn>
                <a:cxn ang="0">
                  <a:pos x="302" y="66"/>
                </a:cxn>
                <a:cxn ang="0">
                  <a:pos x="314" y="57"/>
                </a:cxn>
                <a:cxn ang="0">
                  <a:pos x="317" y="52"/>
                </a:cxn>
                <a:cxn ang="0">
                  <a:pos x="322" y="38"/>
                </a:cxn>
                <a:cxn ang="0">
                  <a:pos x="330" y="20"/>
                </a:cxn>
                <a:cxn ang="0">
                  <a:pos x="338" y="0"/>
                </a:cxn>
                <a:cxn ang="0">
                  <a:pos x="313" y="15"/>
                </a:cxn>
                <a:cxn ang="0">
                  <a:pos x="285" y="32"/>
                </a:cxn>
                <a:cxn ang="0">
                  <a:pos x="254" y="51"/>
                </a:cxn>
                <a:cxn ang="0">
                  <a:pos x="222" y="71"/>
                </a:cxn>
                <a:cxn ang="0">
                  <a:pos x="190" y="92"/>
                </a:cxn>
                <a:cxn ang="0">
                  <a:pos x="162" y="113"/>
                </a:cxn>
                <a:cxn ang="0">
                  <a:pos x="136" y="132"/>
                </a:cxn>
                <a:cxn ang="0">
                  <a:pos x="116" y="150"/>
                </a:cxn>
                <a:cxn ang="0">
                  <a:pos x="91" y="175"/>
                </a:cxn>
                <a:cxn ang="0">
                  <a:pos x="65" y="200"/>
                </a:cxn>
                <a:cxn ang="0">
                  <a:pos x="41" y="225"/>
                </a:cxn>
                <a:cxn ang="0">
                  <a:pos x="20" y="249"/>
                </a:cxn>
                <a:cxn ang="0">
                  <a:pos x="12" y="259"/>
                </a:cxn>
                <a:cxn ang="0">
                  <a:pos x="6" y="269"/>
                </a:cxn>
                <a:cxn ang="0">
                  <a:pos x="1" y="277"/>
                </a:cxn>
                <a:cxn ang="0">
                  <a:pos x="0" y="285"/>
                </a:cxn>
                <a:cxn ang="0">
                  <a:pos x="0" y="288"/>
                </a:cxn>
                <a:cxn ang="0">
                  <a:pos x="0" y="291"/>
                </a:cxn>
                <a:cxn ang="0">
                  <a:pos x="2" y="293"/>
                </a:cxn>
                <a:cxn ang="0">
                  <a:pos x="4" y="295"/>
                </a:cxn>
                <a:cxn ang="0">
                  <a:pos x="7" y="296"/>
                </a:cxn>
                <a:cxn ang="0">
                  <a:pos x="10" y="297"/>
                </a:cxn>
                <a:cxn ang="0">
                  <a:pos x="16" y="297"/>
                </a:cxn>
                <a:cxn ang="0">
                  <a:pos x="21" y="297"/>
                </a:cxn>
                <a:cxn ang="0">
                  <a:pos x="44" y="296"/>
                </a:cxn>
                <a:cxn ang="0">
                  <a:pos x="65" y="296"/>
                </a:cxn>
                <a:cxn ang="0">
                  <a:pos x="83" y="296"/>
                </a:cxn>
                <a:cxn ang="0">
                  <a:pos x="100" y="295"/>
                </a:cxn>
                <a:cxn ang="0">
                  <a:pos x="105" y="295"/>
                </a:cxn>
                <a:cxn ang="0">
                  <a:pos x="108" y="294"/>
                </a:cxn>
                <a:cxn ang="0">
                  <a:pos x="173" y="232"/>
                </a:cxn>
              </a:cxnLst>
              <a:rect l="0" t="0" r="r" b="b"/>
              <a:pathLst>
                <a:path w="338" h="297">
                  <a:moveTo>
                    <a:pt x="173" y="232"/>
                  </a:moveTo>
                  <a:lnTo>
                    <a:pt x="177" y="226"/>
                  </a:lnTo>
                  <a:lnTo>
                    <a:pt x="186" y="211"/>
                  </a:lnTo>
                  <a:lnTo>
                    <a:pt x="201" y="188"/>
                  </a:lnTo>
                  <a:lnTo>
                    <a:pt x="219" y="161"/>
                  </a:lnTo>
                  <a:lnTo>
                    <a:pt x="241" y="132"/>
                  </a:lnTo>
                  <a:lnTo>
                    <a:pt x="265" y="104"/>
                  </a:lnTo>
                  <a:lnTo>
                    <a:pt x="277" y="90"/>
                  </a:lnTo>
                  <a:lnTo>
                    <a:pt x="289" y="77"/>
                  </a:lnTo>
                  <a:lnTo>
                    <a:pt x="302" y="66"/>
                  </a:lnTo>
                  <a:lnTo>
                    <a:pt x="314" y="57"/>
                  </a:lnTo>
                  <a:lnTo>
                    <a:pt x="317" y="52"/>
                  </a:lnTo>
                  <a:lnTo>
                    <a:pt x="322" y="38"/>
                  </a:lnTo>
                  <a:lnTo>
                    <a:pt x="330" y="20"/>
                  </a:lnTo>
                  <a:lnTo>
                    <a:pt x="338" y="0"/>
                  </a:lnTo>
                  <a:lnTo>
                    <a:pt x="313" y="15"/>
                  </a:lnTo>
                  <a:lnTo>
                    <a:pt x="285" y="32"/>
                  </a:lnTo>
                  <a:lnTo>
                    <a:pt x="254" y="51"/>
                  </a:lnTo>
                  <a:lnTo>
                    <a:pt x="222" y="71"/>
                  </a:lnTo>
                  <a:lnTo>
                    <a:pt x="190" y="92"/>
                  </a:lnTo>
                  <a:lnTo>
                    <a:pt x="162" y="113"/>
                  </a:lnTo>
                  <a:lnTo>
                    <a:pt x="136" y="132"/>
                  </a:lnTo>
                  <a:lnTo>
                    <a:pt x="116" y="150"/>
                  </a:lnTo>
                  <a:lnTo>
                    <a:pt x="91" y="175"/>
                  </a:lnTo>
                  <a:lnTo>
                    <a:pt x="65" y="200"/>
                  </a:lnTo>
                  <a:lnTo>
                    <a:pt x="41" y="225"/>
                  </a:lnTo>
                  <a:lnTo>
                    <a:pt x="20" y="249"/>
                  </a:lnTo>
                  <a:lnTo>
                    <a:pt x="12" y="259"/>
                  </a:lnTo>
                  <a:lnTo>
                    <a:pt x="6" y="269"/>
                  </a:lnTo>
                  <a:lnTo>
                    <a:pt x="1" y="277"/>
                  </a:lnTo>
                  <a:lnTo>
                    <a:pt x="0" y="285"/>
                  </a:lnTo>
                  <a:lnTo>
                    <a:pt x="0" y="288"/>
                  </a:lnTo>
                  <a:lnTo>
                    <a:pt x="0" y="291"/>
                  </a:lnTo>
                  <a:lnTo>
                    <a:pt x="2" y="293"/>
                  </a:lnTo>
                  <a:lnTo>
                    <a:pt x="4" y="295"/>
                  </a:lnTo>
                  <a:lnTo>
                    <a:pt x="7" y="296"/>
                  </a:lnTo>
                  <a:lnTo>
                    <a:pt x="10" y="297"/>
                  </a:lnTo>
                  <a:lnTo>
                    <a:pt x="16" y="297"/>
                  </a:lnTo>
                  <a:lnTo>
                    <a:pt x="21" y="297"/>
                  </a:lnTo>
                  <a:lnTo>
                    <a:pt x="44" y="296"/>
                  </a:lnTo>
                  <a:lnTo>
                    <a:pt x="65" y="296"/>
                  </a:lnTo>
                  <a:lnTo>
                    <a:pt x="83" y="296"/>
                  </a:lnTo>
                  <a:lnTo>
                    <a:pt x="100" y="295"/>
                  </a:lnTo>
                  <a:lnTo>
                    <a:pt x="105" y="295"/>
                  </a:lnTo>
                  <a:lnTo>
                    <a:pt x="108" y="294"/>
                  </a:lnTo>
                  <a:lnTo>
                    <a:pt x="173" y="232"/>
                  </a:lnTo>
                  <a:close/>
                </a:path>
              </a:pathLst>
            </a:custGeom>
            <a:solidFill>
              <a:srgbClr val="9744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240"/>
            <p:cNvSpPr>
              <a:spLocks/>
            </p:cNvSpPr>
            <p:nvPr/>
          </p:nvSpPr>
          <p:spPr bwMode="auto">
            <a:xfrm>
              <a:off x="7987637" y="731474"/>
              <a:ext cx="30752" cy="30752"/>
            </a:xfrm>
            <a:custGeom>
              <a:avLst/>
              <a:gdLst/>
              <a:ahLst/>
              <a:cxnLst>
                <a:cxn ang="0">
                  <a:pos x="175" y="166"/>
                </a:cxn>
                <a:cxn ang="0">
                  <a:pos x="206" y="128"/>
                </a:cxn>
                <a:cxn ang="0">
                  <a:pos x="239" y="92"/>
                </a:cxn>
                <a:cxn ang="0">
                  <a:pos x="270" y="64"/>
                </a:cxn>
                <a:cxn ang="0">
                  <a:pos x="283" y="54"/>
                </a:cxn>
                <a:cxn ang="0">
                  <a:pos x="296" y="48"/>
                </a:cxn>
                <a:cxn ang="0">
                  <a:pos x="320" y="33"/>
                </a:cxn>
                <a:cxn ang="0">
                  <a:pos x="333" y="22"/>
                </a:cxn>
                <a:cxn ang="0">
                  <a:pos x="337" y="15"/>
                </a:cxn>
                <a:cxn ang="0">
                  <a:pos x="336" y="10"/>
                </a:cxn>
                <a:cxn ang="0">
                  <a:pos x="329" y="6"/>
                </a:cxn>
                <a:cxn ang="0">
                  <a:pos x="307" y="1"/>
                </a:cxn>
                <a:cxn ang="0">
                  <a:pos x="283" y="0"/>
                </a:cxn>
                <a:cxn ang="0">
                  <a:pos x="268" y="3"/>
                </a:cxn>
                <a:cxn ang="0">
                  <a:pos x="261" y="7"/>
                </a:cxn>
                <a:cxn ang="0">
                  <a:pos x="254" y="12"/>
                </a:cxn>
                <a:cxn ang="0">
                  <a:pos x="249" y="21"/>
                </a:cxn>
                <a:cxn ang="0">
                  <a:pos x="244" y="33"/>
                </a:cxn>
                <a:cxn ang="0">
                  <a:pos x="233" y="62"/>
                </a:cxn>
                <a:cxn ang="0">
                  <a:pos x="220" y="94"/>
                </a:cxn>
                <a:cxn ang="0">
                  <a:pos x="205" y="108"/>
                </a:cxn>
                <a:cxn ang="0">
                  <a:pos x="180" y="132"/>
                </a:cxn>
                <a:cxn ang="0">
                  <a:pos x="144" y="174"/>
                </a:cxn>
                <a:cxn ang="0">
                  <a:pos x="104" y="230"/>
                </a:cxn>
                <a:cxn ang="0">
                  <a:pos x="80" y="268"/>
                </a:cxn>
                <a:cxn ang="0">
                  <a:pos x="11" y="336"/>
                </a:cxn>
                <a:cxn ang="0">
                  <a:pos x="0" y="347"/>
                </a:cxn>
                <a:cxn ang="0">
                  <a:pos x="6" y="345"/>
                </a:cxn>
                <a:cxn ang="0">
                  <a:pos x="33" y="331"/>
                </a:cxn>
                <a:cxn ang="0">
                  <a:pos x="58" y="313"/>
                </a:cxn>
                <a:cxn ang="0">
                  <a:pos x="82" y="293"/>
                </a:cxn>
                <a:cxn ang="0">
                  <a:pos x="102" y="269"/>
                </a:cxn>
                <a:cxn ang="0">
                  <a:pos x="136" y="224"/>
                </a:cxn>
                <a:cxn ang="0">
                  <a:pos x="162" y="184"/>
                </a:cxn>
              </a:cxnLst>
              <a:rect l="0" t="0" r="r" b="b"/>
              <a:pathLst>
                <a:path w="337" h="347">
                  <a:moveTo>
                    <a:pt x="162" y="184"/>
                  </a:moveTo>
                  <a:lnTo>
                    <a:pt x="175" y="166"/>
                  </a:lnTo>
                  <a:lnTo>
                    <a:pt x="190" y="148"/>
                  </a:lnTo>
                  <a:lnTo>
                    <a:pt x="206" y="128"/>
                  </a:lnTo>
                  <a:lnTo>
                    <a:pt x="222" y="110"/>
                  </a:lnTo>
                  <a:lnTo>
                    <a:pt x="239" y="92"/>
                  </a:lnTo>
                  <a:lnTo>
                    <a:pt x="254" y="77"/>
                  </a:lnTo>
                  <a:lnTo>
                    <a:pt x="270" y="64"/>
                  </a:lnTo>
                  <a:lnTo>
                    <a:pt x="283" y="55"/>
                  </a:lnTo>
                  <a:lnTo>
                    <a:pt x="283" y="54"/>
                  </a:lnTo>
                  <a:lnTo>
                    <a:pt x="284" y="54"/>
                  </a:lnTo>
                  <a:lnTo>
                    <a:pt x="296" y="48"/>
                  </a:lnTo>
                  <a:lnTo>
                    <a:pt x="309" y="41"/>
                  </a:lnTo>
                  <a:lnTo>
                    <a:pt x="320" y="33"/>
                  </a:lnTo>
                  <a:lnTo>
                    <a:pt x="330" y="26"/>
                  </a:lnTo>
                  <a:lnTo>
                    <a:pt x="333" y="22"/>
                  </a:lnTo>
                  <a:lnTo>
                    <a:pt x="336" y="18"/>
                  </a:lnTo>
                  <a:lnTo>
                    <a:pt x="337" y="15"/>
                  </a:lnTo>
                  <a:lnTo>
                    <a:pt x="337" y="12"/>
                  </a:lnTo>
                  <a:lnTo>
                    <a:pt x="336" y="10"/>
                  </a:lnTo>
                  <a:lnTo>
                    <a:pt x="333" y="8"/>
                  </a:lnTo>
                  <a:lnTo>
                    <a:pt x="329" y="6"/>
                  </a:lnTo>
                  <a:lnTo>
                    <a:pt x="321" y="4"/>
                  </a:lnTo>
                  <a:lnTo>
                    <a:pt x="307" y="1"/>
                  </a:lnTo>
                  <a:lnTo>
                    <a:pt x="295" y="0"/>
                  </a:lnTo>
                  <a:lnTo>
                    <a:pt x="283" y="0"/>
                  </a:lnTo>
                  <a:lnTo>
                    <a:pt x="274" y="1"/>
                  </a:lnTo>
                  <a:lnTo>
                    <a:pt x="268" y="3"/>
                  </a:lnTo>
                  <a:lnTo>
                    <a:pt x="265" y="5"/>
                  </a:lnTo>
                  <a:lnTo>
                    <a:pt x="261" y="7"/>
                  </a:lnTo>
                  <a:lnTo>
                    <a:pt x="258" y="9"/>
                  </a:lnTo>
                  <a:lnTo>
                    <a:pt x="254" y="12"/>
                  </a:lnTo>
                  <a:lnTo>
                    <a:pt x="251" y="16"/>
                  </a:lnTo>
                  <a:lnTo>
                    <a:pt x="249" y="21"/>
                  </a:lnTo>
                  <a:lnTo>
                    <a:pt x="247" y="25"/>
                  </a:lnTo>
                  <a:lnTo>
                    <a:pt x="244" y="33"/>
                  </a:lnTo>
                  <a:lnTo>
                    <a:pt x="241" y="42"/>
                  </a:lnTo>
                  <a:lnTo>
                    <a:pt x="233" y="62"/>
                  </a:lnTo>
                  <a:lnTo>
                    <a:pt x="225" y="80"/>
                  </a:lnTo>
                  <a:lnTo>
                    <a:pt x="220" y="94"/>
                  </a:lnTo>
                  <a:lnTo>
                    <a:pt x="217" y="99"/>
                  </a:lnTo>
                  <a:lnTo>
                    <a:pt x="205" y="108"/>
                  </a:lnTo>
                  <a:lnTo>
                    <a:pt x="192" y="119"/>
                  </a:lnTo>
                  <a:lnTo>
                    <a:pt x="180" y="132"/>
                  </a:lnTo>
                  <a:lnTo>
                    <a:pt x="168" y="146"/>
                  </a:lnTo>
                  <a:lnTo>
                    <a:pt x="144" y="174"/>
                  </a:lnTo>
                  <a:lnTo>
                    <a:pt x="122" y="203"/>
                  </a:lnTo>
                  <a:lnTo>
                    <a:pt x="104" y="230"/>
                  </a:lnTo>
                  <a:lnTo>
                    <a:pt x="89" y="253"/>
                  </a:lnTo>
                  <a:lnTo>
                    <a:pt x="80" y="268"/>
                  </a:lnTo>
                  <a:lnTo>
                    <a:pt x="76" y="274"/>
                  </a:lnTo>
                  <a:lnTo>
                    <a:pt x="11" y="336"/>
                  </a:lnTo>
                  <a:lnTo>
                    <a:pt x="4" y="343"/>
                  </a:lnTo>
                  <a:lnTo>
                    <a:pt x="0" y="347"/>
                  </a:lnTo>
                  <a:lnTo>
                    <a:pt x="2" y="346"/>
                  </a:lnTo>
                  <a:lnTo>
                    <a:pt x="6" y="345"/>
                  </a:lnTo>
                  <a:lnTo>
                    <a:pt x="19" y="338"/>
                  </a:lnTo>
                  <a:lnTo>
                    <a:pt x="33" y="331"/>
                  </a:lnTo>
                  <a:lnTo>
                    <a:pt x="46" y="322"/>
                  </a:lnTo>
                  <a:lnTo>
                    <a:pt x="58" y="313"/>
                  </a:lnTo>
                  <a:lnTo>
                    <a:pt x="70" y="303"/>
                  </a:lnTo>
                  <a:lnTo>
                    <a:pt x="82" y="293"/>
                  </a:lnTo>
                  <a:lnTo>
                    <a:pt x="91" y="281"/>
                  </a:lnTo>
                  <a:lnTo>
                    <a:pt x="102" y="269"/>
                  </a:lnTo>
                  <a:lnTo>
                    <a:pt x="120" y="246"/>
                  </a:lnTo>
                  <a:lnTo>
                    <a:pt x="136" y="224"/>
                  </a:lnTo>
                  <a:lnTo>
                    <a:pt x="151" y="203"/>
                  </a:lnTo>
                  <a:lnTo>
                    <a:pt x="162" y="184"/>
                  </a:lnTo>
                  <a:close/>
                </a:path>
              </a:pathLst>
            </a:custGeom>
            <a:solidFill>
              <a:srgbClr val="5217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241"/>
            <p:cNvSpPr>
              <a:spLocks/>
            </p:cNvSpPr>
            <p:nvPr/>
          </p:nvSpPr>
          <p:spPr bwMode="auto">
            <a:xfrm>
              <a:off x="7992986" y="751530"/>
              <a:ext cx="12034" cy="12034"/>
            </a:xfrm>
            <a:custGeom>
              <a:avLst/>
              <a:gdLst/>
              <a:ahLst/>
              <a:cxnLst>
                <a:cxn ang="0">
                  <a:pos x="41" y="140"/>
                </a:cxn>
                <a:cxn ang="0">
                  <a:pos x="51" y="135"/>
                </a:cxn>
                <a:cxn ang="0">
                  <a:pos x="63" y="129"/>
                </a:cxn>
                <a:cxn ang="0">
                  <a:pos x="75" y="122"/>
                </a:cxn>
                <a:cxn ang="0">
                  <a:pos x="89" y="111"/>
                </a:cxn>
                <a:cxn ang="0">
                  <a:pos x="103" y="100"/>
                </a:cxn>
                <a:cxn ang="0">
                  <a:pos x="115" y="89"/>
                </a:cxn>
                <a:cxn ang="0">
                  <a:pos x="121" y="82"/>
                </a:cxn>
                <a:cxn ang="0">
                  <a:pos x="126" y="76"/>
                </a:cxn>
                <a:cxn ang="0">
                  <a:pos x="131" y="70"/>
                </a:cxn>
                <a:cxn ang="0">
                  <a:pos x="136" y="62"/>
                </a:cxn>
                <a:cxn ang="0">
                  <a:pos x="139" y="56"/>
                </a:cxn>
                <a:cxn ang="0">
                  <a:pos x="142" y="49"/>
                </a:cxn>
                <a:cxn ang="0">
                  <a:pos x="143" y="41"/>
                </a:cxn>
                <a:cxn ang="0">
                  <a:pos x="144" y="35"/>
                </a:cxn>
                <a:cxn ang="0">
                  <a:pos x="144" y="27"/>
                </a:cxn>
                <a:cxn ang="0">
                  <a:pos x="144" y="22"/>
                </a:cxn>
                <a:cxn ang="0">
                  <a:pos x="143" y="16"/>
                </a:cxn>
                <a:cxn ang="0">
                  <a:pos x="141" y="11"/>
                </a:cxn>
                <a:cxn ang="0">
                  <a:pos x="139" y="7"/>
                </a:cxn>
                <a:cxn ang="0">
                  <a:pos x="136" y="3"/>
                </a:cxn>
                <a:cxn ang="0">
                  <a:pos x="132" y="1"/>
                </a:cxn>
                <a:cxn ang="0">
                  <a:pos x="128" y="0"/>
                </a:cxn>
                <a:cxn ang="0">
                  <a:pos x="124" y="0"/>
                </a:cxn>
                <a:cxn ang="0">
                  <a:pos x="120" y="1"/>
                </a:cxn>
                <a:cxn ang="0">
                  <a:pos x="115" y="4"/>
                </a:cxn>
                <a:cxn ang="0">
                  <a:pos x="110" y="8"/>
                </a:cxn>
                <a:cxn ang="0">
                  <a:pos x="88" y="33"/>
                </a:cxn>
                <a:cxn ang="0">
                  <a:pos x="61" y="62"/>
                </a:cxn>
                <a:cxn ang="0">
                  <a:pos x="47" y="78"/>
                </a:cxn>
                <a:cxn ang="0">
                  <a:pos x="32" y="93"/>
                </a:cxn>
                <a:cxn ang="0">
                  <a:pos x="16" y="106"/>
                </a:cxn>
                <a:cxn ang="0">
                  <a:pos x="0" y="116"/>
                </a:cxn>
                <a:cxn ang="0">
                  <a:pos x="4" y="122"/>
                </a:cxn>
                <a:cxn ang="0">
                  <a:pos x="13" y="131"/>
                </a:cxn>
                <a:cxn ang="0">
                  <a:pos x="19" y="135"/>
                </a:cxn>
                <a:cxn ang="0">
                  <a:pos x="26" y="140"/>
                </a:cxn>
                <a:cxn ang="0">
                  <a:pos x="30" y="141"/>
                </a:cxn>
                <a:cxn ang="0">
                  <a:pos x="34" y="141"/>
                </a:cxn>
                <a:cxn ang="0">
                  <a:pos x="37" y="141"/>
                </a:cxn>
                <a:cxn ang="0">
                  <a:pos x="41" y="140"/>
                </a:cxn>
              </a:cxnLst>
              <a:rect l="0" t="0" r="r" b="b"/>
              <a:pathLst>
                <a:path w="144" h="141">
                  <a:moveTo>
                    <a:pt x="41" y="140"/>
                  </a:moveTo>
                  <a:lnTo>
                    <a:pt x="51" y="135"/>
                  </a:lnTo>
                  <a:lnTo>
                    <a:pt x="63" y="129"/>
                  </a:lnTo>
                  <a:lnTo>
                    <a:pt x="75" y="122"/>
                  </a:lnTo>
                  <a:lnTo>
                    <a:pt x="89" y="111"/>
                  </a:lnTo>
                  <a:lnTo>
                    <a:pt x="103" y="100"/>
                  </a:lnTo>
                  <a:lnTo>
                    <a:pt x="115" y="89"/>
                  </a:lnTo>
                  <a:lnTo>
                    <a:pt x="121" y="82"/>
                  </a:lnTo>
                  <a:lnTo>
                    <a:pt x="126" y="76"/>
                  </a:lnTo>
                  <a:lnTo>
                    <a:pt x="131" y="70"/>
                  </a:lnTo>
                  <a:lnTo>
                    <a:pt x="136" y="62"/>
                  </a:lnTo>
                  <a:lnTo>
                    <a:pt x="139" y="56"/>
                  </a:lnTo>
                  <a:lnTo>
                    <a:pt x="142" y="49"/>
                  </a:lnTo>
                  <a:lnTo>
                    <a:pt x="143" y="41"/>
                  </a:lnTo>
                  <a:lnTo>
                    <a:pt x="144" y="35"/>
                  </a:lnTo>
                  <a:lnTo>
                    <a:pt x="144" y="27"/>
                  </a:lnTo>
                  <a:lnTo>
                    <a:pt x="144" y="22"/>
                  </a:lnTo>
                  <a:lnTo>
                    <a:pt x="143" y="16"/>
                  </a:lnTo>
                  <a:lnTo>
                    <a:pt x="141" y="11"/>
                  </a:lnTo>
                  <a:lnTo>
                    <a:pt x="139" y="7"/>
                  </a:lnTo>
                  <a:lnTo>
                    <a:pt x="136" y="3"/>
                  </a:lnTo>
                  <a:lnTo>
                    <a:pt x="132" y="1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1"/>
                  </a:lnTo>
                  <a:lnTo>
                    <a:pt x="115" y="4"/>
                  </a:lnTo>
                  <a:lnTo>
                    <a:pt x="110" y="8"/>
                  </a:lnTo>
                  <a:lnTo>
                    <a:pt x="88" y="33"/>
                  </a:lnTo>
                  <a:lnTo>
                    <a:pt x="61" y="62"/>
                  </a:lnTo>
                  <a:lnTo>
                    <a:pt x="47" y="78"/>
                  </a:lnTo>
                  <a:lnTo>
                    <a:pt x="32" y="93"/>
                  </a:lnTo>
                  <a:lnTo>
                    <a:pt x="16" y="106"/>
                  </a:lnTo>
                  <a:lnTo>
                    <a:pt x="0" y="116"/>
                  </a:lnTo>
                  <a:lnTo>
                    <a:pt x="4" y="122"/>
                  </a:lnTo>
                  <a:lnTo>
                    <a:pt x="13" y="131"/>
                  </a:lnTo>
                  <a:lnTo>
                    <a:pt x="19" y="135"/>
                  </a:lnTo>
                  <a:lnTo>
                    <a:pt x="26" y="140"/>
                  </a:lnTo>
                  <a:lnTo>
                    <a:pt x="30" y="141"/>
                  </a:lnTo>
                  <a:lnTo>
                    <a:pt x="34" y="141"/>
                  </a:lnTo>
                  <a:lnTo>
                    <a:pt x="37" y="141"/>
                  </a:lnTo>
                  <a:lnTo>
                    <a:pt x="41" y="140"/>
                  </a:lnTo>
                  <a:close/>
                </a:path>
              </a:pathLst>
            </a:custGeom>
            <a:solidFill>
              <a:srgbClr val="EC9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242"/>
            <p:cNvSpPr>
              <a:spLocks/>
            </p:cNvSpPr>
            <p:nvPr/>
          </p:nvSpPr>
          <p:spPr bwMode="auto">
            <a:xfrm>
              <a:off x="7876665" y="698048"/>
              <a:ext cx="32088" cy="14708"/>
            </a:xfrm>
            <a:custGeom>
              <a:avLst/>
              <a:gdLst/>
              <a:ahLst/>
              <a:cxnLst>
                <a:cxn ang="0">
                  <a:pos x="61" y="152"/>
                </a:cxn>
                <a:cxn ang="0">
                  <a:pos x="71" y="149"/>
                </a:cxn>
                <a:cxn ang="0">
                  <a:pos x="80" y="145"/>
                </a:cxn>
                <a:cxn ang="0">
                  <a:pos x="86" y="141"/>
                </a:cxn>
                <a:cxn ang="0">
                  <a:pos x="92" y="137"/>
                </a:cxn>
                <a:cxn ang="0">
                  <a:pos x="105" y="129"/>
                </a:cxn>
                <a:cxn ang="0">
                  <a:pos x="120" y="119"/>
                </a:cxn>
                <a:cxn ang="0">
                  <a:pos x="138" y="108"/>
                </a:cxn>
                <a:cxn ang="0">
                  <a:pos x="157" y="96"/>
                </a:cxn>
                <a:cxn ang="0">
                  <a:pos x="177" y="83"/>
                </a:cxn>
                <a:cxn ang="0">
                  <a:pos x="198" y="72"/>
                </a:cxn>
                <a:cxn ang="0">
                  <a:pos x="220" y="59"/>
                </a:cxn>
                <a:cxn ang="0">
                  <a:pos x="245" y="48"/>
                </a:cxn>
                <a:cxn ang="0">
                  <a:pos x="269" y="39"/>
                </a:cxn>
                <a:cxn ang="0">
                  <a:pos x="296" y="30"/>
                </a:cxn>
                <a:cxn ang="0">
                  <a:pos x="308" y="27"/>
                </a:cxn>
                <a:cxn ang="0">
                  <a:pos x="321" y="24"/>
                </a:cxn>
                <a:cxn ang="0">
                  <a:pos x="335" y="21"/>
                </a:cxn>
                <a:cxn ang="0">
                  <a:pos x="349" y="20"/>
                </a:cxn>
                <a:cxn ang="0">
                  <a:pos x="358" y="18"/>
                </a:cxn>
                <a:cxn ang="0">
                  <a:pos x="368" y="18"/>
                </a:cxn>
                <a:cxn ang="0">
                  <a:pos x="356" y="13"/>
                </a:cxn>
                <a:cxn ang="0">
                  <a:pos x="317" y="3"/>
                </a:cxn>
                <a:cxn ang="0">
                  <a:pos x="307" y="2"/>
                </a:cxn>
                <a:cxn ang="0">
                  <a:pos x="282" y="0"/>
                </a:cxn>
                <a:cxn ang="0">
                  <a:pos x="265" y="0"/>
                </a:cxn>
                <a:cxn ang="0">
                  <a:pos x="244" y="2"/>
                </a:cxn>
                <a:cxn ang="0">
                  <a:pos x="232" y="4"/>
                </a:cxn>
                <a:cxn ang="0">
                  <a:pos x="220" y="6"/>
                </a:cxn>
                <a:cxn ang="0">
                  <a:pos x="208" y="9"/>
                </a:cxn>
                <a:cxn ang="0">
                  <a:pos x="195" y="13"/>
                </a:cxn>
                <a:cxn ang="0">
                  <a:pos x="190" y="15"/>
                </a:cxn>
                <a:cxn ang="0">
                  <a:pos x="183" y="18"/>
                </a:cxn>
                <a:cxn ang="0">
                  <a:pos x="155" y="30"/>
                </a:cxn>
                <a:cxn ang="0">
                  <a:pos x="124" y="44"/>
                </a:cxn>
                <a:cxn ang="0">
                  <a:pos x="94" y="60"/>
                </a:cxn>
                <a:cxn ang="0">
                  <a:pos x="66" y="77"/>
                </a:cxn>
                <a:cxn ang="0">
                  <a:pos x="56" y="82"/>
                </a:cxn>
                <a:cxn ang="0">
                  <a:pos x="48" y="88"/>
                </a:cxn>
                <a:cxn ang="0">
                  <a:pos x="34" y="98"/>
                </a:cxn>
                <a:cxn ang="0">
                  <a:pos x="21" y="109"/>
                </a:cxn>
                <a:cxn ang="0">
                  <a:pos x="15" y="115"/>
                </a:cxn>
                <a:cxn ang="0">
                  <a:pos x="8" y="121"/>
                </a:cxn>
                <a:cxn ang="0">
                  <a:pos x="4" y="127"/>
                </a:cxn>
                <a:cxn ang="0">
                  <a:pos x="1" y="132"/>
                </a:cxn>
                <a:cxn ang="0">
                  <a:pos x="0" y="137"/>
                </a:cxn>
                <a:cxn ang="0">
                  <a:pos x="0" y="141"/>
                </a:cxn>
                <a:cxn ang="0">
                  <a:pos x="1" y="146"/>
                </a:cxn>
                <a:cxn ang="0">
                  <a:pos x="3" y="149"/>
                </a:cxn>
                <a:cxn ang="0">
                  <a:pos x="6" y="152"/>
                </a:cxn>
                <a:cxn ang="0">
                  <a:pos x="11" y="154"/>
                </a:cxn>
                <a:cxn ang="0">
                  <a:pos x="16" y="155"/>
                </a:cxn>
                <a:cxn ang="0">
                  <a:pos x="21" y="156"/>
                </a:cxn>
                <a:cxn ang="0">
                  <a:pos x="30" y="157"/>
                </a:cxn>
                <a:cxn ang="0">
                  <a:pos x="40" y="156"/>
                </a:cxn>
                <a:cxn ang="0">
                  <a:pos x="50" y="155"/>
                </a:cxn>
                <a:cxn ang="0">
                  <a:pos x="61" y="152"/>
                </a:cxn>
              </a:cxnLst>
              <a:rect l="0" t="0" r="r" b="b"/>
              <a:pathLst>
                <a:path w="368" h="157">
                  <a:moveTo>
                    <a:pt x="61" y="152"/>
                  </a:moveTo>
                  <a:lnTo>
                    <a:pt x="71" y="149"/>
                  </a:lnTo>
                  <a:lnTo>
                    <a:pt x="80" y="145"/>
                  </a:lnTo>
                  <a:lnTo>
                    <a:pt x="86" y="141"/>
                  </a:lnTo>
                  <a:lnTo>
                    <a:pt x="92" y="137"/>
                  </a:lnTo>
                  <a:lnTo>
                    <a:pt x="105" y="129"/>
                  </a:lnTo>
                  <a:lnTo>
                    <a:pt x="120" y="119"/>
                  </a:lnTo>
                  <a:lnTo>
                    <a:pt x="138" y="108"/>
                  </a:lnTo>
                  <a:lnTo>
                    <a:pt x="157" y="96"/>
                  </a:lnTo>
                  <a:lnTo>
                    <a:pt x="177" y="83"/>
                  </a:lnTo>
                  <a:lnTo>
                    <a:pt x="198" y="72"/>
                  </a:lnTo>
                  <a:lnTo>
                    <a:pt x="220" y="59"/>
                  </a:lnTo>
                  <a:lnTo>
                    <a:pt x="245" y="48"/>
                  </a:lnTo>
                  <a:lnTo>
                    <a:pt x="269" y="39"/>
                  </a:lnTo>
                  <a:lnTo>
                    <a:pt x="296" y="30"/>
                  </a:lnTo>
                  <a:lnTo>
                    <a:pt x="308" y="27"/>
                  </a:lnTo>
                  <a:lnTo>
                    <a:pt x="321" y="24"/>
                  </a:lnTo>
                  <a:lnTo>
                    <a:pt x="335" y="21"/>
                  </a:lnTo>
                  <a:lnTo>
                    <a:pt x="349" y="20"/>
                  </a:lnTo>
                  <a:lnTo>
                    <a:pt x="358" y="18"/>
                  </a:lnTo>
                  <a:lnTo>
                    <a:pt x="368" y="18"/>
                  </a:lnTo>
                  <a:lnTo>
                    <a:pt x="356" y="13"/>
                  </a:lnTo>
                  <a:lnTo>
                    <a:pt x="317" y="3"/>
                  </a:lnTo>
                  <a:lnTo>
                    <a:pt x="307" y="2"/>
                  </a:lnTo>
                  <a:lnTo>
                    <a:pt x="282" y="0"/>
                  </a:lnTo>
                  <a:lnTo>
                    <a:pt x="265" y="0"/>
                  </a:lnTo>
                  <a:lnTo>
                    <a:pt x="244" y="2"/>
                  </a:lnTo>
                  <a:lnTo>
                    <a:pt x="232" y="4"/>
                  </a:lnTo>
                  <a:lnTo>
                    <a:pt x="220" y="6"/>
                  </a:lnTo>
                  <a:lnTo>
                    <a:pt x="208" y="9"/>
                  </a:lnTo>
                  <a:lnTo>
                    <a:pt x="195" y="13"/>
                  </a:lnTo>
                  <a:lnTo>
                    <a:pt x="190" y="15"/>
                  </a:lnTo>
                  <a:lnTo>
                    <a:pt x="183" y="18"/>
                  </a:lnTo>
                  <a:lnTo>
                    <a:pt x="155" y="30"/>
                  </a:lnTo>
                  <a:lnTo>
                    <a:pt x="124" y="44"/>
                  </a:lnTo>
                  <a:lnTo>
                    <a:pt x="94" y="60"/>
                  </a:lnTo>
                  <a:lnTo>
                    <a:pt x="66" y="77"/>
                  </a:lnTo>
                  <a:lnTo>
                    <a:pt x="56" y="82"/>
                  </a:lnTo>
                  <a:lnTo>
                    <a:pt x="48" y="88"/>
                  </a:lnTo>
                  <a:lnTo>
                    <a:pt x="34" y="98"/>
                  </a:lnTo>
                  <a:lnTo>
                    <a:pt x="21" y="109"/>
                  </a:lnTo>
                  <a:lnTo>
                    <a:pt x="15" y="115"/>
                  </a:lnTo>
                  <a:lnTo>
                    <a:pt x="8" y="121"/>
                  </a:lnTo>
                  <a:lnTo>
                    <a:pt x="4" y="127"/>
                  </a:lnTo>
                  <a:lnTo>
                    <a:pt x="1" y="132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1" y="146"/>
                  </a:lnTo>
                  <a:lnTo>
                    <a:pt x="3" y="149"/>
                  </a:lnTo>
                  <a:lnTo>
                    <a:pt x="6" y="152"/>
                  </a:lnTo>
                  <a:lnTo>
                    <a:pt x="11" y="154"/>
                  </a:lnTo>
                  <a:lnTo>
                    <a:pt x="16" y="155"/>
                  </a:lnTo>
                  <a:lnTo>
                    <a:pt x="21" y="156"/>
                  </a:lnTo>
                  <a:lnTo>
                    <a:pt x="30" y="157"/>
                  </a:lnTo>
                  <a:lnTo>
                    <a:pt x="40" y="156"/>
                  </a:lnTo>
                  <a:lnTo>
                    <a:pt x="50" y="155"/>
                  </a:lnTo>
                  <a:lnTo>
                    <a:pt x="61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243"/>
            <p:cNvSpPr>
              <a:spLocks/>
            </p:cNvSpPr>
            <p:nvPr/>
          </p:nvSpPr>
          <p:spPr bwMode="auto">
            <a:xfrm>
              <a:off x="7926135" y="627187"/>
              <a:ext cx="54818" cy="50807"/>
            </a:xfrm>
            <a:custGeom>
              <a:avLst/>
              <a:gdLst/>
              <a:ahLst/>
              <a:cxnLst>
                <a:cxn ang="0">
                  <a:pos x="619" y="0"/>
                </a:cxn>
                <a:cxn ang="0">
                  <a:pos x="615" y="1"/>
                </a:cxn>
                <a:cxn ang="0">
                  <a:pos x="603" y="5"/>
                </a:cxn>
                <a:cxn ang="0">
                  <a:pos x="584" y="12"/>
                </a:cxn>
                <a:cxn ang="0">
                  <a:pos x="561" y="21"/>
                </a:cxn>
                <a:cxn ang="0">
                  <a:pos x="535" y="32"/>
                </a:cxn>
                <a:cxn ang="0">
                  <a:pos x="507" y="44"/>
                </a:cxn>
                <a:cxn ang="0">
                  <a:pos x="477" y="56"/>
                </a:cxn>
                <a:cxn ang="0">
                  <a:pos x="445" y="71"/>
                </a:cxn>
                <a:cxn ang="0">
                  <a:pos x="415" y="87"/>
                </a:cxn>
                <a:cxn ang="0">
                  <a:pos x="384" y="104"/>
                </a:cxn>
                <a:cxn ang="0">
                  <a:pos x="354" y="122"/>
                </a:cxn>
                <a:cxn ang="0">
                  <a:pos x="328" y="140"/>
                </a:cxn>
                <a:cxn ang="0">
                  <a:pos x="309" y="155"/>
                </a:cxn>
                <a:cxn ang="0">
                  <a:pos x="291" y="171"/>
                </a:cxn>
                <a:cxn ang="0">
                  <a:pos x="273" y="187"/>
                </a:cxn>
                <a:cxn ang="0">
                  <a:pos x="256" y="203"/>
                </a:cxn>
                <a:cxn ang="0">
                  <a:pos x="240" y="220"/>
                </a:cxn>
                <a:cxn ang="0">
                  <a:pos x="225" y="237"/>
                </a:cxn>
                <a:cxn ang="0">
                  <a:pos x="210" y="255"/>
                </a:cxn>
                <a:cxn ang="0">
                  <a:pos x="196" y="271"/>
                </a:cxn>
                <a:cxn ang="0">
                  <a:pos x="172" y="304"/>
                </a:cxn>
                <a:cxn ang="0">
                  <a:pos x="152" y="334"/>
                </a:cxn>
                <a:cxn ang="0">
                  <a:pos x="135" y="359"/>
                </a:cxn>
                <a:cxn ang="0">
                  <a:pos x="122" y="378"/>
                </a:cxn>
                <a:cxn ang="0">
                  <a:pos x="108" y="398"/>
                </a:cxn>
                <a:cxn ang="0">
                  <a:pos x="90" y="426"/>
                </a:cxn>
                <a:cxn ang="0">
                  <a:pos x="70" y="457"/>
                </a:cxn>
                <a:cxn ang="0">
                  <a:pos x="50" y="487"/>
                </a:cxn>
                <a:cxn ang="0">
                  <a:pos x="31" y="517"/>
                </a:cxn>
                <a:cxn ang="0">
                  <a:pos x="15" y="541"/>
                </a:cxn>
                <a:cxn ang="0">
                  <a:pos x="5" y="558"/>
                </a:cxn>
                <a:cxn ang="0">
                  <a:pos x="0" y="565"/>
                </a:cxn>
                <a:cxn ang="0">
                  <a:pos x="11" y="559"/>
                </a:cxn>
                <a:cxn ang="0">
                  <a:pos x="34" y="546"/>
                </a:cxn>
                <a:cxn ang="0">
                  <a:pos x="62" y="528"/>
                </a:cxn>
                <a:cxn ang="0">
                  <a:pos x="86" y="513"/>
                </a:cxn>
                <a:cxn ang="0">
                  <a:pos x="91" y="506"/>
                </a:cxn>
                <a:cxn ang="0">
                  <a:pos x="100" y="497"/>
                </a:cxn>
                <a:cxn ang="0">
                  <a:pos x="109" y="484"/>
                </a:cxn>
                <a:cxn ang="0">
                  <a:pos x="121" y="467"/>
                </a:cxn>
                <a:cxn ang="0">
                  <a:pos x="150" y="427"/>
                </a:cxn>
                <a:cxn ang="0">
                  <a:pos x="184" y="380"/>
                </a:cxn>
                <a:cxn ang="0">
                  <a:pos x="219" y="331"/>
                </a:cxn>
                <a:cxn ang="0">
                  <a:pos x="255" y="284"/>
                </a:cxn>
                <a:cxn ang="0">
                  <a:pos x="271" y="262"/>
                </a:cxn>
                <a:cxn ang="0">
                  <a:pos x="288" y="243"/>
                </a:cxn>
                <a:cxn ang="0">
                  <a:pos x="304" y="226"/>
                </a:cxn>
                <a:cxn ang="0">
                  <a:pos x="319" y="211"/>
                </a:cxn>
                <a:cxn ang="0">
                  <a:pos x="342" y="191"/>
                </a:cxn>
                <a:cxn ang="0">
                  <a:pos x="369" y="170"/>
                </a:cxn>
                <a:cxn ang="0">
                  <a:pos x="398" y="148"/>
                </a:cxn>
                <a:cxn ang="0">
                  <a:pos x="427" y="127"/>
                </a:cxn>
                <a:cxn ang="0">
                  <a:pos x="459" y="105"/>
                </a:cxn>
                <a:cxn ang="0">
                  <a:pos x="492" y="83"/>
                </a:cxn>
                <a:cxn ang="0">
                  <a:pos x="525" y="62"/>
                </a:cxn>
                <a:cxn ang="0">
                  <a:pos x="559" y="39"/>
                </a:cxn>
                <a:cxn ang="0">
                  <a:pos x="573" y="29"/>
                </a:cxn>
                <a:cxn ang="0">
                  <a:pos x="588" y="19"/>
                </a:cxn>
                <a:cxn ang="0">
                  <a:pos x="604" y="10"/>
                </a:cxn>
                <a:cxn ang="0">
                  <a:pos x="619" y="0"/>
                </a:cxn>
              </a:cxnLst>
              <a:rect l="0" t="0" r="r" b="b"/>
              <a:pathLst>
                <a:path w="619" h="565">
                  <a:moveTo>
                    <a:pt x="619" y="0"/>
                  </a:moveTo>
                  <a:lnTo>
                    <a:pt x="615" y="1"/>
                  </a:lnTo>
                  <a:lnTo>
                    <a:pt x="603" y="5"/>
                  </a:lnTo>
                  <a:lnTo>
                    <a:pt x="584" y="12"/>
                  </a:lnTo>
                  <a:lnTo>
                    <a:pt x="561" y="21"/>
                  </a:lnTo>
                  <a:lnTo>
                    <a:pt x="535" y="32"/>
                  </a:lnTo>
                  <a:lnTo>
                    <a:pt x="507" y="44"/>
                  </a:lnTo>
                  <a:lnTo>
                    <a:pt x="477" y="56"/>
                  </a:lnTo>
                  <a:lnTo>
                    <a:pt x="445" y="71"/>
                  </a:lnTo>
                  <a:lnTo>
                    <a:pt x="415" y="87"/>
                  </a:lnTo>
                  <a:lnTo>
                    <a:pt x="384" y="104"/>
                  </a:lnTo>
                  <a:lnTo>
                    <a:pt x="354" y="122"/>
                  </a:lnTo>
                  <a:lnTo>
                    <a:pt x="328" y="140"/>
                  </a:lnTo>
                  <a:lnTo>
                    <a:pt x="309" y="155"/>
                  </a:lnTo>
                  <a:lnTo>
                    <a:pt x="291" y="171"/>
                  </a:lnTo>
                  <a:lnTo>
                    <a:pt x="273" y="187"/>
                  </a:lnTo>
                  <a:lnTo>
                    <a:pt x="256" y="203"/>
                  </a:lnTo>
                  <a:lnTo>
                    <a:pt x="240" y="220"/>
                  </a:lnTo>
                  <a:lnTo>
                    <a:pt x="225" y="237"/>
                  </a:lnTo>
                  <a:lnTo>
                    <a:pt x="210" y="255"/>
                  </a:lnTo>
                  <a:lnTo>
                    <a:pt x="196" y="271"/>
                  </a:lnTo>
                  <a:lnTo>
                    <a:pt x="172" y="304"/>
                  </a:lnTo>
                  <a:lnTo>
                    <a:pt x="152" y="334"/>
                  </a:lnTo>
                  <a:lnTo>
                    <a:pt x="135" y="359"/>
                  </a:lnTo>
                  <a:lnTo>
                    <a:pt x="122" y="378"/>
                  </a:lnTo>
                  <a:lnTo>
                    <a:pt x="108" y="398"/>
                  </a:lnTo>
                  <a:lnTo>
                    <a:pt x="90" y="426"/>
                  </a:lnTo>
                  <a:lnTo>
                    <a:pt x="70" y="457"/>
                  </a:lnTo>
                  <a:lnTo>
                    <a:pt x="50" y="487"/>
                  </a:lnTo>
                  <a:lnTo>
                    <a:pt x="31" y="517"/>
                  </a:lnTo>
                  <a:lnTo>
                    <a:pt x="15" y="541"/>
                  </a:lnTo>
                  <a:lnTo>
                    <a:pt x="5" y="558"/>
                  </a:lnTo>
                  <a:lnTo>
                    <a:pt x="0" y="565"/>
                  </a:lnTo>
                  <a:lnTo>
                    <a:pt x="11" y="559"/>
                  </a:lnTo>
                  <a:lnTo>
                    <a:pt x="34" y="546"/>
                  </a:lnTo>
                  <a:lnTo>
                    <a:pt x="62" y="528"/>
                  </a:lnTo>
                  <a:lnTo>
                    <a:pt x="86" y="513"/>
                  </a:lnTo>
                  <a:lnTo>
                    <a:pt x="91" y="506"/>
                  </a:lnTo>
                  <a:lnTo>
                    <a:pt x="100" y="497"/>
                  </a:lnTo>
                  <a:lnTo>
                    <a:pt x="109" y="484"/>
                  </a:lnTo>
                  <a:lnTo>
                    <a:pt x="121" y="467"/>
                  </a:lnTo>
                  <a:lnTo>
                    <a:pt x="150" y="427"/>
                  </a:lnTo>
                  <a:lnTo>
                    <a:pt x="184" y="380"/>
                  </a:lnTo>
                  <a:lnTo>
                    <a:pt x="219" y="331"/>
                  </a:lnTo>
                  <a:lnTo>
                    <a:pt x="255" y="284"/>
                  </a:lnTo>
                  <a:lnTo>
                    <a:pt x="271" y="262"/>
                  </a:lnTo>
                  <a:lnTo>
                    <a:pt x="288" y="243"/>
                  </a:lnTo>
                  <a:lnTo>
                    <a:pt x="304" y="226"/>
                  </a:lnTo>
                  <a:lnTo>
                    <a:pt x="319" y="211"/>
                  </a:lnTo>
                  <a:lnTo>
                    <a:pt x="342" y="191"/>
                  </a:lnTo>
                  <a:lnTo>
                    <a:pt x="369" y="170"/>
                  </a:lnTo>
                  <a:lnTo>
                    <a:pt x="398" y="148"/>
                  </a:lnTo>
                  <a:lnTo>
                    <a:pt x="427" y="127"/>
                  </a:lnTo>
                  <a:lnTo>
                    <a:pt x="459" y="105"/>
                  </a:lnTo>
                  <a:lnTo>
                    <a:pt x="492" y="83"/>
                  </a:lnTo>
                  <a:lnTo>
                    <a:pt x="525" y="62"/>
                  </a:lnTo>
                  <a:lnTo>
                    <a:pt x="559" y="39"/>
                  </a:lnTo>
                  <a:lnTo>
                    <a:pt x="573" y="29"/>
                  </a:lnTo>
                  <a:lnTo>
                    <a:pt x="588" y="19"/>
                  </a:lnTo>
                  <a:lnTo>
                    <a:pt x="604" y="1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244"/>
            <p:cNvSpPr>
              <a:spLocks/>
            </p:cNvSpPr>
            <p:nvPr/>
          </p:nvSpPr>
          <p:spPr bwMode="auto">
            <a:xfrm>
              <a:off x="7890036" y="708744"/>
              <a:ext cx="41448" cy="28078"/>
            </a:xfrm>
            <a:custGeom>
              <a:avLst/>
              <a:gdLst/>
              <a:ahLst/>
              <a:cxnLst>
                <a:cxn ang="0">
                  <a:pos x="63" y="241"/>
                </a:cxn>
                <a:cxn ang="0">
                  <a:pos x="34" y="283"/>
                </a:cxn>
                <a:cxn ang="0">
                  <a:pos x="12" y="309"/>
                </a:cxn>
                <a:cxn ang="0">
                  <a:pos x="9" y="313"/>
                </a:cxn>
                <a:cxn ang="0">
                  <a:pos x="66" y="264"/>
                </a:cxn>
                <a:cxn ang="0">
                  <a:pos x="109" y="220"/>
                </a:cxn>
                <a:cxn ang="0">
                  <a:pos x="129" y="196"/>
                </a:cxn>
                <a:cxn ang="0">
                  <a:pos x="133" y="191"/>
                </a:cxn>
                <a:cxn ang="0">
                  <a:pos x="130" y="200"/>
                </a:cxn>
                <a:cxn ang="0">
                  <a:pos x="130" y="205"/>
                </a:cxn>
                <a:cxn ang="0">
                  <a:pos x="133" y="206"/>
                </a:cxn>
                <a:cxn ang="0">
                  <a:pos x="145" y="201"/>
                </a:cxn>
                <a:cxn ang="0">
                  <a:pos x="183" y="193"/>
                </a:cxn>
                <a:cxn ang="0">
                  <a:pos x="200" y="200"/>
                </a:cxn>
                <a:cxn ang="0">
                  <a:pos x="210" y="202"/>
                </a:cxn>
                <a:cxn ang="0">
                  <a:pos x="219" y="202"/>
                </a:cxn>
                <a:cxn ang="0">
                  <a:pos x="237" y="197"/>
                </a:cxn>
                <a:cxn ang="0">
                  <a:pos x="252" y="189"/>
                </a:cxn>
                <a:cxn ang="0">
                  <a:pos x="263" y="179"/>
                </a:cxn>
                <a:cxn ang="0">
                  <a:pos x="273" y="166"/>
                </a:cxn>
                <a:cxn ang="0">
                  <a:pos x="294" y="149"/>
                </a:cxn>
                <a:cxn ang="0">
                  <a:pos x="348" y="94"/>
                </a:cxn>
                <a:cxn ang="0">
                  <a:pos x="391" y="51"/>
                </a:cxn>
                <a:cxn ang="0">
                  <a:pos x="415" y="34"/>
                </a:cxn>
                <a:cxn ang="0">
                  <a:pos x="435" y="18"/>
                </a:cxn>
                <a:cxn ang="0">
                  <a:pos x="455" y="0"/>
                </a:cxn>
                <a:cxn ang="0">
                  <a:pos x="426" y="5"/>
                </a:cxn>
                <a:cxn ang="0">
                  <a:pos x="355" y="22"/>
                </a:cxn>
                <a:cxn ang="0">
                  <a:pos x="310" y="35"/>
                </a:cxn>
                <a:cxn ang="0">
                  <a:pos x="265" y="52"/>
                </a:cxn>
                <a:cxn ang="0">
                  <a:pos x="220" y="72"/>
                </a:cxn>
                <a:cxn ang="0">
                  <a:pos x="181" y="95"/>
                </a:cxn>
                <a:cxn ang="0">
                  <a:pos x="128" y="137"/>
                </a:cxn>
                <a:cxn ang="0">
                  <a:pos x="107" y="159"/>
                </a:cxn>
                <a:cxn ang="0">
                  <a:pos x="104" y="169"/>
                </a:cxn>
                <a:cxn ang="0">
                  <a:pos x="106" y="171"/>
                </a:cxn>
                <a:cxn ang="0">
                  <a:pos x="97" y="186"/>
                </a:cxn>
                <a:cxn ang="0">
                  <a:pos x="97" y="187"/>
                </a:cxn>
                <a:cxn ang="0">
                  <a:pos x="79" y="216"/>
                </a:cxn>
              </a:cxnLst>
              <a:rect l="0" t="0" r="r" b="b"/>
              <a:pathLst>
                <a:path w="455" h="322">
                  <a:moveTo>
                    <a:pt x="79" y="216"/>
                  </a:moveTo>
                  <a:lnTo>
                    <a:pt x="63" y="241"/>
                  </a:lnTo>
                  <a:lnTo>
                    <a:pt x="44" y="269"/>
                  </a:lnTo>
                  <a:lnTo>
                    <a:pt x="34" y="283"/>
                  </a:lnTo>
                  <a:lnTo>
                    <a:pt x="23" y="296"/>
                  </a:lnTo>
                  <a:lnTo>
                    <a:pt x="12" y="309"/>
                  </a:lnTo>
                  <a:lnTo>
                    <a:pt x="0" y="322"/>
                  </a:lnTo>
                  <a:lnTo>
                    <a:pt x="9" y="313"/>
                  </a:lnTo>
                  <a:lnTo>
                    <a:pt x="34" y="292"/>
                  </a:lnTo>
                  <a:lnTo>
                    <a:pt x="66" y="264"/>
                  </a:lnTo>
                  <a:lnTo>
                    <a:pt x="97" y="233"/>
                  </a:lnTo>
                  <a:lnTo>
                    <a:pt x="109" y="220"/>
                  </a:lnTo>
                  <a:lnTo>
                    <a:pt x="120" y="209"/>
                  </a:lnTo>
                  <a:lnTo>
                    <a:pt x="129" y="196"/>
                  </a:lnTo>
                  <a:lnTo>
                    <a:pt x="134" y="186"/>
                  </a:lnTo>
                  <a:lnTo>
                    <a:pt x="133" y="191"/>
                  </a:lnTo>
                  <a:lnTo>
                    <a:pt x="131" y="195"/>
                  </a:lnTo>
                  <a:lnTo>
                    <a:pt x="130" y="200"/>
                  </a:lnTo>
                  <a:lnTo>
                    <a:pt x="129" y="204"/>
                  </a:lnTo>
                  <a:lnTo>
                    <a:pt x="130" y="205"/>
                  </a:lnTo>
                  <a:lnTo>
                    <a:pt x="131" y="206"/>
                  </a:lnTo>
                  <a:lnTo>
                    <a:pt x="133" y="206"/>
                  </a:lnTo>
                  <a:lnTo>
                    <a:pt x="137" y="205"/>
                  </a:lnTo>
                  <a:lnTo>
                    <a:pt x="145" y="201"/>
                  </a:lnTo>
                  <a:lnTo>
                    <a:pt x="158" y="191"/>
                  </a:lnTo>
                  <a:lnTo>
                    <a:pt x="183" y="193"/>
                  </a:lnTo>
                  <a:lnTo>
                    <a:pt x="192" y="197"/>
                  </a:lnTo>
                  <a:lnTo>
                    <a:pt x="200" y="200"/>
                  </a:lnTo>
                  <a:lnTo>
                    <a:pt x="204" y="201"/>
                  </a:lnTo>
                  <a:lnTo>
                    <a:pt x="210" y="202"/>
                  </a:lnTo>
                  <a:lnTo>
                    <a:pt x="214" y="202"/>
                  </a:lnTo>
                  <a:lnTo>
                    <a:pt x="219" y="202"/>
                  </a:lnTo>
                  <a:lnTo>
                    <a:pt x="229" y="200"/>
                  </a:lnTo>
                  <a:lnTo>
                    <a:pt x="237" y="197"/>
                  </a:lnTo>
                  <a:lnTo>
                    <a:pt x="245" y="194"/>
                  </a:lnTo>
                  <a:lnTo>
                    <a:pt x="252" y="189"/>
                  </a:lnTo>
                  <a:lnTo>
                    <a:pt x="257" y="184"/>
                  </a:lnTo>
                  <a:lnTo>
                    <a:pt x="263" y="179"/>
                  </a:lnTo>
                  <a:lnTo>
                    <a:pt x="268" y="173"/>
                  </a:lnTo>
                  <a:lnTo>
                    <a:pt x="273" y="166"/>
                  </a:lnTo>
                  <a:lnTo>
                    <a:pt x="284" y="158"/>
                  </a:lnTo>
                  <a:lnTo>
                    <a:pt x="294" y="149"/>
                  </a:lnTo>
                  <a:lnTo>
                    <a:pt x="320" y="124"/>
                  </a:lnTo>
                  <a:lnTo>
                    <a:pt x="348" y="94"/>
                  </a:lnTo>
                  <a:lnTo>
                    <a:pt x="375" y="68"/>
                  </a:lnTo>
                  <a:lnTo>
                    <a:pt x="391" y="51"/>
                  </a:lnTo>
                  <a:lnTo>
                    <a:pt x="404" y="42"/>
                  </a:lnTo>
                  <a:lnTo>
                    <a:pt x="415" y="34"/>
                  </a:lnTo>
                  <a:lnTo>
                    <a:pt x="426" y="25"/>
                  </a:lnTo>
                  <a:lnTo>
                    <a:pt x="435" y="18"/>
                  </a:lnTo>
                  <a:lnTo>
                    <a:pt x="450" y="5"/>
                  </a:lnTo>
                  <a:lnTo>
                    <a:pt x="455" y="0"/>
                  </a:lnTo>
                  <a:lnTo>
                    <a:pt x="448" y="2"/>
                  </a:lnTo>
                  <a:lnTo>
                    <a:pt x="426" y="5"/>
                  </a:lnTo>
                  <a:lnTo>
                    <a:pt x="394" y="13"/>
                  </a:lnTo>
                  <a:lnTo>
                    <a:pt x="355" y="22"/>
                  </a:lnTo>
                  <a:lnTo>
                    <a:pt x="333" y="28"/>
                  </a:lnTo>
                  <a:lnTo>
                    <a:pt x="310" y="35"/>
                  </a:lnTo>
                  <a:lnTo>
                    <a:pt x="288" y="43"/>
                  </a:lnTo>
                  <a:lnTo>
                    <a:pt x="265" y="52"/>
                  </a:lnTo>
                  <a:lnTo>
                    <a:pt x="242" y="61"/>
                  </a:lnTo>
                  <a:lnTo>
                    <a:pt x="220" y="72"/>
                  </a:lnTo>
                  <a:lnTo>
                    <a:pt x="200" y="84"/>
                  </a:lnTo>
                  <a:lnTo>
                    <a:pt x="181" y="95"/>
                  </a:lnTo>
                  <a:lnTo>
                    <a:pt x="149" y="119"/>
                  </a:lnTo>
                  <a:lnTo>
                    <a:pt x="128" y="137"/>
                  </a:lnTo>
                  <a:lnTo>
                    <a:pt x="114" y="150"/>
                  </a:lnTo>
                  <a:lnTo>
                    <a:pt x="107" y="159"/>
                  </a:lnTo>
                  <a:lnTo>
                    <a:pt x="104" y="165"/>
                  </a:lnTo>
                  <a:lnTo>
                    <a:pt x="104" y="169"/>
                  </a:lnTo>
                  <a:lnTo>
                    <a:pt x="105" y="170"/>
                  </a:lnTo>
                  <a:lnTo>
                    <a:pt x="106" y="171"/>
                  </a:lnTo>
                  <a:lnTo>
                    <a:pt x="104" y="176"/>
                  </a:lnTo>
                  <a:lnTo>
                    <a:pt x="97" y="186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89" y="200"/>
                  </a:lnTo>
                  <a:lnTo>
                    <a:pt x="79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245"/>
            <p:cNvSpPr>
              <a:spLocks/>
            </p:cNvSpPr>
            <p:nvPr/>
          </p:nvSpPr>
          <p:spPr bwMode="auto">
            <a:xfrm>
              <a:off x="7946190" y="653926"/>
              <a:ext cx="45459" cy="33426"/>
            </a:xfrm>
            <a:custGeom>
              <a:avLst/>
              <a:gdLst/>
              <a:ahLst/>
              <a:cxnLst>
                <a:cxn ang="0">
                  <a:pos x="445" y="20"/>
                </a:cxn>
                <a:cxn ang="0">
                  <a:pos x="411" y="34"/>
                </a:cxn>
                <a:cxn ang="0">
                  <a:pos x="331" y="69"/>
                </a:cxn>
                <a:cxn ang="0">
                  <a:pos x="238" y="115"/>
                </a:cxn>
                <a:cxn ang="0">
                  <a:pos x="196" y="139"/>
                </a:cxn>
                <a:cxn ang="0">
                  <a:pos x="164" y="161"/>
                </a:cxn>
                <a:cxn ang="0">
                  <a:pos x="125" y="192"/>
                </a:cxn>
                <a:cxn ang="0">
                  <a:pos x="106" y="210"/>
                </a:cxn>
                <a:cxn ang="0">
                  <a:pos x="102" y="220"/>
                </a:cxn>
                <a:cxn ang="0">
                  <a:pos x="101" y="230"/>
                </a:cxn>
                <a:cxn ang="0">
                  <a:pos x="102" y="266"/>
                </a:cxn>
                <a:cxn ang="0">
                  <a:pos x="66" y="314"/>
                </a:cxn>
                <a:cxn ang="0">
                  <a:pos x="32" y="353"/>
                </a:cxn>
                <a:cxn ang="0">
                  <a:pos x="0" y="385"/>
                </a:cxn>
                <a:cxn ang="0">
                  <a:pos x="48" y="356"/>
                </a:cxn>
                <a:cxn ang="0">
                  <a:pos x="89" y="324"/>
                </a:cxn>
                <a:cxn ang="0">
                  <a:pos x="109" y="306"/>
                </a:cxn>
                <a:cxn ang="0">
                  <a:pos x="127" y="286"/>
                </a:cxn>
                <a:cxn ang="0">
                  <a:pos x="149" y="284"/>
                </a:cxn>
                <a:cxn ang="0">
                  <a:pos x="177" y="279"/>
                </a:cxn>
                <a:cxn ang="0">
                  <a:pos x="207" y="269"/>
                </a:cxn>
                <a:cxn ang="0">
                  <a:pos x="236" y="257"/>
                </a:cxn>
                <a:cxn ang="0">
                  <a:pos x="249" y="252"/>
                </a:cxn>
                <a:cxn ang="0">
                  <a:pos x="260" y="246"/>
                </a:cxn>
                <a:cxn ang="0">
                  <a:pos x="277" y="228"/>
                </a:cxn>
                <a:cxn ang="0">
                  <a:pos x="331" y="177"/>
                </a:cxn>
                <a:cxn ang="0">
                  <a:pos x="357" y="150"/>
                </a:cxn>
                <a:cxn ang="0">
                  <a:pos x="377" y="124"/>
                </a:cxn>
                <a:cxn ang="0">
                  <a:pos x="407" y="85"/>
                </a:cxn>
                <a:cxn ang="0">
                  <a:pos x="439" y="48"/>
                </a:cxn>
                <a:cxn ang="0">
                  <a:pos x="461" y="30"/>
                </a:cxn>
                <a:cxn ang="0">
                  <a:pos x="481" y="15"/>
                </a:cxn>
                <a:cxn ang="0">
                  <a:pos x="500" y="0"/>
                </a:cxn>
              </a:cxnLst>
              <a:rect l="0" t="0" r="r" b="b"/>
              <a:pathLst>
                <a:path w="500" h="385">
                  <a:moveTo>
                    <a:pt x="484" y="6"/>
                  </a:moveTo>
                  <a:lnTo>
                    <a:pt x="445" y="20"/>
                  </a:lnTo>
                  <a:lnTo>
                    <a:pt x="437" y="24"/>
                  </a:lnTo>
                  <a:lnTo>
                    <a:pt x="411" y="34"/>
                  </a:lnTo>
                  <a:lnTo>
                    <a:pt x="374" y="50"/>
                  </a:lnTo>
                  <a:lnTo>
                    <a:pt x="331" y="69"/>
                  </a:lnTo>
                  <a:lnTo>
                    <a:pt x="283" y="91"/>
                  </a:lnTo>
                  <a:lnTo>
                    <a:pt x="238" y="115"/>
                  </a:lnTo>
                  <a:lnTo>
                    <a:pt x="215" y="127"/>
                  </a:lnTo>
                  <a:lnTo>
                    <a:pt x="196" y="139"/>
                  </a:lnTo>
                  <a:lnTo>
                    <a:pt x="178" y="150"/>
                  </a:lnTo>
                  <a:lnTo>
                    <a:pt x="164" y="161"/>
                  </a:lnTo>
                  <a:lnTo>
                    <a:pt x="141" y="179"/>
                  </a:lnTo>
                  <a:lnTo>
                    <a:pt x="125" y="192"/>
                  </a:lnTo>
                  <a:lnTo>
                    <a:pt x="114" y="202"/>
                  </a:lnTo>
                  <a:lnTo>
                    <a:pt x="106" y="210"/>
                  </a:lnTo>
                  <a:lnTo>
                    <a:pt x="103" y="214"/>
                  </a:lnTo>
                  <a:lnTo>
                    <a:pt x="102" y="220"/>
                  </a:lnTo>
                  <a:lnTo>
                    <a:pt x="101" y="225"/>
                  </a:lnTo>
                  <a:lnTo>
                    <a:pt x="101" y="230"/>
                  </a:lnTo>
                  <a:lnTo>
                    <a:pt x="101" y="245"/>
                  </a:lnTo>
                  <a:lnTo>
                    <a:pt x="102" y="266"/>
                  </a:lnTo>
                  <a:lnTo>
                    <a:pt x="91" y="280"/>
                  </a:lnTo>
                  <a:lnTo>
                    <a:pt x="66" y="314"/>
                  </a:lnTo>
                  <a:lnTo>
                    <a:pt x="49" y="333"/>
                  </a:lnTo>
                  <a:lnTo>
                    <a:pt x="32" y="353"/>
                  </a:lnTo>
                  <a:lnTo>
                    <a:pt x="16" y="370"/>
                  </a:lnTo>
                  <a:lnTo>
                    <a:pt x="0" y="385"/>
                  </a:lnTo>
                  <a:lnTo>
                    <a:pt x="14" y="377"/>
                  </a:lnTo>
                  <a:lnTo>
                    <a:pt x="48" y="356"/>
                  </a:lnTo>
                  <a:lnTo>
                    <a:pt x="68" y="341"/>
                  </a:lnTo>
                  <a:lnTo>
                    <a:pt x="89" y="324"/>
                  </a:lnTo>
                  <a:lnTo>
                    <a:pt x="100" y="316"/>
                  </a:lnTo>
                  <a:lnTo>
                    <a:pt x="109" y="306"/>
                  </a:lnTo>
                  <a:lnTo>
                    <a:pt x="119" y="297"/>
                  </a:lnTo>
                  <a:lnTo>
                    <a:pt x="127" y="286"/>
                  </a:lnTo>
                  <a:lnTo>
                    <a:pt x="137" y="286"/>
                  </a:lnTo>
                  <a:lnTo>
                    <a:pt x="149" y="284"/>
                  </a:lnTo>
                  <a:lnTo>
                    <a:pt x="162" y="282"/>
                  </a:lnTo>
                  <a:lnTo>
                    <a:pt x="177" y="279"/>
                  </a:lnTo>
                  <a:lnTo>
                    <a:pt x="192" y="275"/>
                  </a:lnTo>
                  <a:lnTo>
                    <a:pt x="207" y="269"/>
                  </a:lnTo>
                  <a:lnTo>
                    <a:pt x="222" y="263"/>
                  </a:lnTo>
                  <a:lnTo>
                    <a:pt x="236" y="257"/>
                  </a:lnTo>
                  <a:lnTo>
                    <a:pt x="243" y="254"/>
                  </a:lnTo>
                  <a:lnTo>
                    <a:pt x="249" y="252"/>
                  </a:lnTo>
                  <a:lnTo>
                    <a:pt x="255" y="249"/>
                  </a:lnTo>
                  <a:lnTo>
                    <a:pt x="260" y="246"/>
                  </a:lnTo>
                  <a:lnTo>
                    <a:pt x="268" y="238"/>
                  </a:lnTo>
                  <a:lnTo>
                    <a:pt x="277" y="228"/>
                  </a:lnTo>
                  <a:lnTo>
                    <a:pt x="303" y="204"/>
                  </a:lnTo>
                  <a:lnTo>
                    <a:pt x="331" y="177"/>
                  </a:lnTo>
                  <a:lnTo>
                    <a:pt x="345" y="163"/>
                  </a:lnTo>
                  <a:lnTo>
                    <a:pt x="357" y="150"/>
                  </a:lnTo>
                  <a:lnTo>
                    <a:pt x="368" y="136"/>
                  </a:lnTo>
                  <a:lnTo>
                    <a:pt x="377" y="124"/>
                  </a:lnTo>
                  <a:lnTo>
                    <a:pt x="391" y="105"/>
                  </a:lnTo>
                  <a:lnTo>
                    <a:pt x="407" y="85"/>
                  </a:lnTo>
                  <a:lnTo>
                    <a:pt x="423" y="65"/>
                  </a:lnTo>
                  <a:lnTo>
                    <a:pt x="439" y="48"/>
                  </a:lnTo>
                  <a:lnTo>
                    <a:pt x="450" y="38"/>
                  </a:lnTo>
                  <a:lnTo>
                    <a:pt x="461" y="30"/>
                  </a:lnTo>
                  <a:lnTo>
                    <a:pt x="472" y="22"/>
                  </a:lnTo>
                  <a:lnTo>
                    <a:pt x="481" y="15"/>
                  </a:lnTo>
                  <a:lnTo>
                    <a:pt x="495" y="4"/>
                  </a:lnTo>
                  <a:lnTo>
                    <a:pt x="500" y="0"/>
                  </a:lnTo>
                  <a:lnTo>
                    <a:pt x="48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246"/>
            <p:cNvSpPr>
              <a:spLocks/>
            </p:cNvSpPr>
            <p:nvPr/>
          </p:nvSpPr>
          <p:spPr bwMode="auto">
            <a:xfrm>
              <a:off x="7615946" y="275551"/>
              <a:ext cx="120332" cy="351636"/>
            </a:xfrm>
            <a:custGeom>
              <a:avLst/>
              <a:gdLst/>
              <a:ahLst/>
              <a:cxnLst>
                <a:cxn ang="0">
                  <a:pos x="782" y="3257"/>
                </a:cxn>
                <a:cxn ang="0">
                  <a:pos x="869" y="2650"/>
                </a:cxn>
                <a:cxn ang="0">
                  <a:pos x="287" y="2551"/>
                </a:cxn>
                <a:cxn ang="0">
                  <a:pos x="708" y="1882"/>
                </a:cxn>
                <a:cxn ang="0">
                  <a:pos x="213" y="1325"/>
                </a:cxn>
                <a:cxn ang="0">
                  <a:pos x="1043" y="942"/>
                </a:cxn>
                <a:cxn ang="0">
                  <a:pos x="1339" y="675"/>
                </a:cxn>
                <a:cxn ang="0">
                  <a:pos x="1258" y="548"/>
                </a:cxn>
                <a:cxn ang="0">
                  <a:pos x="1172" y="397"/>
                </a:cxn>
                <a:cxn ang="0">
                  <a:pos x="1117" y="285"/>
                </a:cxn>
                <a:cxn ang="0">
                  <a:pos x="1081" y="197"/>
                </a:cxn>
                <a:cxn ang="0">
                  <a:pos x="1052" y="111"/>
                </a:cxn>
                <a:cxn ang="0">
                  <a:pos x="1034" y="29"/>
                </a:cxn>
                <a:cxn ang="0">
                  <a:pos x="1030" y="0"/>
                </a:cxn>
                <a:cxn ang="0">
                  <a:pos x="1022" y="7"/>
                </a:cxn>
                <a:cxn ang="0">
                  <a:pos x="938" y="93"/>
                </a:cxn>
                <a:cxn ang="0">
                  <a:pos x="774" y="270"/>
                </a:cxn>
                <a:cxn ang="0">
                  <a:pos x="602" y="471"/>
                </a:cxn>
                <a:cxn ang="0">
                  <a:pos x="493" y="609"/>
                </a:cxn>
                <a:cxn ang="0">
                  <a:pos x="385" y="757"/>
                </a:cxn>
                <a:cxn ang="0">
                  <a:pos x="282" y="912"/>
                </a:cxn>
                <a:cxn ang="0">
                  <a:pos x="190" y="1071"/>
                </a:cxn>
                <a:cxn ang="0">
                  <a:pos x="111" y="1232"/>
                </a:cxn>
                <a:cxn ang="0">
                  <a:pos x="95" y="1267"/>
                </a:cxn>
                <a:cxn ang="0">
                  <a:pos x="83" y="1299"/>
                </a:cxn>
                <a:cxn ang="0">
                  <a:pos x="52" y="1384"/>
                </a:cxn>
                <a:cxn ang="0">
                  <a:pos x="29" y="1468"/>
                </a:cxn>
                <a:cxn ang="0">
                  <a:pos x="16" y="1530"/>
                </a:cxn>
                <a:cxn ang="0">
                  <a:pos x="12" y="1555"/>
                </a:cxn>
                <a:cxn ang="0">
                  <a:pos x="9" y="1589"/>
                </a:cxn>
                <a:cxn ang="0">
                  <a:pos x="4" y="1629"/>
                </a:cxn>
                <a:cxn ang="0">
                  <a:pos x="0" y="1702"/>
                </a:cxn>
                <a:cxn ang="0">
                  <a:pos x="0" y="1749"/>
                </a:cxn>
                <a:cxn ang="0">
                  <a:pos x="12" y="1941"/>
                </a:cxn>
                <a:cxn ang="0">
                  <a:pos x="46" y="2141"/>
                </a:cxn>
                <a:cxn ang="0">
                  <a:pos x="100" y="2348"/>
                </a:cxn>
                <a:cxn ang="0">
                  <a:pos x="173" y="2561"/>
                </a:cxn>
                <a:cxn ang="0">
                  <a:pos x="264" y="2776"/>
                </a:cxn>
                <a:cxn ang="0">
                  <a:pos x="372" y="2993"/>
                </a:cxn>
                <a:cxn ang="0">
                  <a:pos x="495" y="3207"/>
                </a:cxn>
                <a:cxn ang="0">
                  <a:pos x="632" y="3416"/>
                </a:cxn>
                <a:cxn ang="0">
                  <a:pos x="781" y="3620"/>
                </a:cxn>
                <a:cxn ang="0">
                  <a:pos x="942" y="3815"/>
                </a:cxn>
                <a:cxn ang="0">
                  <a:pos x="1069" y="3933"/>
                </a:cxn>
                <a:cxn ang="0">
                  <a:pos x="1088" y="3862"/>
                </a:cxn>
                <a:cxn ang="0">
                  <a:pos x="1038" y="3769"/>
                </a:cxn>
                <a:cxn ang="0">
                  <a:pos x="1004" y="3686"/>
                </a:cxn>
                <a:cxn ang="0">
                  <a:pos x="984" y="3617"/>
                </a:cxn>
                <a:cxn ang="0">
                  <a:pos x="972" y="3542"/>
                </a:cxn>
                <a:cxn ang="0">
                  <a:pos x="968" y="3465"/>
                </a:cxn>
                <a:cxn ang="0">
                  <a:pos x="978" y="3385"/>
                </a:cxn>
              </a:cxnLst>
              <a:rect l="0" t="0" r="r" b="b"/>
              <a:pathLst>
                <a:path w="1352" h="3939">
                  <a:moveTo>
                    <a:pt x="993" y="3332"/>
                  </a:moveTo>
                  <a:lnTo>
                    <a:pt x="1092" y="3009"/>
                  </a:lnTo>
                  <a:lnTo>
                    <a:pt x="782" y="3257"/>
                  </a:lnTo>
                  <a:lnTo>
                    <a:pt x="1043" y="2824"/>
                  </a:lnTo>
                  <a:lnTo>
                    <a:pt x="597" y="2997"/>
                  </a:lnTo>
                  <a:lnTo>
                    <a:pt x="869" y="2650"/>
                  </a:lnTo>
                  <a:lnTo>
                    <a:pt x="436" y="2737"/>
                  </a:lnTo>
                  <a:lnTo>
                    <a:pt x="845" y="2402"/>
                  </a:lnTo>
                  <a:lnTo>
                    <a:pt x="287" y="2551"/>
                  </a:lnTo>
                  <a:lnTo>
                    <a:pt x="819" y="2192"/>
                  </a:lnTo>
                  <a:lnTo>
                    <a:pt x="200" y="2204"/>
                  </a:lnTo>
                  <a:lnTo>
                    <a:pt x="708" y="1882"/>
                  </a:lnTo>
                  <a:lnTo>
                    <a:pt x="138" y="1795"/>
                  </a:lnTo>
                  <a:lnTo>
                    <a:pt x="770" y="1597"/>
                  </a:lnTo>
                  <a:lnTo>
                    <a:pt x="213" y="1325"/>
                  </a:lnTo>
                  <a:lnTo>
                    <a:pt x="845" y="1251"/>
                  </a:lnTo>
                  <a:lnTo>
                    <a:pt x="448" y="905"/>
                  </a:lnTo>
                  <a:lnTo>
                    <a:pt x="1043" y="942"/>
                  </a:lnTo>
                  <a:lnTo>
                    <a:pt x="732" y="582"/>
                  </a:lnTo>
                  <a:lnTo>
                    <a:pt x="1352" y="694"/>
                  </a:lnTo>
                  <a:lnTo>
                    <a:pt x="1339" y="675"/>
                  </a:lnTo>
                  <a:lnTo>
                    <a:pt x="1305" y="624"/>
                  </a:lnTo>
                  <a:lnTo>
                    <a:pt x="1283" y="589"/>
                  </a:lnTo>
                  <a:lnTo>
                    <a:pt x="1258" y="548"/>
                  </a:lnTo>
                  <a:lnTo>
                    <a:pt x="1230" y="501"/>
                  </a:lnTo>
                  <a:lnTo>
                    <a:pt x="1202" y="451"/>
                  </a:lnTo>
                  <a:lnTo>
                    <a:pt x="1172" y="397"/>
                  </a:lnTo>
                  <a:lnTo>
                    <a:pt x="1144" y="342"/>
                  </a:lnTo>
                  <a:lnTo>
                    <a:pt x="1131" y="313"/>
                  </a:lnTo>
                  <a:lnTo>
                    <a:pt x="1117" y="285"/>
                  </a:lnTo>
                  <a:lnTo>
                    <a:pt x="1104" y="255"/>
                  </a:lnTo>
                  <a:lnTo>
                    <a:pt x="1091" y="227"/>
                  </a:lnTo>
                  <a:lnTo>
                    <a:pt x="1081" y="197"/>
                  </a:lnTo>
                  <a:lnTo>
                    <a:pt x="1070" y="168"/>
                  </a:lnTo>
                  <a:lnTo>
                    <a:pt x="1061" y="140"/>
                  </a:lnTo>
                  <a:lnTo>
                    <a:pt x="1052" y="111"/>
                  </a:lnTo>
                  <a:lnTo>
                    <a:pt x="1045" y="83"/>
                  </a:lnTo>
                  <a:lnTo>
                    <a:pt x="1038" y="56"/>
                  </a:lnTo>
                  <a:lnTo>
                    <a:pt x="1034" y="29"/>
                  </a:lnTo>
                  <a:lnTo>
                    <a:pt x="1030" y="3"/>
                  </a:lnTo>
                  <a:lnTo>
                    <a:pt x="1030" y="2"/>
                  </a:lnTo>
                  <a:lnTo>
                    <a:pt x="1030" y="0"/>
                  </a:lnTo>
                  <a:lnTo>
                    <a:pt x="1030" y="1"/>
                  </a:lnTo>
                  <a:lnTo>
                    <a:pt x="1027" y="3"/>
                  </a:lnTo>
                  <a:lnTo>
                    <a:pt x="1022" y="7"/>
                  </a:lnTo>
                  <a:lnTo>
                    <a:pt x="1006" y="24"/>
                  </a:lnTo>
                  <a:lnTo>
                    <a:pt x="977" y="53"/>
                  </a:lnTo>
                  <a:lnTo>
                    <a:pt x="938" y="93"/>
                  </a:lnTo>
                  <a:lnTo>
                    <a:pt x="890" y="143"/>
                  </a:lnTo>
                  <a:lnTo>
                    <a:pt x="835" y="202"/>
                  </a:lnTo>
                  <a:lnTo>
                    <a:pt x="774" y="270"/>
                  </a:lnTo>
                  <a:lnTo>
                    <a:pt x="707" y="345"/>
                  </a:lnTo>
                  <a:lnTo>
                    <a:pt x="638" y="428"/>
                  </a:lnTo>
                  <a:lnTo>
                    <a:pt x="602" y="471"/>
                  </a:lnTo>
                  <a:lnTo>
                    <a:pt x="566" y="516"/>
                  </a:lnTo>
                  <a:lnTo>
                    <a:pt x="529" y="562"/>
                  </a:lnTo>
                  <a:lnTo>
                    <a:pt x="493" y="609"/>
                  </a:lnTo>
                  <a:lnTo>
                    <a:pt x="457" y="658"/>
                  </a:lnTo>
                  <a:lnTo>
                    <a:pt x="421" y="707"/>
                  </a:lnTo>
                  <a:lnTo>
                    <a:pt x="385" y="757"/>
                  </a:lnTo>
                  <a:lnTo>
                    <a:pt x="350" y="808"/>
                  </a:lnTo>
                  <a:lnTo>
                    <a:pt x="316" y="860"/>
                  </a:lnTo>
                  <a:lnTo>
                    <a:pt x="282" y="912"/>
                  </a:lnTo>
                  <a:lnTo>
                    <a:pt x="250" y="965"/>
                  </a:lnTo>
                  <a:lnTo>
                    <a:pt x="219" y="1018"/>
                  </a:lnTo>
                  <a:lnTo>
                    <a:pt x="190" y="1071"/>
                  </a:lnTo>
                  <a:lnTo>
                    <a:pt x="161" y="1125"/>
                  </a:lnTo>
                  <a:lnTo>
                    <a:pt x="136" y="1178"/>
                  </a:lnTo>
                  <a:lnTo>
                    <a:pt x="111" y="1232"/>
                  </a:lnTo>
                  <a:lnTo>
                    <a:pt x="105" y="1245"/>
                  </a:lnTo>
                  <a:lnTo>
                    <a:pt x="100" y="1257"/>
                  </a:lnTo>
                  <a:lnTo>
                    <a:pt x="95" y="1267"/>
                  </a:lnTo>
                  <a:lnTo>
                    <a:pt x="91" y="1277"/>
                  </a:lnTo>
                  <a:lnTo>
                    <a:pt x="87" y="1288"/>
                  </a:lnTo>
                  <a:lnTo>
                    <a:pt x="83" y="1299"/>
                  </a:lnTo>
                  <a:lnTo>
                    <a:pt x="72" y="1327"/>
                  </a:lnTo>
                  <a:lnTo>
                    <a:pt x="62" y="1356"/>
                  </a:lnTo>
                  <a:lnTo>
                    <a:pt x="52" y="1384"/>
                  </a:lnTo>
                  <a:lnTo>
                    <a:pt x="44" y="1412"/>
                  </a:lnTo>
                  <a:lnTo>
                    <a:pt x="36" y="1441"/>
                  </a:lnTo>
                  <a:lnTo>
                    <a:pt x="29" y="1468"/>
                  </a:lnTo>
                  <a:lnTo>
                    <a:pt x="22" y="1497"/>
                  </a:lnTo>
                  <a:lnTo>
                    <a:pt x="17" y="1524"/>
                  </a:lnTo>
                  <a:lnTo>
                    <a:pt x="16" y="1530"/>
                  </a:lnTo>
                  <a:lnTo>
                    <a:pt x="15" y="1536"/>
                  </a:lnTo>
                  <a:lnTo>
                    <a:pt x="13" y="1545"/>
                  </a:lnTo>
                  <a:lnTo>
                    <a:pt x="12" y="1555"/>
                  </a:lnTo>
                  <a:lnTo>
                    <a:pt x="11" y="1566"/>
                  </a:lnTo>
                  <a:lnTo>
                    <a:pt x="10" y="1575"/>
                  </a:lnTo>
                  <a:lnTo>
                    <a:pt x="9" y="1589"/>
                  </a:lnTo>
                  <a:lnTo>
                    <a:pt x="6" y="1602"/>
                  </a:lnTo>
                  <a:lnTo>
                    <a:pt x="5" y="1615"/>
                  </a:lnTo>
                  <a:lnTo>
                    <a:pt x="4" y="1629"/>
                  </a:lnTo>
                  <a:lnTo>
                    <a:pt x="2" y="1653"/>
                  </a:lnTo>
                  <a:lnTo>
                    <a:pt x="1" y="1678"/>
                  </a:lnTo>
                  <a:lnTo>
                    <a:pt x="0" y="1702"/>
                  </a:lnTo>
                  <a:lnTo>
                    <a:pt x="0" y="1728"/>
                  </a:lnTo>
                  <a:lnTo>
                    <a:pt x="0" y="1738"/>
                  </a:lnTo>
                  <a:lnTo>
                    <a:pt x="0" y="1749"/>
                  </a:lnTo>
                  <a:lnTo>
                    <a:pt x="1" y="1811"/>
                  </a:lnTo>
                  <a:lnTo>
                    <a:pt x="5" y="1875"/>
                  </a:lnTo>
                  <a:lnTo>
                    <a:pt x="12" y="1941"/>
                  </a:lnTo>
                  <a:lnTo>
                    <a:pt x="20" y="2006"/>
                  </a:lnTo>
                  <a:lnTo>
                    <a:pt x="32" y="2073"/>
                  </a:lnTo>
                  <a:lnTo>
                    <a:pt x="46" y="2141"/>
                  </a:lnTo>
                  <a:lnTo>
                    <a:pt x="62" y="2209"/>
                  </a:lnTo>
                  <a:lnTo>
                    <a:pt x="80" y="2279"/>
                  </a:lnTo>
                  <a:lnTo>
                    <a:pt x="100" y="2348"/>
                  </a:lnTo>
                  <a:lnTo>
                    <a:pt x="122" y="2418"/>
                  </a:lnTo>
                  <a:lnTo>
                    <a:pt x="146" y="2489"/>
                  </a:lnTo>
                  <a:lnTo>
                    <a:pt x="173" y="2561"/>
                  </a:lnTo>
                  <a:lnTo>
                    <a:pt x="201" y="2632"/>
                  </a:lnTo>
                  <a:lnTo>
                    <a:pt x="232" y="2704"/>
                  </a:lnTo>
                  <a:lnTo>
                    <a:pt x="264" y="2776"/>
                  </a:lnTo>
                  <a:lnTo>
                    <a:pt x="298" y="2848"/>
                  </a:lnTo>
                  <a:lnTo>
                    <a:pt x="334" y="2921"/>
                  </a:lnTo>
                  <a:lnTo>
                    <a:pt x="372" y="2993"/>
                  </a:lnTo>
                  <a:lnTo>
                    <a:pt x="411" y="3065"/>
                  </a:lnTo>
                  <a:lnTo>
                    <a:pt x="453" y="3136"/>
                  </a:lnTo>
                  <a:lnTo>
                    <a:pt x="495" y="3207"/>
                  </a:lnTo>
                  <a:lnTo>
                    <a:pt x="539" y="3278"/>
                  </a:lnTo>
                  <a:lnTo>
                    <a:pt x="585" y="3347"/>
                  </a:lnTo>
                  <a:lnTo>
                    <a:pt x="632" y="3416"/>
                  </a:lnTo>
                  <a:lnTo>
                    <a:pt x="680" y="3485"/>
                  </a:lnTo>
                  <a:lnTo>
                    <a:pt x="730" y="3553"/>
                  </a:lnTo>
                  <a:lnTo>
                    <a:pt x="781" y="3620"/>
                  </a:lnTo>
                  <a:lnTo>
                    <a:pt x="834" y="3686"/>
                  </a:lnTo>
                  <a:lnTo>
                    <a:pt x="887" y="3751"/>
                  </a:lnTo>
                  <a:lnTo>
                    <a:pt x="942" y="3815"/>
                  </a:lnTo>
                  <a:lnTo>
                    <a:pt x="998" y="3877"/>
                  </a:lnTo>
                  <a:lnTo>
                    <a:pt x="1054" y="3939"/>
                  </a:lnTo>
                  <a:lnTo>
                    <a:pt x="1069" y="3933"/>
                  </a:lnTo>
                  <a:lnTo>
                    <a:pt x="1123" y="3913"/>
                  </a:lnTo>
                  <a:lnTo>
                    <a:pt x="1114" y="3900"/>
                  </a:lnTo>
                  <a:lnTo>
                    <a:pt x="1088" y="3862"/>
                  </a:lnTo>
                  <a:lnTo>
                    <a:pt x="1072" y="3836"/>
                  </a:lnTo>
                  <a:lnTo>
                    <a:pt x="1055" y="3804"/>
                  </a:lnTo>
                  <a:lnTo>
                    <a:pt x="1038" y="3769"/>
                  </a:lnTo>
                  <a:lnTo>
                    <a:pt x="1020" y="3729"/>
                  </a:lnTo>
                  <a:lnTo>
                    <a:pt x="1012" y="3709"/>
                  </a:lnTo>
                  <a:lnTo>
                    <a:pt x="1004" y="3686"/>
                  </a:lnTo>
                  <a:lnTo>
                    <a:pt x="997" y="3664"/>
                  </a:lnTo>
                  <a:lnTo>
                    <a:pt x="991" y="3641"/>
                  </a:lnTo>
                  <a:lnTo>
                    <a:pt x="984" y="3617"/>
                  </a:lnTo>
                  <a:lnTo>
                    <a:pt x="979" y="3592"/>
                  </a:lnTo>
                  <a:lnTo>
                    <a:pt x="975" y="3568"/>
                  </a:lnTo>
                  <a:lnTo>
                    <a:pt x="972" y="3542"/>
                  </a:lnTo>
                  <a:lnTo>
                    <a:pt x="968" y="3517"/>
                  </a:lnTo>
                  <a:lnTo>
                    <a:pt x="968" y="3490"/>
                  </a:lnTo>
                  <a:lnTo>
                    <a:pt x="968" y="3465"/>
                  </a:lnTo>
                  <a:lnTo>
                    <a:pt x="970" y="3439"/>
                  </a:lnTo>
                  <a:lnTo>
                    <a:pt x="973" y="3412"/>
                  </a:lnTo>
                  <a:lnTo>
                    <a:pt x="978" y="3385"/>
                  </a:lnTo>
                  <a:lnTo>
                    <a:pt x="984" y="3358"/>
                  </a:lnTo>
                  <a:lnTo>
                    <a:pt x="993" y="3332"/>
                  </a:lnTo>
                  <a:close/>
                </a:path>
              </a:pathLst>
            </a:custGeom>
            <a:solidFill>
              <a:srgbClr val="FDEC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247"/>
            <p:cNvSpPr>
              <a:spLocks/>
            </p:cNvSpPr>
            <p:nvPr/>
          </p:nvSpPr>
          <p:spPr bwMode="auto">
            <a:xfrm>
              <a:off x="7724245" y="330368"/>
              <a:ext cx="72199" cy="97603"/>
            </a:xfrm>
            <a:custGeom>
              <a:avLst/>
              <a:gdLst/>
              <a:ahLst/>
              <a:cxnLst>
                <a:cxn ang="0">
                  <a:pos x="278" y="1061"/>
                </a:cxn>
                <a:cxn ang="0">
                  <a:pos x="302" y="1055"/>
                </a:cxn>
                <a:cxn ang="0">
                  <a:pos x="324" y="1049"/>
                </a:cxn>
                <a:cxn ang="0">
                  <a:pos x="345" y="1041"/>
                </a:cxn>
                <a:cxn ang="0">
                  <a:pos x="366" y="1035"/>
                </a:cxn>
                <a:cxn ang="0">
                  <a:pos x="405" y="1019"/>
                </a:cxn>
                <a:cxn ang="0">
                  <a:pos x="441" y="1004"/>
                </a:cxn>
                <a:cxn ang="0">
                  <a:pos x="473" y="987"/>
                </a:cxn>
                <a:cxn ang="0">
                  <a:pos x="503" y="971"/>
                </a:cxn>
                <a:cxn ang="0">
                  <a:pos x="530" y="955"/>
                </a:cxn>
                <a:cxn ang="0">
                  <a:pos x="554" y="939"/>
                </a:cxn>
                <a:cxn ang="0">
                  <a:pos x="574" y="925"/>
                </a:cxn>
                <a:cxn ang="0">
                  <a:pos x="592" y="911"/>
                </a:cxn>
                <a:cxn ang="0">
                  <a:pos x="607" y="899"/>
                </a:cxn>
                <a:cxn ang="0">
                  <a:pos x="619" y="889"/>
                </a:cxn>
                <a:cxn ang="0">
                  <a:pos x="636" y="873"/>
                </a:cxn>
                <a:cxn ang="0">
                  <a:pos x="641" y="866"/>
                </a:cxn>
                <a:cxn ang="0">
                  <a:pos x="642" y="861"/>
                </a:cxn>
                <a:cxn ang="0">
                  <a:pos x="644" y="852"/>
                </a:cxn>
                <a:cxn ang="0">
                  <a:pos x="679" y="682"/>
                </a:cxn>
                <a:cxn ang="0">
                  <a:pos x="683" y="658"/>
                </a:cxn>
                <a:cxn ang="0">
                  <a:pos x="813" y="24"/>
                </a:cxn>
                <a:cxn ang="0">
                  <a:pos x="393" y="0"/>
                </a:cxn>
                <a:cxn ang="0">
                  <a:pos x="628" y="272"/>
                </a:cxn>
                <a:cxn ang="0">
                  <a:pos x="195" y="346"/>
                </a:cxn>
                <a:cxn ang="0">
                  <a:pos x="615" y="507"/>
                </a:cxn>
                <a:cxn ang="0">
                  <a:pos x="45" y="781"/>
                </a:cxn>
                <a:cxn ang="0">
                  <a:pos x="528" y="768"/>
                </a:cxn>
                <a:cxn ang="0">
                  <a:pos x="0" y="1097"/>
                </a:cxn>
                <a:cxn ang="0">
                  <a:pos x="39" y="1096"/>
                </a:cxn>
                <a:cxn ang="0">
                  <a:pos x="78" y="1094"/>
                </a:cxn>
                <a:cxn ang="0">
                  <a:pos x="114" y="1091"/>
                </a:cxn>
                <a:cxn ang="0">
                  <a:pos x="150" y="1087"/>
                </a:cxn>
                <a:cxn ang="0">
                  <a:pos x="184" y="1081"/>
                </a:cxn>
                <a:cxn ang="0">
                  <a:pos x="217" y="1075"/>
                </a:cxn>
                <a:cxn ang="0">
                  <a:pos x="249" y="1069"/>
                </a:cxn>
                <a:cxn ang="0">
                  <a:pos x="278" y="1061"/>
                </a:cxn>
              </a:cxnLst>
              <a:rect l="0" t="0" r="r" b="b"/>
              <a:pathLst>
                <a:path w="813" h="1097">
                  <a:moveTo>
                    <a:pt x="278" y="1061"/>
                  </a:moveTo>
                  <a:lnTo>
                    <a:pt x="302" y="1055"/>
                  </a:lnTo>
                  <a:lnTo>
                    <a:pt x="324" y="1049"/>
                  </a:lnTo>
                  <a:lnTo>
                    <a:pt x="345" y="1041"/>
                  </a:lnTo>
                  <a:lnTo>
                    <a:pt x="366" y="1035"/>
                  </a:lnTo>
                  <a:lnTo>
                    <a:pt x="405" y="1019"/>
                  </a:lnTo>
                  <a:lnTo>
                    <a:pt x="441" y="1004"/>
                  </a:lnTo>
                  <a:lnTo>
                    <a:pt x="473" y="987"/>
                  </a:lnTo>
                  <a:lnTo>
                    <a:pt x="503" y="971"/>
                  </a:lnTo>
                  <a:lnTo>
                    <a:pt x="530" y="955"/>
                  </a:lnTo>
                  <a:lnTo>
                    <a:pt x="554" y="939"/>
                  </a:lnTo>
                  <a:lnTo>
                    <a:pt x="574" y="925"/>
                  </a:lnTo>
                  <a:lnTo>
                    <a:pt x="592" y="911"/>
                  </a:lnTo>
                  <a:lnTo>
                    <a:pt x="607" y="899"/>
                  </a:lnTo>
                  <a:lnTo>
                    <a:pt x="619" y="889"/>
                  </a:lnTo>
                  <a:lnTo>
                    <a:pt x="636" y="873"/>
                  </a:lnTo>
                  <a:lnTo>
                    <a:pt x="641" y="866"/>
                  </a:lnTo>
                  <a:lnTo>
                    <a:pt x="642" y="861"/>
                  </a:lnTo>
                  <a:lnTo>
                    <a:pt x="644" y="852"/>
                  </a:lnTo>
                  <a:lnTo>
                    <a:pt x="679" y="682"/>
                  </a:lnTo>
                  <a:lnTo>
                    <a:pt x="683" y="658"/>
                  </a:lnTo>
                  <a:lnTo>
                    <a:pt x="813" y="24"/>
                  </a:lnTo>
                  <a:lnTo>
                    <a:pt x="393" y="0"/>
                  </a:lnTo>
                  <a:lnTo>
                    <a:pt x="628" y="272"/>
                  </a:lnTo>
                  <a:lnTo>
                    <a:pt x="195" y="346"/>
                  </a:lnTo>
                  <a:lnTo>
                    <a:pt x="615" y="507"/>
                  </a:lnTo>
                  <a:lnTo>
                    <a:pt x="45" y="781"/>
                  </a:lnTo>
                  <a:lnTo>
                    <a:pt x="528" y="768"/>
                  </a:lnTo>
                  <a:lnTo>
                    <a:pt x="0" y="1097"/>
                  </a:lnTo>
                  <a:lnTo>
                    <a:pt x="39" y="1096"/>
                  </a:lnTo>
                  <a:lnTo>
                    <a:pt x="78" y="1094"/>
                  </a:lnTo>
                  <a:lnTo>
                    <a:pt x="114" y="1091"/>
                  </a:lnTo>
                  <a:lnTo>
                    <a:pt x="150" y="1087"/>
                  </a:lnTo>
                  <a:lnTo>
                    <a:pt x="184" y="1081"/>
                  </a:lnTo>
                  <a:lnTo>
                    <a:pt x="217" y="1075"/>
                  </a:lnTo>
                  <a:lnTo>
                    <a:pt x="249" y="1069"/>
                  </a:lnTo>
                  <a:lnTo>
                    <a:pt x="278" y="1061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248"/>
            <p:cNvSpPr>
              <a:spLocks/>
            </p:cNvSpPr>
            <p:nvPr/>
          </p:nvSpPr>
          <p:spPr bwMode="auto">
            <a:xfrm>
              <a:off x="7721571" y="427971"/>
              <a:ext cx="49470" cy="42785"/>
            </a:xfrm>
            <a:custGeom>
              <a:avLst/>
              <a:gdLst/>
              <a:ahLst/>
              <a:cxnLst>
                <a:cxn ang="0">
                  <a:pos x="474" y="119"/>
                </a:cxn>
                <a:cxn ang="0">
                  <a:pos x="492" y="100"/>
                </a:cxn>
                <a:cxn ang="0">
                  <a:pos x="509" y="82"/>
                </a:cxn>
                <a:cxn ang="0">
                  <a:pos x="524" y="66"/>
                </a:cxn>
                <a:cxn ang="0">
                  <a:pos x="536" y="52"/>
                </a:cxn>
                <a:cxn ang="0">
                  <a:pos x="547" y="39"/>
                </a:cxn>
                <a:cxn ang="0">
                  <a:pos x="554" y="27"/>
                </a:cxn>
                <a:cxn ang="0">
                  <a:pos x="561" y="19"/>
                </a:cxn>
                <a:cxn ang="0">
                  <a:pos x="564" y="11"/>
                </a:cxn>
                <a:cxn ang="0">
                  <a:pos x="565" y="7"/>
                </a:cxn>
                <a:cxn ang="0">
                  <a:pos x="565" y="4"/>
                </a:cxn>
                <a:cxn ang="0">
                  <a:pos x="564" y="2"/>
                </a:cxn>
                <a:cxn ang="0">
                  <a:pos x="561" y="1"/>
                </a:cxn>
                <a:cxn ang="0">
                  <a:pos x="560" y="0"/>
                </a:cxn>
                <a:cxn ang="0">
                  <a:pos x="557" y="0"/>
                </a:cxn>
                <a:cxn ang="0">
                  <a:pos x="542" y="5"/>
                </a:cxn>
                <a:cxn ang="0">
                  <a:pos x="499" y="21"/>
                </a:cxn>
                <a:cxn ang="0">
                  <a:pos x="434" y="42"/>
                </a:cxn>
                <a:cxn ang="0">
                  <a:pos x="354" y="65"/>
                </a:cxn>
                <a:cxn ang="0">
                  <a:pos x="310" y="78"/>
                </a:cxn>
                <a:cxn ang="0">
                  <a:pos x="264" y="90"/>
                </a:cxn>
                <a:cxn ang="0">
                  <a:pos x="217" y="100"/>
                </a:cxn>
                <a:cxn ang="0">
                  <a:pos x="171" y="109"/>
                </a:cxn>
                <a:cxn ang="0">
                  <a:pos x="125" y="116"/>
                </a:cxn>
                <a:cxn ang="0">
                  <a:pos x="82" y="121"/>
                </a:cxn>
                <a:cxn ang="0">
                  <a:pos x="61" y="123"/>
                </a:cxn>
                <a:cxn ang="0">
                  <a:pos x="39" y="124"/>
                </a:cxn>
                <a:cxn ang="0">
                  <a:pos x="19" y="124"/>
                </a:cxn>
                <a:cxn ang="0">
                  <a:pos x="0" y="124"/>
                </a:cxn>
                <a:cxn ang="0">
                  <a:pos x="19" y="130"/>
                </a:cxn>
                <a:cxn ang="0">
                  <a:pos x="187" y="198"/>
                </a:cxn>
                <a:cxn ang="0">
                  <a:pos x="87" y="482"/>
                </a:cxn>
                <a:cxn ang="0">
                  <a:pos x="90" y="480"/>
                </a:cxn>
                <a:cxn ang="0">
                  <a:pos x="99" y="472"/>
                </a:cxn>
                <a:cxn ang="0">
                  <a:pos x="113" y="459"/>
                </a:cxn>
                <a:cxn ang="0">
                  <a:pos x="131" y="444"/>
                </a:cxn>
                <a:cxn ang="0">
                  <a:pos x="163" y="414"/>
                </a:cxn>
                <a:cxn ang="0">
                  <a:pos x="202" y="379"/>
                </a:cxn>
                <a:cxn ang="0">
                  <a:pos x="246" y="339"/>
                </a:cxn>
                <a:cxn ang="0">
                  <a:pos x="292" y="295"/>
                </a:cxn>
                <a:cxn ang="0">
                  <a:pos x="339" y="251"/>
                </a:cxn>
                <a:cxn ang="0">
                  <a:pos x="387" y="205"/>
                </a:cxn>
                <a:cxn ang="0">
                  <a:pos x="432" y="161"/>
                </a:cxn>
                <a:cxn ang="0">
                  <a:pos x="474" y="119"/>
                </a:cxn>
              </a:cxnLst>
              <a:rect l="0" t="0" r="r" b="b"/>
              <a:pathLst>
                <a:path w="565" h="482">
                  <a:moveTo>
                    <a:pt x="474" y="119"/>
                  </a:moveTo>
                  <a:lnTo>
                    <a:pt x="492" y="100"/>
                  </a:lnTo>
                  <a:lnTo>
                    <a:pt x="509" y="82"/>
                  </a:lnTo>
                  <a:lnTo>
                    <a:pt x="524" y="66"/>
                  </a:lnTo>
                  <a:lnTo>
                    <a:pt x="536" y="52"/>
                  </a:lnTo>
                  <a:lnTo>
                    <a:pt x="547" y="39"/>
                  </a:lnTo>
                  <a:lnTo>
                    <a:pt x="554" y="27"/>
                  </a:lnTo>
                  <a:lnTo>
                    <a:pt x="561" y="19"/>
                  </a:lnTo>
                  <a:lnTo>
                    <a:pt x="564" y="11"/>
                  </a:lnTo>
                  <a:lnTo>
                    <a:pt x="565" y="7"/>
                  </a:lnTo>
                  <a:lnTo>
                    <a:pt x="565" y="4"/>
                  </a:lnTo>
                  <a:lnTo>
                    <a:pt x="564" y="2"/>
                  </a:lnTo>
                  <a:lnTo>
                    <a:pt x="561" y="1"/>
                  </a:lnTo>
                  <a:lnTo>
                    <a:pt x="560" y="0"/>
                  </a:lnTo>
                  <a:lnTo>
                    <a:pt x="557" y="0"/>
                  </a:lnTo>
                  <a:lnTo>
                    <a:pt x="542" y="5"/>
                  </a:lnTo>
                  <a:lnTo>
                    <a:pt x="499" y="21"/>
                  </a:lnTo>
                  <a:lnTo>
                    <a:pt x="434" y="42"/>
                  </a:lnTo>
                  <a:lnTo>
                    <a:pt x="354" y="65"/>
                  </a:lnTo>
                  <a:lnTo>
                    <a:pt x="310" y="78"/>
                  </a:lnTo>
                  <a:lnTo>
                    <a:pt x="264" y="90"/>
                  </a:lnTo>
                  <a:lnTo>
                    <a:pt x="217" y="100"/>
                  </a:lnTo>
                  <a:lnTo>
                    <a:pt x="171" y="109"/>
                  </a:lnTo>
                  <a:lnTo>
                    <a:pt x="125" y="116"/>
                  </a:lnTo>
                  <a:lnTo>
                    <a:pt x="82" y="121"/>
                  </a:lnTo>
                  <a:lnTo>
                    <a:pt x="61" y="123"/>
                  </a:lnTo>
                  <a:lnTo>
                    <a:pt x="39" y="124"/>
                  </a:lnTo>
                  <a:lnTo>
                    <a:pt x="19" y="124"/>
                  </a:lnTo>
                  <a:lnTo>
                    <a:pt x="0" y="124"/>
                  </a:lnTo>
                  <a:lnTo>
                    <a:pt x="19" y="130"/>
                  </a:lnTo>
                  <a:lnTo>
                    <a:pt x="187" y="198"/>
                  </a:lnTo>
                  <a:lnTo>
                    <a:pt x="87" y="482"/>
                  </a:lnTo>
                  <a:lnTo>
                    <a:pt x="90" y="480"/>
                  </a:lnTo>
                  <a:lnTo>
                    <a:pt x="99" y="472"/>
                  </a:lnTo>
                  <a:lnTo>
                    <a:pt x="113" y="459"/>
                  </a:lnTo>
                  <a:lnTo>
                    <a:pt x="131" y="444"/>
                  </a:lnTo>
                  <a:lnTo>
                    <a:pt x="163" y="414"/>
                  </a:lnTo>
                  <a:lnTo>
                    <a:pt x="202" y="379"/>
                  </a:lnTo>
                  <a:lnTo>
                    <a:pt x="246" y="339"/>
                  </a:lnTo>
                  <a:lnTo>
                    <a:pt x="292" y="295"/>
                  </a:lnTo>
                  <a:lnTo>
                    <a:pt x="339" y="251"/>
                  </a:lnTo>
                  <a:lnTo>
                    <a:pt x="387" y="205"/>
                  </a:lnTo>
                  <a:lnTo>
                    <a:pt x="432" y="161"/>
                  </a:lnTo>
                  <a:lnTo>
                    <a:pt x="474" y="119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249"/>
            <p:cNvSpPr>
              <a:spLocks/>
            </p:cNvSpPr>
            <p:nvPr/>
          </p:nvSpPr>
          <p:spPr bwMode="auto">
            <a:xfrm>
              <a:off x="7736278" y="442677"/>
              <a:ext cx="53481" cy="44122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495" y="1"/>
                </a:cxn>
                <a:cxn ang="0">
                  <a:pos x="0" y="434"/>
                </a:cxn>
                <a:cxn ang="0">
                  <a:pos x="372" y="285"/>
                </a:cxn>
                <a:cxn ang="0">
                  <a:pos x="261" y="501"/>
                </a:cxn>
                <a:cxn ang="0">
                  <a:pos x="275" y="488"/>
                </a:cxn>
                <a:cxn ang="0">
                  <a:pos x="290" y="476"/>
                </a:cxn>
                <a:cxn ang="0">
                  <a:pos x="306" y="465"/>
                </a:cxn>
                <a:cxn ang="0">
                  <a:pos x="323" y="453"/>
                </a:cxn>
                <a:cxn ang="0">
                  <a:pos x="340" y="442"/>
                </a:cxn>
                <a:cxn ang="0">
                  <a:pos x="358" y="431"/>
                </a:cxn>
                <a:cxn ang="0">
                  <a:pos x="376" y="420"/>
                </a:cxn>
                <a:cxn ang="0">
                  <a:pos x="395" y="411"/>
                </a:cxn>
                <a:cxn ang="0">
                  <a:pos x="415" y="400"/>
                </a:cxn>
                <a:cxn ang="0">
                  <a:pos x="435" y="391"/>
                </a:cxn>
                <a:cxn ang="0">
                  <a:pos x="457" y="381"/>
                </a:cxn>
                <a:cxn ang="0">
                  <a:pos x="479" y="373"/>
                </a:cxn>
                <a:cxn ang="0">
                  <a:pos x="501" y="364"/>
                </a:cxn>
                <a:cxn ang="0">
                  <a:pos x="524" y="356"/>
                </a:cxn>
                <a:cxn ang="0">
                  <a:pos x="549" y="347"/>
                </a:cxn>
                <a:cxn ang="0">
                  <a:pos x="573" y="340"/>
                </a:cxn>
                <a:cxn ang="0">
                  <a:pos x="594" y="322"/>
                </a:cxn>
                <a:cxn ang="0">
                  <a:pos x="593" y="317"/>
                </a:cxn>
                <a:cxn ang="0">
                  <a:pos x="539" y="145"/>
                </a:cxn>
                <a:cxn ang="0">
                  <a:pos x="496" y="0"/>
                </a:cxn>
              </a:cxnLst>
              <a:rect l="0" t="0" r="r" b="b"/>
              <a:pathLst>
                <a:path w="594" h="501">
                  <a:moveTo>
                    <a:pt x="496" y="0"/>
                  </a:moveTo>
                  <a:lnTo>
                    <a:pt x="495" y="1"/>
                  </a:lnTo>
                  <a:lnTo>
                    <a:pt x="0" y="434"/>
                  </a:lnTo>
                  <a:lnTo>
                    <a:pt x="372" y="285"/>
                  </a:lnTo>
                  <a:lnTo>
                    <a:pt x="261" y="501"/>
                  </a:lnTo>
                  <a:lnTo>
                    <a:pt x="275" y="488"/>
                  </a:lnTo>
                  <a:lnTo>
                    <a:pt x="290" y="476"/>
                  </a:lnTo>
                  <a:lnTo>
                    <a:pt x="306" y="465"/>
                  </a:lnTo>
                  <a:lnTo>
                    <a:pt x="323" y="453"/>
                  </a:lnTo>
                  <a:lnTo>
                    <a:pt x="340" y="442"/>
                  </a:lnTo>
                  <a:lnTo>
                    <a:pt x="358" y="431"/>
                  </a:lnTo>
                  <a:lnTo>
                    <a:pt x="376" y="420"/>
                  </a:lnTo>
                  <a:lnTo>
                    <a:pt x="395" y="411"/>
                  </a:lnTo>
                  <a:lnTo>
                    <a:pt x="415" y="400"/>
                  </a:lnTo>
                  <a:lnTo>
                    <a:pt x="435" y="391"/>
                  </a:lnTo>
                  <a:lnTo>
                    <a:pt x="457" y="381"/>
                  </a:lnTo>
                  <a:lnTo>
                    <a:pt x="479" y="373"/>
                  </a:lnTo>
                  <a:lnTo>
                    <a:pt x="501" y="364"/>
                  </a:lnTo>
                  <a:lnTo>
                    <a:pt x="524" y="356"/>
                  </a:lnTo>
                  <a:lnTo>
                    <a:pt x="549" y="347"/>
                  </a:lnTo>
                  <a:lnTo>
                    <a:pt x="573" y="340"/>
                  </a:lnTo>
                  <a:lnTo>
                    <a:pt x="594" y="322"/>
                  </a:lnTo>
                  <a:lnTo>
                    <a:pt x="593" y="317"/>
                  </a:lnTo>
                  <a:lnTo>
                    <a:pt x="539" y="145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250"/>
            <p:cNvSpPr>
              <a:spLocks/>
            </p:cNvSpPr>
            <p:nvPr/>
          </p:nvSpPr>
          <p:spPr bwMode="auto">
            <a:xfrm>
              <a:off x="7716223" y="220732"/>
              <a:ext cx="93591" cy="81559"/>
            </a:xfrm>
            <a:custGeom>
              <a:avLst/>
              <a:gdLst/>
              <a:ahLst/>
              <a:cxnLst>
                <a:cxn ang="0">
                  <a:pos x="322" y="913"/>
                </a:cxn>
                <a:cxn ang="0">
                  <a:pos x="315" y="893"/>
                </a:cxn>
                <a:cxn ang="0">
                  <a:pos x="297" y="840"/>
                </a:cxn>
                <a:cxn ang="0">
                  <a:pos x="273" y="766"/>
                </a:cxn>
                <a:cxn ang="0">
                  <a:pos x="244" y="683"/>
                </a:cxn>
                <a:cxn ang="0">
                  <a:pos x="218" y="601"/>
                </a:cxn>
                <a:cxn ang="0">
                  <a:pos x="196" y="532"/>
                </a:cxn>
                <a:cxn ang="0">
                  <a:pos x="189" y="507"/>
                </a:cxn>
                <a:cxn ang="0">
                  <a:pos x="185" y="488"/>
                </a:cxn>
                <a:cxn ang="0">
                  <a:pos x="184" y="482"/>
                </a:cxn>
                <a:cxn ang="0">
                  <a:pos x="183" y="479"/>
                </a:cxn>
                <a:cxn ang="0">
                  <a:pos x="184" y="478"/>
                </a:cxn>
                <a:cxn ang="0">
                  <a:pos x="186" y="480"/>
                </a:cxn>
                <a:cxn ang="0">
                  <a:pos x="208" y="508"/>
                </a:cxn>
                <a:cxn ang="0">
                  <a:pos x="251" y="560"/>
                </a:cxn>
                <a:cxn ang="0">
                  <a:pos x="307" y="625"/>
                </a:cxn>
                <a:cxn ang="0">
                  <a:pos x="368" y="698"/>
                </a:cxn>
                <a:cxn ang="0">
                  <a:pos x="430" y="769"/>
                </a:cxn>
                <a:cxn ang="0">
                  <a:pos x="481" y="830"/>
                </a:cxn>
                <a:cxn ang="0">
                  <a:pos x="519" y="872"/>
                </a:cxn>
                <a:cxn ang="0">
                  <a:pos x="532" y="888"/>
                </a:cxn>
                <a:cxn ang="0">
                  <a:pos x="310" y="269"/>
                </a:cxn>
                <a:cxn ang="0">
                  <a:pos x="793" y="740"/>
                </a:cxn>
                <a:cxn ang="0">
                  <a:pos x="521" y="158"/>
                </a:cxn>
                <a:cxn ang="0">
                  <a:pos x="1041" y="492"/>
                </a:cxn>
                <a:cxn ang="0">
                  <a:pos x="1006" y="444"/>
                </a:cxn>
                <a:cxn ang="0">
                  <a:pos x="843" y="220"/>
                </a:cxn>
                <a:cxn ang="0">
                  <a:pos x="483" y="0"/>
                </a:cxn>
                <a:cxn ang="0">
                  <a:pos x="404" y="79"/>
                </a:cxn>
                <a:cxn ang="0">
                  <a:pos x="0" y="480"/>
                </a:cxn>
                <a:cxn ang="0">
                  <a:pos x="3" y="492"/>
                </a:cxn>
                <a:cxn ang="0">
                  <a:pos x="12" y="525"/>
                </a:cxn>
                <a:cxn ang="0">
                  <a:pos x="20" y="548"/>
                </a:cxn>
                <a:cxn ang="0">
                  <a:pos x="30" y="574"/>
                </a:cxn>
                <a:cxn ang="0">
                  <a:pos x="43" y="604"/>
                </a:cxn>
                <a:cxn ang="0">
                  <a:pos x="59" y="636"/>
                </a:cxn>
                <a:cxn ang="0">
                  <a:pos x="68" y="653"/>
                </a:cxn>
                <a:cxn ang="0">
                  <a:pos x="78" y="670"/>
                </a:cxn>
                <a:cxn ang="0">
                  <a:pos x="88" y="688"/>
                </a:cxn>
                <a:cxn ang="0">
                  <a:pos x="100" y="706"/>
                </a:cxn>
                <a:cxn ang="0">
                  <a:pos x="113" y="724"/>
                </a:cxn>
                <a:cxn ang="0">
                  <a:pos x="127" y="742"/>
                </a:cxn>
                <a:cxn ang="0">
                  <a:pos x="141" y="760"/>
                </a:cxn>
                <a:cxn ang="0">
                  <a:pos x="157" y="778"/>
                </a:cxn>
                <a:cxn ang="0">
                  <a:pos x="173" y="796"/>
                </a:cxn>
                <a:cxn ang="0">
                  <a:pos x="191" y="814"/>
                </a:cxn>
                <a:cxn ang="0">
                  <a:pos x="210" y="831"/>
                </a:cxn>
                <a:cxn ang="0">
                  <a:pos x="230" y="849"/>
                </a:cxn>
                <a:cxn ang="0">
                  <a:pos x="252" y="866"/>
                </a:cxn>
                <a:cxn ang="0">
                  <a:pos x="274" y="882"/>
                </a:cxn>
                <a:cxn ang="0">
                  <a:pos x="297" y="898"/>
                </a:cxn>
                <a:cxn ang="0">
                  <a:pos x="322" y="913"/>
                </a:cxn>
              </a:cxnLst>
              <a:rect l="0" t="0" r="r" b="b"/>
              <a:pathLst>
                <a:path w="1041" h="913">
                  <a:moveTo>
                    <a:pt x="322" y="913"/>
                  </a:moveTo>
                  <a:lnTo>
                    <a:pt x="315" y="893"/>
                  </a:lnTo>
                  <a:lnTo>
                    <a:pt x="297" y="840"/>
                  </a:lnTo>
                  <a:lnTo>
                    <a:pt x="273" y="766"/>
                  </a:lnTo>
                  <a:lnTo>
                    <a:pt x="244" y="683"/>
                  </a:lnTo>
                  <a:lnTo>
                    <a:pt x="218" y="601"/>
                  </a:lnTo>
                  <a:lnTo>
                    <a:pt x="196" y="532"/>
                  </a:lnTo>
                  <a:lnTo>
                    <a:pt x="189" y="507"/>
                  </a:lnTo>
                  <a:lnTo>
                    <a:pt x="185" y="488"/>
                  </a:lnTo>
                  <a:lnTo>
                    <a:pt x="184" y="482"/>
                  </a:lnTo>
                  <a:lnTo>
                    <a:pt x="183" y="479"/>
                  </a:lnTo>
                  <a:lnTo>
                    <a:pt x="184" y="478"/>
                  </a:lnTo>
                  <a:lnTo>
                    <a:pt x="186" y="480"/>
                  </a:lnTo>
                  <a:lnTo>
                    <a:pt x="208" y="508"/>
                  </a:lnTo>
                  <a:lnTo>
                    <a:pt x="251" y="560"/>
                  </a:lnTo>
                  <a:lnTo>
                    <a:pt x="307" y="625"/>
                  </a:lnTo>
                  <a:lnTo>
                    <a:pt x="368" y="698"/>
                  </a:lnTo>
                  <a:lnTo>
                    <a:pt x="430" y="769"/>
                  </a:lnTo>
                  <a:lnTo>
                    <a:pt x="481" y="830"/>
                  </a:lnTo>
                  <a:lnTo>
                    <a:pt x="519" y="872"/>
                  </a:lnTo>
                  <a:lnTo>
                    <a:pt x="532" y="888"/>
                  </a:lnTo>
                  <a:lnTo>
                    <a:pt x="310" y="269"/>
                  </a:lnTo>
                  <a:lnTo>
                    <a:pt x="793" y="740"/>
                  </a:lnTo>
                  <a:lnTo>
                    <a:pt x="521" y="158"/>
                  </a:lnTo>
                  <a:lnTo>
                    <a:pt x="1041" y="492"/>
                  </a:lnTo>
                  <a:lnTo>
                    <a:pt x="1006" y="444"/>
                  </a:lnTo>
                  <a:lnTo>
                    <a:pt x="843" y="220"/>
                  </a:lnTo>
                  <a:lnTo>
                    <a:pt x="483" y="0"/>
                  </a:lnTo>
                  <a:lnTo>
                    <a:pt x="404" y="79"/>
                  </a:lnTo>
                  <a:lnTo>
                    <a:pt x="0" y="480"/>
                  </a:lnTo>
                  <a:lnTo>
                    <a:pt x="3" y="492"/>
                  </a:lnTo>
                  <a:lnTo>
                    <a:pt x="12" y="525"/>
                  </a:lnTo>
                  <a:lnTo>
                    <a:pt x="20" y="548"/>
                  </a:lnTo>
                  <a:lnTo>
                    <a:pt x="30" y="574"/>
                  </a:lnTo>
                  <a:lnTo>
                    <a:pt x="43" y="604"/>
                  </a:lnTo>
                  <a:lnTo>
                    <a:pt x="59" y="636"/>
                  </a:lnTo>
                  <a:lnTo>
                    <a:pt x="68" y="653"/>
                  </a:lnTo>
                  <a:lnTo>
                    <a:pt x="78" y="670"/>
                  </a:lnTo>
                  <a:lnTo>
                    <a:pt x="88" y="688"/>
                  </a:lnTo>
                  <a:lnTo>
                    <a:pt x="100" y="706"/>
                  </a:lnTo>
                  <a:lnTo>
                    <a:pt x="113" y="724"/>
                  </a:lnTo>
                  <a:lnTo>
                    <a:pt x="127" y="742"/>
                  </a:lnTo>
                  <a:lnTo>
                    <a:pt x="141" y="760"/>
                  </a:lnTo>
                  <a:lnTo>
                    <a:pt x="157" y="778"/>
                  </a:lnTo>
                  <a:lnTo>
                    <a:pt x="173" y="796"/>
                  </a:lnTo>
                  <a:lnTo>
                    <a:pt x="191" y="814"/>
                  </a:lnTo>
                  <a:lnTo>
                    <a:pt x="210" y="831"/>
                  </a:lnTo>
                  <a:lnTo>
                    <a:pt x="230" y="849"/>
                  </a:lnTo>
                  <a:lnTo>
                    <a:pt x="252" y="866"/>
                  </a:lnTo>
                  <a:lnTo>
                    <a:pt x="274" y="882"/>
                  </a:lnTo>
                  <a:lnTo>
                    <a:pt x="297" y="898"/>
                  </a:lnTo>
                  <a:lnTo>
                    <a:pt x="322" y="913"/>
                  </a:lnTo>
                  <a:close/>
                </a:path>
              </a:pathLst>
            </a:custGeom>
            <a:solidFill>
              <a:srgbClr val="6D6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251"/>
            <p:cNvSpPr>
              <a:spLocks/>
            </p:cNvSpPr>
            <p:nvPr/>
          </p:nvSpPr>
          <p:spPr bwMode="auto">
            <a:xfrm>
              <a:off x="7781737" y="188644"/>
              <a:ext cx="68188" cy="45459"/>
            </a:xfrm>
            <a:custGeom>
              <a:avLst/>
              <a:gdLst/>
              <a:ahLst/>
              <a:cxnLst>
                <a:cxn ang="0">
                  <a:pos x="570" y="49"/>
                </a:cxn>
                <a:cxn ang="0">
                  <a:pos x="566" y="59"/>
                </a:cxn>
                <a:cxn ang="0">
                  <a:pos x="560" y="70"/>
                </a:cxn>
                <a:cxn ang="0">
                  <a:pos x="550" y="82"/>
                </a:cxn>
                <a:cxn ang="0">
                  <a:pos x="539" y="94"/>
                </a:cxn>
                <a:cxn ang="0">
                  <a:pos x="525" y="107"/>
                </a:cxn>
                <a:cxn ang="0">
                  <a:pos x="509" y="120"/>
                </a:cxn>
                <a:cxn ang="0">
                  <a:pos x="491" y="132"/>
                </a:cxn>
                <a:cxn ang="0">
                  <a:pos x="471" y="146"/>
                </a:cxn>
                <a:cxn ang="0">
                  <a:pos x="450" y="159"/>
                </a:cxn>
                <a:cxn ang="0">
                  <a:pos x="427" y="173"/>
                </a:cxn>
                <a:cxn ang="0">
                  <a:pos x="404" y="187"/>
                </a:cxn>
                <a:cxn ang="0">
                  <a:pos x="380" y="199"/>
                </a:cxn>
                <a:cxn ang="0">
                  <a:pos x="329" y="226"/>
                </a:cxn>
                <a:cxn ang="0">
                  <a:pos x="276" y="251"/>
                </a:cxn>
                <a:cxn ang="0">
                  <a:pos x="225" y="275"/>
                </a:cxn>
                <a:cxn ang="0">
                  <a:pos x="174" y="298"/>
                </a:cxn>
                <a:cxn ang="0">
                  <a:pos x="128" y="318"/>
                </a:cxn>
                <a:cxn ang="0">
                  <a:pos x="86" y="336"/>
                </a:cxn>
                <a:cxn ang="0">
                  <a:pos x="24" y="361"/>
                </a:cxn>
                <a:cxn ang="0">
                  <a:pos x="0" y="371"/>
                </a:cxn>
                <a:cxn ang="0">
                  <a:pos x="385" y="506"/>
                </a:cxn>
                <a:cxn ang="0">
                  <a:pos x="385" y="271"/>
                </a:cxn>
                <a:cxn ang="0">
                  <a:pos x="608" y="382"/>
                </a:cxn>
                <a:cxn ang="0">
                  <a:pos x="595" y="147"/>
                </a:cxn>
                <a:cxn ang="0">
                  <a:pos x="769" y="246"/>
                </a:cxn>
                <a:cxn ang="0">
                  <a:pos x="729" y="0"/>
                </a:cxn>
                <a:cxn ang="0">
                  <a:pos x="585" y="0"/>
                </a:cxn>
                <a:cxn ang="0">
                  <a:pos x="580" y="15"/>
                </a:cxn>
                <a:cxn ang="0">
                  <a:pos x="576" y="28"/>
                </a:cxn>
                <a:cxn ang="0">
                  <a:pos x="573" y="38"/>
                </a:cxn>
                <a:cxn ang="0">
                  <a:pos x="570" y="49"/>
                </a:cxn>
              </a:cxnLst>
              <a:rect l="0" t="0" r="r" b="b"/>
              <a:pathLst>
                <a:path w="769" h="506">
                  <a:moveTo>
                    <a:pt x="570" y="49"/>
                  </a:moveTo>
                  <a:lnTo>
                    <a:pt x="566" y="59"/>
                  </a:lnTo>
                  <a:lnTo>
                    <a:pt x="560" y="70"/>
                  </a:lnTo>
                  <a:lnTo>
                    <a:pt x="550" y="82"/>
                  </a:lnTo>
                  <a:lnTo>
                    <a:pt x="539" y="94"/>
                  </a:lnTo>
                  <a:lnTo>
                    <a:pt x="525" y="107"/>
                  </a:lnTo>
                  <a:lnTo>
                    <a:pt x="509" y="120"/>
                  </a:lnTo>
                  <a:lnTo>
                    <a:pt x="491" y="132"/>
                  </a:lnTo>
                  <a:lnTo>
                    <a:pt x="471" y="146"/>
                  </a:lnTo>
                  <a:lnTo>
                    <a:pt x="450" y="159"/>
                  </a:lnTo>
                  <a:lnTo>
                    <a:pt x="427" y="173"/>
                  </a:lnTo>
                  <a:lnTo>
                    <a:pt x="404" y="187"/>
                  </a:lnTo>
                  <a:lnTo>
                    <a:pt x="380" y="199"/>
                  </a:lnTo>
                  <a:lnTo>
                    <a:pt x="329" y="226"/>
                  </a:lnTo>
                  <a:lnTo>
                    <a:pt x="276" y="251"/>
                  </a:lnTo>
                  <a:lnTo>
                    <a:pt x="225" y="275"/>
                  </a:lnTo>
                  <a:lnTo>
                    <a:pt x="174" y="298"/>
                  </a:lnTo>
                  <a:lnTo>
                    <a:pt x="128" y="318"/>
                  </a:lnTo>
                  <a:lnTo>
                    <a:pt x="86" y="336"/>
                  </a:lnTo>
                  <a:lnTo>
                    <a:pt x="24" y="361"/>
                  </a:lnTo>
                  <a:lnTo>
                    <a:pt x="0" y="371"/>
                  </a:lnTo>
                  <a:lnTo>
                    <a:pt x="385" y="506"/>
                  </a:lnTo>
                  <a:lnTo>
                    <a:pt x="385" y="271"/>
                  </a:lnTo>
                  <a:lnTo>
                    <a:pt x="608" y="382"/>
                  </a:lnTo>
                  <a:lnTo>
                    <a:pt x="595" y="147"/>
                  </a:lnTo>
                  <a:lnTo>
                    <a:pt x="769" y="246"/>
                  </a:lnTo>
                  <a:lnTo>
                    <a:pt x="729" y="0"/>
                  </a:lnTo>
                  <a:lnTo>
                    <a:pt x="585" y="0"/>
                  </a:lnTo>
                  <a:lnTo>
                    <a:pt x="580" y="15"/>
                  </a:lnTo>
                  <a:lnTo>
                    <a:pt x="576" y="28"/>
                  </a:lnTo>
                  <a:lnTo>
                    <a:pt x="573" y="38"/>
                  </a:lnTo>
                  <a:lnTo>
                    <a:pt x="570" y="49"/>
                  </a:lnTo>
                  <a:close/>
                </a:path>
              </a:pathLst>
            </a:custGeom>
            <a:solidFill>
              <a:srgbClr val="FFF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2" name="Freeform 252"/>
            <p:cNvSpPr>
              <a:spLocks/>
            </p:cNvSpPr>
            <p:nvPr/>
          </p:nvSpPr>
          <p:spPr bwMode="auto">
            <a:xfrm>
              <a:off x="7852599" y="188644"/>
              <a:ext cx="9360" cy="6686"/>
            </a:xfrm>
            <a:custGeom>
              <a:avLst/>
              <a:gdLst/>
              <a:ahLst/>
              <a:cxnLst>
                <a:cxn ang="0">
                  <a:pos x="93" y="73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93" y="73"/>
                </a:cxn>
              </a:cxnLst>
              <a:rect l="0" t="0" r="r" b="b"/>
              <a:pathLst>
                <a:path w="93" h="73">
                  <a:moveTo>
                    <a:pt x="93" y="73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93" y="73"/>
                  </a:lnTo>
                  <a:close/>
                </a:path>
              </a:pathLst>
            </a:custGeom>
            <a:solidFill>
              <a:srgbClr val="FFF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3" name="Freeform 253"/>
            <p:cNvSpPr>
              <a:spLocks/>
            </p:cNvSpPr>
            <p:nvPr/>
          </p:nvSpPr>
          <p:spPr bwMode="auto">
            <a:xfrm>
              <a:off x="7894046" y="231429"/>
              <a:ext cx="18718" cy="192531"/>
            </a:xfrm>
            <a:custGeom>
              <a:avLst/>
              <a:gdLst/>
              <a:ahLst/>
              <a:cxnLst>
                <a:cxn ang="0">
                  <a:pos x="177" y="373"/>
                </a:cxn>
                <a:cxn ang="0">
                  <a:pos x="175" y="373"/>
                </a:cxn>
                <a:cxn ang="0">
                  <a:pos x="174" y="338"/>
                </a:cxn>
                <a:cxn ang="0">
                  <a:pos x="167" y="0"/>
                </a:cxn>
                <a:cxn ang="0">
                  <a:pos x="144" y="9"/>
                </a:cxn>
                <a:cxn ang="0">
                  <a:pos x="122" y="19"/>
                </a:cxn>
                <a:cxn ang="0">
                  <a:pos x="101" y="26"/>
                </a:cxn>
                <a:cxn ang="0">
                  <a:pos x="81" y="33"/>
                </a:cxn>
                <a:cxn ang="0">
                  <a:pos x="61" y="38"/>
                </a:cxn>
                <a:cxn ang="0">
                  <a:pos x="42" y="43"/>
                </a:cxn>
                <a:cxn ang="0">
                  <a:pos x="24" y="47"/>
                </a:cxn>
                <a:cxn ang="0">
                  <a:pos x="6" y="50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0" y="64"/>
                </a:cxn>
                <a:cxn ang="0">
                  <a:pos x="14" y="757"/>
                </a:cxn>
                <a:cxn ang="0">
                  <a:pos x="44" y="2162"/>
                </a:cxn>
                <a:cxn ang="0">
                  <a:pos x="63" y="2140"/>
                </a:cxn>
                <a:cxn ang="0">
                  <a:pos x="82" y="2118"/>
                </a:cxn>
                <a:cxn ang="0">
                  <a:pos x="102" y="2095"/>
                </a:cxn>
                <a:cxn ang="0">
                  <a:pos x="123" y="2074"/>
                </a:cxn>
                <a:cxn ang="0">
                  <a:pos x="144" y="2052"/>
                </a:cxn>
                <a:cxn ang="0">
                  <a:pos x="166" y="2031"/>
                </a:cxn>
                <a:cxn ang="0">
                  <a:pos x="188" y="2010"/>
                </a:cxn>
                <a:cxn ang="0">
                  <a:pos x="211" y="1988"/>
                </a:cxn>
                <a:cxn ang="0">
                  <a:pos x="177" y="373"/>
                </a:cxn>
              </a:cxnLst>
              <a:rect l="0" t="0" r="r" b="b"/>
              <a:pathLst>
                <a:path w="211" h="2162">
                  <a:moveTo>
                    <a:pt x="177" y="373"/>
                  </a:moveTo>
                  <a:lnTo>
                    <a:pt x="175" y="373"/>
                  </a:lnTo>
                  <a:lnTo>
                    <a:pt x="174" y="338"/>
                  </a:lnTo>
                  <a:lnTo>
                    <a:pt x="167" y="0"/>
                  </a:lnTo>
                  <a:lnTo>
                    <a:pt x="144" y="9"/>
                  </a:lnTo>
                  <a:lnTo>
                    <a:pt x="122" y="19"/>
                  </a:lnTo>
                  <a:lnTo>
                    <a:pt x="101" y="26"/>
                  </a:lnTo>
                  <a:lnTo>
                    <a:pt x="81" y="33"/>
                  </a:lnTo>
                  <a:lnTo>
                    <a:pt x="61" y="38"/>
                  </a:lnTo>
                  <a:lnTo>
                    <a:pt x="42" y="43"/>
                  </a:lnTo>
                  <a:lnTo>
                    <a:pt x="24" y="47"/>
                  </a:lnTo>
                  <a:lnTo>
                    <a:pt x="6" y="50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14" y="757"/>
                  </a:lnTo>
                  <a:lnTo>
                    <a:pt x="44" y="2162"/>
                  </a:lnTo>
                  <a:lnTo>
                    <a:pt x="63" y="2140"/>
                  </a:lnTo>
                  <a:lnTo>
                    <a:pt x="82" y="2118"/>
                  </a:lnTo>
                  <a:lnTo>
                    <a:pt x="102" y="2095"/>
                  </a:lnTo>
                  <a:lnTo>
                    <a:pt x="123" y="2074"/>
                  </a:lnTo>
                  <a:lnTo>
                    <a:pt x="144" y="2052"/>
                  </a:lnTo>
                  <a:lnTo>
                    <a:pt x="166" y="2031"/>
                  </a:lnTo>
                  <a:lnTo>
                    <a:pt x="188" y="2010"/>
                  </a:lnTo>
                  <a:lnTo>
                    <a:pt x="211" y="1988"/>
                  </a:lnTo>
                  <a:lnTo>
                    <a:pt x="177" y="373"/>
                  </a:lnTo>
                  <a:close/>
                </a:path>
              </a:pathLst>
            </a:custGeom>
            <a:solidFill>
              <a:srgbClr val="5644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4" name="Freeform 254"/>
            <p:cNvSpPr>
              <a:spLocks/>
            </p:cNvSpPr>
            <p:nvPr/>
          </p:nvSpPr>
          <p:spPr bwMode="auto">
            <a:xfrm>
              <a:off x="7894046" y="188644"/>
              <a:ext cx="8022" cy="4011"/>
            </a:xfrm>
            <a:custGeom>
              <a:avLst/>
              <a:gdLst/>
              <a:ahLst/>
              <a:cxnLst>
                <a:cxn ang="0">
                  <a:pos x="60" y="22"/>
                </a:cxn>
                <a:cxn ang="0">
                  <a:pos x="69" y="17"/>
                </a:cxn>
                <a:cxn ang="0">
                  <a:pos x="78" y="11"/>
                </a:cxn>
                <a:cxn ang="0">
                  <a:pos x="87" y="5"/>
                </a:cxn>
                <a:cxn ang="0">
                  <a:pos x="95" y="0"/>
                </a:cxn>
                <a:cxn ang="0">
                  <a:pos x="0" y="0"/>
                </a:cxn>
                <a:cxn ang="0">
                  <a:pos x="1" y="51"/>
                </a:cxn>
                <a:cxn ang="0">
                  <a:pos x="16" y="45"/>
                </a:cxn>
                <a:cxn ang="0">
                  <a:pos x="30" y="38"/>
                </a:cxn>
                <a:cxn ang="0">
                  <a:pos x="45" y="31"/>
                </a:cxn>
                <a:cxn ang="0">
                  <a:pos x="60" y="22"/>
                </a:cxn>
              </a:cxnLst>
              <a:rect l="0" t="0" r="r" b="b"/>
              <a:pathLst>
                <a:path w="95" h="51">
                  <a:moveTo>
                    <a:pt x="60" y="22"/>
                  </a:moveTo>
                  <a:lnTo>
                    <a:pt x="69" y="17"/>
                  </a:lnTo>
                  <a:lnTo>
                    <a:pt x="78" y="11"/>
                  </a:lnTo>
                  <a:lnTo>
                    <a:pt x="87" y="5"/>
                  </a:lnTo>
                  <a:lnTo>
                    <a:pt x="95" y="0"/>
                  </a:lnTo>
                  <a:lnTo>
                    <a:pt x="0" y="0"/>
                  </a:lnTo>
                  <a:lnTo>
                    <a:pt x="1" y="51"/>
                  </a:lnTo>
                  <a:lnTo>
                    <a:pt x="16" y="45"/>
                  </a:lnTo>
                  <a:lnTo>
                    <a:pt x="30" y="38"/>
                  </a:lnTo>
                  <a:lnTo>
                    <a:pt x="45" y="31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5644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255"/>
            <p:cNvSpPr>
              <a:spLocks/>
            </p:cNvSpPr>
            <p:nvPr/>
          </p:nvSpPr>
          <p:spPr bwMode="auto">
            <a:xfrm>
              <a:off x="7908754" y="222070"/>
              <a:ext cx="22730" cy="187183"/>
            </a:xfrm>
            <a:custGeom>
              <a:avLst/>
              <a:gdLst/>
              <a:ahLst/>
              <a:cxnLst>
                <a:cxn ang="0">
                  <a:pos x="226" y="921"/>
                </a:cxn>
                <a:cxn ang="0">
                  <a:pos x="208" y="74"/>
                </a:cxn>
                <a:cxn ang="0">
                  <a:pos x="197" y="82"/>
                </a:cxn>
                <a:cxn ang="0">
                  <a:pos x="185" y="89"/>
                </a:cxn>
                <a:cxn ang="0">
                  <a:pos x="183" y="0"/>
                </a:cxn>
                <a:cxn ang="0">
                  <a:pos x="152" y="20"/>
                </a:cxn>
                <a:cxn ang="0">
                  <a:pos x="118" y="40"/>
                </a:cxn>
                <a:cxn ang="0">
                  <a:pos x="81" y="62"/>
                </a:cxn>
                <a:cxn ang="0">
                  <a:pos x="41" y="83"/>
                </a:cxn>
                <a:cxn ang="0">
                  <a:pos x="30" y="89"/>
                </a:cxn>
                <a:cxn ang="0">
                  <a:pos x="20" y="93"/>
                </a:cxn>
                <a:cxn ang="0">
                  <a:pos x="10" y="99"/>
                </a:cxn>
                <a:cxn ang="0">
                  <a:pos x="0" y="103"/>
                </a:cxn>
                <a:cxn ang="0">
                  <a:pos x="7" y="441"/>
                </a:cxn>
                <a:cxn ang="0">
                  <a:pos x="8" y="476"/>
                </a:cxn>
                <a:cxn ang="0">
                  <a:pos x="10" y="476"/>
                </a:cxn>
                <a:cxn ang="0">
                  <a:pos x="44" y="2091"/>
                </a:cxn>
                <a:cxn ang="0">
                  <a:pos x="67" y="2071"/>
                </a:cxn>
                <a:cxn ang="0">
                  <a:pos x="92" y="2051"/>
                </a:cxn>
                <a:cxn ang="0">
                  <a:pos x="116" y="2031"/>
                </a:cxn>
                <a:cxn ang="0">
                  <a:pos x="142" y="2012"/>
                </a:cxn>
                <a:cxn ang="0">
                  <a:pos x="167" y="1993"/>
                </a:cxn>
                <a:cxn ang="0">
                  <a:pos x="194" y="1975"/>
                </a:cxn>
                <a:cxn ang="0">
                  <a:pos x="220" y="1958"/>
                </a:cxn>
                <a:cxn ang="0">
                  <a:pos x="248" y="1941"/>
                </a:cxn>
                <a:cxn ang="0">
                  <a:pos x="226" y="921"/>
                </a:cxn>
              </a:cxnLst>
              <a:rect l="0" t="0" r="r" b="b"/>
              <a:pathLst>
                <a:path w="248" h="2091">
                  <a:moveTo>
                    <a:pt x="226" y="921"/>
                  </a:moveTo>
                  <a:lnTo>
                    <a:pt x="208" y="74"/>
                  </a:lnTo>
                  <a:lnTo>
                    <a:pt x="197" y="82"/>
                  </a:lnTo>
                  <a:lnTo>
                    <a:pt x="185" y="89"/>
                  </a:lnTo>
                  <a:lnTo>
                    <a:pt x="183" y="0"/>
                  </a:lnTo>
                  <a:lnTo>
                    <a:pt x="152" y="20"/>
                  </a:lnTo>
                  <a:lnTo>
                    <a:pt x="118" y="40"/>
                  </a:lnTo>
                  <a:lnTo>
                    <a:pt x="81" y="62"/>
                  </a:lnTo>
                  <a:lnTo>
                    <a:pt x="41" y="83"/>
                  </a:lnTo>
                  <a:lnTo>
                    <a:pt x="30" y="89"/>
                  </a:lnTo>
                  <a:lnTo>
                    <a:pt x="20" y="93"/>
                  </a:lnTo>
                  <a:lnTo>
                    <a:pt x="10" y="99"/>
                  </a:lnTo>
                  <a:lnTo>
                    <a:pt x="0" y="103"/>
                  </a:lnTo>
                  <a:lnTo>
                    <a:pt x="7" y="441"/>
                  </a:lnTo>
                  <a:lnTo>
                    <a:pt x="8" y="476"/>
                  </a:lnTo>
                  <a:lnTo>
                    <a:pt x="10" y="476"/>
                  </a:lnTo>
                  <a:lnTo>
                    <a:pt x="44" y="2091"/>
                  </a:lnTo>
                  <a:lnTo>
                    <a:pt x="67" y="2071"/>
                  </a:lnTo>
                  <a:lnTo>
                    <a:pt x="92" y="2051"/>
                  </a:lnTo>
                  <a:lnTo>
                    <a:pt x="116" y="2031"/>
                  </a:lnTo>
                  <a:lnTo>
                    <a:pt x="142" y="2012"/>
                  </a:lnTo>
                  <a:lnTo>
                    <a:pt x="167" y="1993"/>
                  </a:lnTo>
                  <a:lnTo>
                    <a:pt x="194" y="1975"/>
                  </a:lnTo>
                  <a:lnTo>
                    <a:pt x="220" y="1958"/>
                  </a:lnTo>
                  <a:lnTo>
                    <a:pt x="248" y="1941"/>
                  </a:lnTo>
                  <a:lnTo>
                    <a:pt x="226" y="921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256"/>
            <p:cNvSpPr>
              <a:spLocks/>
            </p:cNvSpPr>
            <p:nvPr/>
          </p:nvSpPr>
          <p:spPr bwMode="auto">
            <a:xfrm>
              <a:off x="7935494" y="188644"/>
              <a:ext cx="14708" cy="8022"/>
            </a:xfrm>
            <a:custGeom>
              <a:avLst/>
              <a:gdLst/>
              <a:ahLst/>
              <a:cxnLst>
                <a:cxn ang="0">
                  <a:pos x="47" y="95"/>
                </a:cxn>
                <a:cxn ang="0">
                  <a:pos x="47" y="95"/>
                </a:cxn>
                <a:cxn ang="0">
                  <a:pos x="48" y="95"/>
                </a:cxn>
                <a:cxn ang="0">
                  <a:pos x="66" y="87"/>
                </a:cxn>
                <a:cxn ang="0">
                  <a:pos x="83" y="76"/>
                </a:cxn>
                <a:cxn ang="0">
                  <a:pos x="99" y="66"/>
                </a:cxn>
                <a:cxn ang="0">
                  <a:pos x="113" y="54"/>
                </a:cxn>
                <a:cxn ang="0">
                  <a:pos x="126" y="41"/>
                </a:cxn>
                <a:cxn ang="0">
                  <a:pos x="138" y="29"/>
                </a:cxn>
                <a:cxn ang="0">
                  <a:pos x="149" y="15"/>
                </a:cxn>
                <a:cxn ang="0">
                  <a:pos x="157" y="0"/>
                </a:cxn>
                <a:cxn ang="0">
                  <a:pos x="0" y="0"/>
                </a:cxn>
                <a:cxn ang="0">
                  <a:pos x="5" y="5"/>
                </a:cxn>
                <a:cxn ang="0">
                  <a:pos x="9" y="12"/>
                </a:cxn>
                <a:cxn ang="0">
                  <a:pos x="22" y="33"/>
                </a:cxn>
                <a:cxn ang="0">
                  <a:pos x="32" y="54"/>
                </a:cxn>
                <a:cxn ang="0">
                  <a:pos x="41" y="75"/>
                </a:cxn>
                <a:cxn ang="0">
                  <a:pos x="47" y="95"/>
                </a:cxn>
              </a:cxnLst>
              <a:rect l="0" t="0" r="r" b="b"/>
              <a:pathLst>
                <a:path w="157" h="95">
                  <a:moveTo>
                    <a:pt x="47" y="95"/>
                  </a:moveTo>
                  <a:lnTo>
                    <a:pt x="47" y="95"/>
                  </a:lnTo>
                  <a:lnTo>
                    <a:pt x="48" y="95"/>
                  </a:lnTo>
                  <a:lnTo>
                    <a:pt x="66" y="87"/>
                  </a:lnTo>
                  <a:lnTo>
                    <a:pt x="83" y="76"/>
                  </a:lnTo>
                  <a:lnTo>
                    <a:pt x="99" y="66"/>
                  </a:lnTo>
                  <a:lnTo>
                    <a:pt x="113" y="54"/>
                  </a:lnTo>
                  <a:lnTo>
                    <a:pt x="126" y="41"/>
                  </a:lnTo>
                  <a:lnTo>
                    <a:pt x="138" y="29"/>
                  </a:lnTo>
                  <a:lnTo>
                    <a:pt x="149" y="15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5" y="5"/>
                  </a:lnTo>
                  <a:lnTo>
                    <a:pt x="9" y="12"/>
                  </a:lnTo>
                  <a:lnTo>
                    <a:pt x="22" y="33"/>
                  </a:lnTo>
                  <a:lnTo>
                    <a:pt x="32" y="54"/>
                  </a:lnTo>
                  <a:lnTo>
                    <a:pt x="41" y="75"/>
                  </a:lnTo>
                  <a:lnTo>
                    <a:pt x="47" y="9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7" name="Freeform 257"/>
            <p:cNvSpPr>
              <a:spLocks noEditPoints="1"/>
            </p:cNvSpPr>
            <p:nvPr/>
          </p:nvSpPr>
          <p:spPr bwMode="auto">
            <a:xfrm>
              <a:off x="7597230" y="188644"/>
              <a:ext cx="358321" cy="450576"/>
            </a:xfrm>
            <a:custGeom>
              <a:avLst/>
              <a:gdLst/>
              <a:ahLst/>
              <a:cxnLst>
                <a:cxn ang="0">
                  <a:pos x="3835" y="76"/>
                </a:cxn>
                <a:cxn ang="0">
                  <a:pos x="3351" y="39"/>
                </a:cxn>
                <a:cxn ang="0">
                  <a:pos x="3124" y="60"/>
                </a:cxn>
                <a:cxn ang="0">
                  <a:pos x="3046" y="144"/>
                </a:cxn>
                <a:cxn ang="0">
                  <a:pos x="3296" y="153"/>
                </a:cxn>
                <a:cxn ang="0">
                  <a:pos x="3529" y="39"/>
                </a:cxn>
                <a:cxn ang="0">
                  <a:pos x="3684" y="14"/>
                </a:cxn>
                <a:cxn ang="0">
                  <a:pos x="3757" y="159"/>
                </a:cxn>
                <a:cxn ang="0">
                  <a:pos x="3624" y="306"/>
                </a:cxn>
                <a:cxn ang="0">
                  <a:pos x="3348" y="436"/>
                </a:cxn>
                <a:cxn ang="0">
                  <a:pos x="3080" y="457"/>
                </a:cxn>
                <a:cxn ang="0">
                  <a:pos x="2836" y="495"/>
                </a:cxn>
                <a:cxn ang="0">
                  <a:pos x="2507" y="643"/>
                </a:cxn>
                <a:cxn ang="0">
                  <a:pos x="2116" y="350"/>
                </a:cxn>
                <a:cxn ang="0">
                  <a:pos x="2612" y="70"/>
                </a:cxn>
                <a:cxn ang="0">
                  <a:pos x="1927" y="207"/>
                </a:cxn>
                <a:cxn ang="0">
                  <a:pos x="1467" y="483"/>
                </a:cxn>
                <a:cxn ang="0">
                  <a:pos x="863" y="1076"/>
                </a:cxn>
                <a:cxn ang="0">
                  <a:pos x="221" y="1956"/>
                </a:cxn>
                <a:cxn ang="0">
                  <a:pos x="47" y="2343"/>
                </a:cxn>
                <a:cxn ang="0">
                  <a:pos x="0" y="2746"/>
                </a:cxn>
                <a:cxn ang="0">
                  <a:pos x="33" y="3063"/>
                </a:cxn>
                <a:cxn ang="0">
                  <a:pos x="171" y="3538"/>
                </a:cxn>
                <a:cxn ang="0">
                  <a:pos x="452" y="4123"/>
                </a:cxn>
                <a:cxn ang="0">
                  <a:pos x="870" y="4763"/>
                </a:cxn>
                <a:cxn ang="0">
                  <a:pos x="1214" y="4961"/>
                </a:cxn>
                <a:cxn ang="0">
                  <a:pos x="938" y="4531"/>
                </a:cxn>
                <a:cxn ang="0">
                  <a:pos x="440" y="3682"/>
                </a:cxn>
                <a:cxn ang="0">
                  <a:pos x="213" y="2853"/>
                </a:cxn>
                <a:cxn ang="0">
                  <a:pos x="214" y="2580"/>
                </a:cxn>
                <a:cxn ang="0">
                  <a:pos x="230" y="2466"/>
                </a:cxn>
                <a:cxn ang="0">
                  <a:pos x="308" y="2235"/>
                </a:cxn>
                <a:cxn ang="0">
                  <a:pos x="629" y="1685"/>
                </a:cxn>
                <a:cxn ang="0">
                  <a:pos x="1185" y="1031"/>
                </a:cxn>
                <a:cxn ang="0">
                  <a:pos x="1261" y="1041"/>
                </a:cxn>
                <a:cxn ang="0">
                  <a:pos x="1454" y="1327"/>
                </a:cxn>
                <a:cxn ang="0">
                  <a:pos x="1706" y="1483"/>
                </a:cxn>
                <a:cxn ang="0">
                  <a:pos x="2224" y="1693"/>
                </a:cxn>
                <a:cxn ang="0">
                  <a:pos x="2085" y="2316"/>
                </a:cxn>
                <a:cxn ang="0">
                  <a:pos x="1989" y="2510"/>
                </a:cxn>
                <a:cxn ang="0">
                  <a:pos x="1661" y="2657"/>
                </a:cxn>
                <a:cxn ang="0">
                  <a:pos x="1134" y="2798"/>
                </a:cxn>
                <a:cxn ang="0">
                  <a:pos x="1405" y="2812"/>
                </a:cxn>
                <a:cxn ang="0">
                  <a:pos x="1928" y="2693"/>
                </a:cxn>
                <a:cxn ang="0">
                  <a:pos x="1913" y="2751"/>
                </a:cxn>
                <a:cxn ang="0">
                  <a:pos x="1517" y="3132"/>
                </a:cxn>
                <a:cxn ang="0">
                  <a:pos x="2107" y="3012"/>
                </a:cxn>
                <a:cxn ang="0">
                  <a:pos x="2285" y="3119"/>
                </a:cxn>
                <a:cxn ang="0">
                  <a:pos x="2241" y="2758"/>
                </a:cxn>
                <a:cxn ang="0">
                  <a:pos x="2290" y="2393"/>
                </a:cxn>
                <a:cxn ang="0">
                  <a:pos x="2574" y="1061"/>
                </a:cxn>
                <a:cxn ang="0">
                  <a:pos x="2740" y="767"/>
                </a:cxn>
                <a:cxn ang="0">
                  <a:pos x="3270" y="550"/>
                </a:cxn>
                <a:cxn ang="0">
                  <a:pos x="3391" y="519"/>
                </a:cxn>
                <a:cxn ang="0">
                  <a:pos x="3649" y="398"/>
                </a:cxn>
                <a:cxn ang="0">
                  <a:pos x="3850" y="314"/>
                </a:cxn>
                <a:cxn ang="0">
                  <a:pos x="4006" y="28"/>
                </a:cxn>
                <a:cxn ang="0">
                  <a:pos x="1767" y="1131"/>
                </a:cxn>
                <a:cxn ang="0">
                  <a:pos x="1555" y="963"/>
                </a:cxn>
                <a:cxn ang="0">
                  <a:pos x="1510" y="1158"/>
                </a:cxn>
                <a:cxn ang="0">
                  <a:pos x="1357" y="910"/>
                </a:cxn>
              </a:cxnLst>
              <a:rect l="0" t="0" r="r" b="b"/>
              <a:pathLst>
                <a:path w="4017" h="5049">
                  <a:moveTo>
                    <a:pt x="3951" y="1"/>
                  </a:moveTo>
                  <a:lnTo>
                    <a:pt x="3943" y="16"/>
                  </a:lnTo>
                  <a:lnTo>
                    <a:pt x="3932" y="30"/>
                  </a:lnTo>
                  <a:lnTo>
                    <a:pt x="3920" y="42"/>
                  </a:lnTo>
                  <a:lnTo>
                    <a:pt x="3907" y="55"/>
                  </a:lnTo>
                  <a:lnTo>
                    <a:pt x="3893" y="67"/>
                  </a:lnTo>
                  <a:lnTo>
                    <a:pt x="3877" y="77"/>
                  </a:lnTo>
                  <a:lnTo>
                    <a:pt x="3860" y="88"/>
                  </a:lnTo>
                  <a:lnTo>
                    <a:pt x="3842" y="96"/>
                  </a:lnTo>
                  <a:lnTo>
                    <a:pt x="3841" y="96"/>
                  </a:lnTo>
                  <a:lnTo>
                    <a:pt x="3841" y="96"/>
                  </a:lnTo>
                  <a:lnTo>
                    <a:pt x="3835" y="76"/>
                  </a:lnTo>
                  <a:lnTo>
                    <a:pt x="3826" y="55"/>
                  </a:lnTo>
                  <a:lnTo>
                    <a:pt x="3816" y="34"/>
                  </a:lnTo>
                  <a:lnTo>
                    <a:pt x="3803" y="13"/>
                  </a:lnTo>
                  <a:lnTo>
                    <a:pt x="3799" y="6"/>
                  </a:lnTo>
                  <a:lnTo>
                    <a:pt x="3794" y="1"/>
                  </a:lnTo>
                  <a:lnTo>
                    <a:pt x="3416" y="1"/>
                  </a:lnTo>
                  <a:lnTo>
                    <a:pt x="3408" y="6"/>
                  </a:lnTo>
                  <a:lnTo>
                    <a:pt x="3399" y="12"/>
                  </a:lnTo>
                  <a:lnTo>
                    <a:pt x="3390" y="18"/>
                  </a:lnTo>
                  <a:lnTo>
                    <a:pt x="3381" y="23"/>
                  </a:lnTo>
                  <a:lnTo>
                    <a:pt x="3366" y="32"/>
                  </a:lnTo>
                  <a:lnTo>
                    <a:pt x="3351" y="39"/>
                  </a:lnTo>
                  <a:lnTo>
                    <a:pt x="3337" y="46"/>
                  </a:lnTo>
                  <a:lnTo>
                    <a:pt x="3322" y="52"/>
                  </a:lnTo>
                  <a:lnTo>
                    <a:pt x="3309" y="56"/>
                  </a:lnTo>
                  <a:lnTo>
                    <a:pt x="3295" y="59"/>
                  </a:lnTo>
                  <a:lnTo>
                    <a:pt x="3283" y="63"/>
                  </a:lnTo>
                  <a:lnTo>
                    <a:pt x="3270" y="65"/>
                  </a:lnTo>
                  <a:lnTo>
                    <a:pt x="3243" y="68"/>
                  </a:lnTo>
                  <a:lnTo>
                    <a:pt x="3218" y="69"/>
                  </a:lnTo>
                  <a:lnTo>
                    <a:pt x="3193" y="69"/>
                  </a:lnTo>
                  <a:lnTo>
                    <a:pt x="3168" y="67"/>
                  </a:lnTo>
                  <a:lnTo>
                    <a:pt x="3145" y="64"/>
                  </a:lnTo>
                  <a:lnTo>
                    <a:pt x="3124" y="60"/>
                  </a:lnTo>
                  <a:lnTo>
                    <a:pt x="3104" y="56"/>
                  </a:lnTo>
                  <a:lnTo>
                    <a:pt x="3085" y="52"/>
                  </a:lnTo>
                  <a:lnTo>
                    <a:pt x="3069" y="47"/>
                  </a:lnTo>
                  <a:lnTo>
                    <a:pt x="3055" y="42"/>
                  </a:lnTo>
                  <a:lnTo>
                    <a:pt x="3035" y="35"/>
                  </a:lnTo>
                  <a:lnTo>
                    <a:pt x="3027" y="33"/>
                  </a:lnTo>
                  <a:lnTo>
                    <a:pt x="2972" y="8"/>
                  </a:lnTo>
                  <a:lnTo>
                    <a:pt x="2955" y="132"/>
                  </a:lnTo>
                  <a:lnTo>
                    <a:pt x="3042" y="174"/>
                  </a:lnTo>
                  <a:lnTo>
                    <a:pt x="3043" y="163"/>
                  </a:lnTo>
                  <a:lnTo>
                    <a:pt x="3045" y="153"/>
                  </a:lnTo>
                  <a:lnTo>
                    <a:pt x="3046" y="144"/>
                  </a:lnTo>
                  <a:lnTo>
                    <a:pt x="3047" y="136"/>
                  </a:lnTo>
                  <a:lnTo>
                    <a:pt x="3063" y="140"/>
                  </a:lnTo>
                  <a:lnTo>
                    <a:pt x="3081" y="144"/>
                  </a:lnTo>
                  <a:lnTo>
                    <a:pt x="3101" y="149"/>
                  </a:lnTo>
                  <a:lnTo>
                    <a:pt x="3123" y="153"/>
                  </a:lnTo>
                  <a:lnTo>
                    <a:pt x="3145" y="156"/>
                  </a:lnTo>
                  <a:lnTo>
                    <a:pt x="3168" y="159"/>
                  </a:lnTo>
                  <a:lnTo>
                    <a:pt x="3193" y="160"/>
                  </a:lnTo>
                  <a:lnTo>
                    <a:pt x="3218" y="160"/>
                  </a:lnTo>
                  <a:lnTo>
                    <a:pt x="3243" y="160"/>
                  </a:lnTo>
                  <a:lnTo>
                    <a:pt x="3270" y="157"/>
                  </a:lnTo>
                  <a:lnTo>
                    <a:pt x="3296" y="153"/>
                  </a:lnTo>
                  <a:lnTo>
                    <a:pt x="3323" y="146"/>
                  </a:lnTo>
                  <a:lnTo>
                    <a:pt x="3337" y="143"/>
                  </a:lnTo>
                  <a:lnTo>
                    <a:pt x="3350" y="139"/>
                  </a:lnTo>
                  <a:lnTo>
                    <a:pt x="3363" y="133"/>
                  </a:lnTo>
                  <a:lnTo>
                    <a:pt x="3377" y="128"/>
                  </a:lnTo>
                  <a:lnTo>
                    <a:pt x="3391" y="122"/>
                  </a:lnTo>
                  <a:lnTo>
                    <a:pt x="3403" y="115"/>
                  </a:lnTo>
                  <a:lnTo>
                    <a:pt x="3417" y="108"/>
                  </a:lnTo>
                  <a:lnTo>
                    <a:pt x="3430" y="100"/>
                  </a:lnTo>
                  <a:lnTo>
                    <a:pt x="3465" y="78"/>
                  </a:lnTo>
                  <a:lnTo>
                    <a:pt x="3498" y="57"/>
                  </a:lnTo>
                  <a:lnTo>
                    <a:pt x="3529" y="39"/>
                  </a:lnTo>
                  <a:lnTo>
                    <a:pt x="3560" y="24"/>
                  </a:lnTo>
                  <a:lnTo>
                    <a:pt x="3574" y="17"/>
                  </a:lnTo>
                  <a:lnTo>
                    <a:pt x="3588" y="12"/>
                  </a:lnTo>
                  <a:lnTo>
                    <a:pt x="3602" y="7"/>
                  </a:lnTo>
                  <a:lnTo>
                    <a:pt x="3613" y="4"/>
                  </a:lnTo>
                  <a:lnTo>
                    <a:pt x="3626" y="1"/>
                  </a:lnTo>
                  <a:lnTo>
                    <a:pt x="3638" y="0"/>
                  </a:lnTo>
                  <a:lnTo>
                    <a:pt x="3648" y="0"/>
                  </a:lnTo>
                  <a:lnTo>
                    <a:pt x="3658" y="2"/>
                  </a:lnTo>
                  <a:lnTo>
                    <a:pt x="3666" y="4"/>
                  </a:lnTo>
                  <a:lnTo>
                    <a:pt x="3676" y="8"/>
                  </a:lnTo>
                  <a:lnTo>
                    <a:pt x="3684" y="14"/>
                  </a:lnTo>
                  <a:lnTo>
                    <a:pt x="3693" y="20"/>
                  </a:lnTo>
                  <a:lnTo>
                    <a:pt x="3701" y="29"/>
                  </a:lnTo>
                  <a:lnTo>
                    <a:pt x="3710" y="38"/>
                  </a:lnTo>
                  <a:lnTo>
                    <a:pt x="3718" y="49"/>
                  </a:lnTo>
                  <a:lnTo>
                    <a:pt x="3727" y="61"/>
                  </a:lnTo>
                  <a:lnTo>
                    <a:pt x="3736" y="77"/>
                  </a:lnTo>
                  <a:lnTo>
                    <a:pt x="3743" y="92"/>
                  </a:lnTo>
                  <a:lnTo>
                    <a:pt x="3750" y="107"/>
                  </a:lnTo>
                  <a:lnTo>
                    <a:pt x="3754" y="121"/>
                  </a:lnTo>
                  <a:lnTo>
                    <a:pt x="3756" y="133"/>
                  </a:lnTo>
                  <a:lnTo>
                    <a:pt x="3757" y="146"/>
                  </a:lnTo>
                  <a:lnTo>
                    <a:pt x="3757" y="159"/>
                  </a:lnTo>
                  <a:lnTo>
                    <a:pt x="3754" y="171"/>
                  </a:lnTo>
                  <a:lnTo>
                    <a:pt x="3751" y="181"/>
                  </a:lnTo>
                  <a:lnTo>
                    <a:pt x="3746" y="193"/>
                  </a:lnTo>
                  <a:lnTo>
                    <a:pt x="3738" y="204"/>
                  </a:lnTo>
                  <a:lnTo>
                    <a:pt x="3730" y="216"/>
                  </a:lnTo>
                  <a:lnTo>
                    <a:pt x="3720" y="229"/>
                  </a:lnTo>
                  <a:lnTo>
                    <a:pt x="3709" y="240"/>
                  </a:lnTo>
                  <a:lnTo>
                    <a:pt x="3695" y="253"/>
                  </a:lnTo>
                  <a:lnTo>
                    <a:pt x="3680" y="266"/>
                  </a:lnTo>
                  <a:lnTo>
                    <a:pt x="3663" y="280"/>
                  </a:lnTo>
                  <a:lnTo>
                    <a:pt x="3644" y="292"/>
                  </a:lnTo>
                  <a:lnTo>
                    <a:pt x="3624" y="306"/>
                  </a:lnTo>
                  <a:lnTo>
                    <a:pt x="3602" y="321"/>
                  </a:lnTo>
                  <a:lnTo>
                    <a:pt x="3578" y="335"/>
                  </a:lnTo>
                  <a:lnTo>
                    <a:pt x="3553" y="350"/>
                  </a:lnTo>
                  <a:lnTo>
                    <a:pt x="3525" y="364"/>
                  </a:lnTo>
                  <a:lnTo>
                    <a:pt x="3496" y="380"/>
                  </a:lnTo>
                  <a:lnTo>
                    <a:pt x="3472" y="393"/>
                  </a:lnTo>
                  <a:lnTo>
                    <a:pt x="3449" y="403"/>
                  </a:lnTo>
                  <a:lnTo>
                    <a:pt x="3427" y="412"/>
                  </a:lnTo>
                  <a:lnTo>
                    <a:pt x="3407" y="420"/>
                  </a:lnTo>
                  <a:lnTo>
                    <a:pt x="3386" y="426"/>
                  </a:lnTo>
                  <a:lnTo>
                    <a:pt x="3366" y="432"/>
                  </a:lnTo>
                  <a:lnTo>
                    <a:pt x="3348" y="436"/>
                  </a:lnTo>
                  <a:lnTo>
                    <a:pt x="3330" y="440"/>
                  </a:lnTo>
                  <a:lnTo>
                    <a:pt x="3312" y="443"/>
                  </a:lnTo>
                  <a:lnTo>
                    <a:pt x="3295" y="445"/>
                  </a:lnTo>
                  <a:lnTo>
                    <a:pt x="3278" y="446"/>
                  </a:lnTo>
                  <a:lnTo>
                    <a:pt x="3263" y="447"/>
                  </a:lnTo>
                  <a:lnTo>
                    <a:pt x="3230" y="447"/>
                  </a:lnTo>
                  <a:lnTo>
                    <a:pt x="3198" y="447"/>
                  </a:lnTo>
                  <a:lnTo>
                    <a:pt x="3176" y="448"/>
                  </a:lnTo>
                  <a:lnTo>
                    <a:pt x="3152" y="448"/>
                  </a:lnTo>
                  <a:lnTo>
                    <a:pt x="3129" y="450"/>
                  </a:lnTo>
                  <a:lnTo>
                    <a:pt x="3105" y="453"/>
                  </a:lnTo>
                  <a:lnTo>
                    <a:pt x="3080" y="457"/>
                  </a:lnTo>
                  <a:lnTo>
                    <a:pt x="3055" y="462"/>
                  </a:lnTo>
                  <a:lnTo>
                    <a:pt x="3028" y="469"/>
                  </a:lnTo>
                  <a:lnTo>
                    <a:pt x="3002" y="477"/>
                  </a:lnTo>
                  <a:lnTo>
                    <a:pt x="3003" y="467"/>
                  </a:lnTo>
                  <a:lnTo>
                    <a:pt x="3005" y="458"/>
                  </a:lnTo>
                  <a:lnTo>
                    <a:pt x="3006" y="447"/>
                  </a:lnTo>
                  <a:lnTo>
                    <a:pt x="3007" y="436"/>
                  </a:lnTo>
                  <a:lnTo>
                    <a:pt x="2913" y="453"/>
                  </a:lnTo>
                  <a:lnTo>
                    <a:pt x="2912" y="461"/>
                  </a:lnTo>
                  <a:lnTo>
                    <a:pt x="2887" y="471"/>
                  </a:lnTo>
                  <a:lnTo>
                    <a:pt x="2862" y="483"/>
                  </a:lnTo>
                  <a:lnTo>
                    <a:pt x="2836" y="495"/>
                  </a:lnTo>
                  <a:lnTo>
                    <a:pt x="2810" y="506"/>
                  </a:lnTo>
                  <a:lnTo>
                    <a:pt x="2783" y="519"/>
                  </a:lnTo>
                  <a:lnTo>
                    <a:pt x="2756" y="532"/>
                  </a:lnTo>
                  <a:lnTo>
                    <a:pt x="2729" y="545"/>
                  </a:lnTo>
                  <a:lnTo>
                    <a:pt x="2701" y="557"/>
                  </a:lnTo>
                  <a:lnTo>
                    <a:pt x="2670" y="571"/>
                  </a:lnTo>
                  <a:lnTo>
                    <a:pt x="2640" y="586"/>
                  </a:lnTo>
                  <a:lnTo>
                    <a:pt x="2609" y="600"/>
                  </a:lnTo>
                  <a:lnTo>
                    <a:pt x="2580" y="612"/>
                  </a:lnTo>
                  <a:lnTo>
                    <a:pt x="2553" y="625"/>
                  </a:lnTo>
                  <a:lnTo>
                    <a:pt x="2528" y="635"/>
                  </a:lnTo>
                  <a:lnTo>
                    <a:pt x="2507" y="643"/>
                  </a:lnTo>
                  <a:lnTo>
                    <a:pt x="2490" y="649"/>
                  </a:lnTo>
                  <a:lnTo>
                    <a:pt x="2477" y="644"/>
                  </a:lnTo>
                  <a:lnTo>
                    <a:pt x="2462" y="637"/>
                  </a:lnTo>
                  <a:lnTo>
                    <a:pt x="2444" y="627"/>
                  </a:lnTo>
                  <a:lnTo>
                    <a:pt x="2422" y="615"/>
                  </a:lnTo>
                  <a:lnTo>
                    <a:pt x="2373" y="588"/>
                  </a:lnTo>
                  <a:lnTo>
                    <a:pt x="2316" y="555"/>
                  </a:lnTo>
                  <a:lnTo>
                    <a:pt x="2253" y="517"/>
                  </a:lnTo>
                  <a:lnTo>
                    <a:pt x="2185" y="475"/>
                  </a:lnTo>
                  <a:lnTo>
                    <a:pt x="2113" y="430"/>
                  </a:lnTo>
                  <a:lnTo>
                    <a:pt x="2040" y="382"/>
                  </a:lnTo>
                  <a:lnTo>
                    <a:pt x="2116" y="350"/>
                  </a:lnTo>
                  <a:lnTo>
                    <a:pt x="2197" y="313"/>
                  </a:lnTo>
                  <a:lnTo>
                    <a:pt x="2279" y="274"/>
                  </a:lnTo>
                  <a:lnTo>
                    <a:pt x="2360" y="234"/>
                  </a:lnTo>
                  <a:lnTo>
                    <a:pt x="2398" y="214"/>
                  </a:lnTo>
                  <a:lnTo>
                    <a:pt x="2435" y="194"/>
                  </a:lnTo>
                  <a:lnTo>
                    <a:pt x="2470" y="174"/>
                  </a:lnTo>
                  <a:lnTo>
                    <a:pt x="2503" y="155"/>
                  </a:lnTo>
                  <a:lnTo>
                    <a:pt x="2533" y="136"/>
                  </a:lnTo>
                  <a:lnTo>
                    <a:pt x="2559" y="117"/>
                  </a:lnTo>
                  <a:lnTo>
                    <a:pt x="2582" y="99"/>
                  </a:lnTo>
                  <a:lnTo>
                    <a:pt x="2600" y="82"/>
                  </a:lnTo>
                  <a:lnTo>
                    <a:pt x="2612" y="70"/>
                  </a:lnTo>
                  <a:lnTo>
                    <a:pt x="2623" y="57"/>
                  </a:lnTo>
                  <a:lnTo>
                    <a:pt x="2633" y="43"/>
                  </a:lnTo>
                  <a:lnTo>
                    <a:pt x="2643" y="29"/>
                  </a:lnTo>
                  <a:lnTo>
                    <a:pt x="2647" y="16"/>
                  </a:lnTo>
                  <a:lnTo>
                    <a:pt x="2652" y="1"/>
                  </a:lnTo>
                  <a:lnTo>
                    <a:pt x="2357" y="1"/>
                  </a:lnTo>
                  <a:lnTo>
                    <a:pt x="2298" y="33"/>
                  </a:lnTo>
                  <a:lnTo>
                    <a:pt x="2232" y="67"/>
                  </a:lnTo>
                  <a:lnTo>
                    <a:pt x="2160" y="102"/>
                  </a:lnTo>
                  <a:lnTo>
                    <a:pt x="2083" y="138"/>
                  </a:lnTo>
                  <a:lnTo>
                    <a:pt x="2005" y="173"/>
                  </a:lnTo>
                  <a:lnTo>
                    <a:pt x="1927" y="207"/>
                  </a:lnTo>
                  <a:lnTo>
                    <a:pt x="1851" y="238"/>
                  </a:lnTo>
                  <a:lnTo>
                    <a:pt x="1781" y="267"/>
                  </a:lnTo>
                  <a:lnTo>
                    <a:pt x="1718" y="318"/>
                  </a:lnTo>
                  <a:lnTo>
                    <a:pt x="1695" y="329"/>
                  </a:lnTo>
                  <a:lnTo>
                    <a:pt x="1669" y="343"/>
                  </a:lnTo>
                  <a:lnTo>
                    <a:pt x="1643" y="358"/>
                  </a:lnTo>
                  <a:lnTo>
                    <a:pt x="1616" y="375"/>
                  </a:lnTo>
                  <a:lnTo>
                    <a:pt x="1588" y="394"/>
                  </a:lnTo>
                  <a:lnTo>
                    <a:pt x="1559" y="414"/>
                  </a:lnTo>
                  <a:lnTo>
                    <a:pt x="1529" y="435"/>
                  </a:lnTo>
                  <a:lnTo>
                    <a:pt x="1499" y="459"/>
                  </a:lnTo>
                  <a:lnTo>
                    <a:pt x="1467" y="483"/>
                  </a:lnTo>
                  <a:lnTo>
                    <a:pt x="1435" y="510"/>
                  </a:lnTo>
                  <a:lnTo>
                    <a:pt x="1402" y="537"/>
                  </a:lnTo>
                  <a:lnTo>
                    <a:pt x="1368" y="566"/>
                  </a:lnTo>
                  <a:lnTo>
                    <a:pt x="1334" y="595"/>
                  </a:lnTo>
                  <a:lnTo>
                    <a:pt x="1300" y="627"/>
                  </a:lnTo>
                  <a:lnTo>
                    <a:pt x="1265" y="659"/>
                  </a:lnTo>
                  <a:lnTo>
                    <a:pt x="1229" y="693"/>
                  </a:lnTo>
                  <a:lnTo>
                    <a:pt x="1157" y="763"/>
                  </a:lnTo>
                  <a:lnTo>
                    <a:pt x="1084" y="837"/>
                  </a:lnTo>
                  <a:lnTo>
                    <a:pt x="1011" y="914"/>
                  </a:lnTo>
                  <a:lnTo>
                    <a:pt x="937" y="994"/>
                  </a:lnTo>
                  <a:lnTo>
                    <a:pt x="863" y="1076"/>
                  </a:lnTo>
                  <a:lnTo>
                    <a:pt x="790" y="1162"/>
                  </a:lnTo>
                  <a:lnTo>
                    <a:pt x="717" y="1249"/>
                  </a:lnTo>
                  <a:lnTo>
                    <a:pt x="646" y="1337"/>
                  </a:lnTo>
                  <a:lnTo>
                    <a:pt x="588" y="1410"/>
                  </a:lnTo>
                  <a:lnTo>
                    <a:pt x="533" y="1483"/>
                  </a:lnTo>
                  <a:lnTo>
                    <a:pt x="479" y="1557"/>
                  </a:lnTo>
                  <a:lnTo>
                    <a:pt x="427" y="1630"/>
                  </a:lnTo>
                  <a:lnTo>
                    <a:pt x="377" y="1703"/>
                  </a:lnTo>
                  <a:lnTo>
                    <a:pt x="329" y="1777"/>
                  </a:lnTo>
                  <a:lnTo>
                    <a:pt x="283" y="1849"/>
                  </a:lnTo>
                  <a:lnTo>
                    <a:pt x="241" y="1920"/>
                  </a:lnTo>
                  <a:lnTo>
                    <a:pt x="221" y="1956"/>
                  </a:lnTo>
                  <a:lnTo>
                    <a:pt x="202" y="1990"/>
                  </a:lnTo>
                  <a:lnTo>
                    <a:pt x="183" y="2024"/>
                  </a:lnTo>
                  <a:lnTo>
                    <a:pt x="166" y="2058"/>
                  </a:lnTo>
                  <a:lnTo>
                    <a:pt x="149" y="2092"/>
                  </a:lnTo>
                  <a:lnTo>
                    <a:pt x="132" y="2125"/>
                  </a:lnTo>
                  <a:lnTo>
                    <a:pt x="117" y="2158"/>
                  </a:lnTo>
                  <a:lnTo>
                    <a:pt x="103" y="2191"/>
                  </a:lnTo>
                  <a:lnTo>
                    <a:pt x="89" y="2223"/>
                  </a:lnTo>
                  <a:lnTo>
                    <a:pt x="78" y="2253"/>
                  </a:lnTo>
                  <a:lnTo>
                    <a:pt x="66" y="2284"/>
                  </a:lnTo>
                  <a:lnTo>
                    <a:pt x="57" y="2315"/>
                  </a:lnTo>
                  <a:lnTo>
                    <a:pt x="47" y="2343"/>
                  </a:lnTo>
                  <a:lnTo>
                    <a:pt x="40" y="2373"/>
                  </a:lnTo>
                  <a:lnTo>
                    <a:pt x="32" y="2401"/>
                  </a:lnTo>
                  <a:lnTo>
                    <a:pt x="27" y="2428"/>
                  </a:lnTo>
                  <a:lnTo>
                    <a:pt x="21" y="2463"/>
                  </a:lnTo>
                  <a:lnTo>
                    <a:pt x="15" y="2499"/>
                  </a:lnTo>
                  <a:lnTo>
                    <a:pt x="11" y="2535"/>
                  </a:lnTo>
                  <a:lnTo>
                    <a:pt x="7" y="2571"/>
                  </a:lnTo>
                  <a:lnTo>
                    <a:pt x="4" y="2607"/>
                  </a:lnTo>
                  <a:lnTo>
                    <a:pt x="3" y="2644"/>
                  </a:lnTo>
                  <a:lnTo>
                    <a:pt x="0" y="2681"/>
                  </a:lnTo>
                  <a:lnTo>
                    <a:pt x="0" y="2718"/>
                  </a:lnTo>
                  <a:lnTo>
                    <a:pt x="0" y="2746"/>
                  </a:lnTo>
                  <a:lnTo>
                    <a:pt x="2" y="2773"/>
                  </a:lnTo>
                  <a:lnTo>
                    <a:pt x="3" y="2801"/>
                  </a:lnTo>
                  <a:lnTo>
                    <a:pt x="5" y="2830"/>
                  </a:lnTo>
                  <a:lnTo>
                    <a:pt x="7" y="2857"/>
                  </a:lnTo>
                  <a:lnTo>
                    <a:pt x="9" y="2886"/>
                  </a:lnTo>
                  <a:lnTo>
                    <a:pt x="12" y="2914"/>
                  </a:lnTo>
                  <a:lnTo>
                    <a:pt x="15" y="2943"/>
                  </a:lnTo>
                  <a:lnTo>
                    <a:pt x="18" y="2966"/>
                  </a:lnTo>
                  <a:lnTo>
                    <a:pt x="22" y="2991"/>
                  </a:lnTo>
                  <a:lnTo>
                    <a:pt x="26" y="3014"/>
                  </a:lnTo>
                  <a:lnTo>
                    <a:pt x="29" y="3038"/>
                  </a:lnTo>
                  <a:lnTo>
                    <a:pt x="33" y="3063"/>
                  </a:lnTo>
                  <a:lnTo>
                    <a:pt x="39" y="3086"/>
                  </a:lnTo>
                  <a:lnTo>
                    <a:pt x="43" y="3110"/>
                  </a:lnTo>
                  <a:lnTo>
                    <a:pt x="48" y="3135"/>
                  </a:lnTo>
                  <a:lnTo>
                    <a:pt x="59" y="3178"/>
                  </a:lnTo>
                  <a:lnTo>
                    <a:pt x="69" y="3223"/>
                  </a:lnTo>
                  <a:lnTo>
                    <a:pt x="81" y="3266"/>
                  </a:lnTo>
                  <a:lnTo>
                    <a:pt x="94" y="3311"/>
                  </a:lnTo>
                  <a:lnTo>
                    <a:pt x="107" y="3355"/>
                  </a:lnTo>
                  <a:lnTo>
                    <a:pt x="121" y="3401"/>
                  </a:lnTo>
                  <a:lnTo>
                    <a:pt x="137" y="3446"/>
                  </a:lnTo>
                  <a:lnTo>
                    <a:pt x="153" y="3492"/>
                  </a:lnTo>
                  <a:lnTo>
                    <a:pt x="171" y="3538"/>
                  </a:lnTo>
                  <a:lnTo>
                    <a:pt x="189" y="3585"/>
                  </a:lnTo>
                  <a:lnTo>
                    <a:pt x="208" y="3632"/>
                  </a:lnTo>
                  <a:lnTo>
                    <a:pt x="228" y="3679"/>
                  </a:lnTo>
                  <a:lnTo>
                    <a:pt x="249" y="3727"/>
                  </a:lnTo>
                  <a:lnTo>
                    <a:pt x="272" y="3776"/>
                  </a:lnTo>
                  <a:lnTo>
                    <a:pt x="294" y="3823"/>
                  </a:lnTo>
                  <a:lnTo>
                    <a:pt x="318" y="3872"/>
                  </a:lnTo>
                  <a:lnTo>
                    <a:pt x="344" y="3922"/>
                  </a:lnTo>
                  <a:lnTo>
                    <a:pt x="369" y="3972"/>
                  </a:lnTo>
                  <a:lnTo>
                    <a:pt x="396" y="4021"/>
                  </a:lnTo>
                  <a:lnTo>
                    <a:pt x="423" y="4072"/>
                  </a:lnTo>
                  <a:lnTo>
                    <a:pt x="452" y="4123"/>
                  </a:lnTo>
                  <a:lnTo>
                    <a:pt x="481" y="4174"/>
                  </a:lnTo>
                  <a:lnTo>
                    <a:pt x="512" y="4226"/>
                  </a:lnTo>
                  <a:lnTo>
                    <a:pt x="544" y="4278"/>
                  </a:lnTo>
                  <a:lnTo>
                    <a:pt x="577" y="4331"/>
                  </a:lnTo>
                  <a:lnTo>
                    <a:pt x="610" y="4384"/>
                  </a:lnTo>
                  <a:lnTo>
                    <a:pt x="645" y="4437"/>
                  </a:lnTo>
                  <a:lnTo>
                    <a:pt x="680" y="4491"/>
                  </a:lnTo>
                  <a:lnTo>
                    <a:pt x="717" y="4545"/>
                  </a:lnTo>
                  <a:lnTo>
                    <a:pt x="754" y="4599"/>
                  </a:lnTo>
                  <a:lnTo>
                    <a:pt x="792" y="4654"/>
                  </a:lnTo>
                  <a:lnTo>
                    <a:pt x="831" y="4709"/>
                  </a:lnTo>
                  <a:lnTo>
                    <a:pt x="870" y="4763"/>
                  </a:lnTo>
                  <a:lnTo>
                    <a:pt x="908" y="4813"/>
                  </a:lnTo>
                  <a:lnTo>
                    <a:pt x="946" y="4859"/>
                  </a:lnTo>
                  <a:lnTo>
                    <a:pt x="982" y="4903"/>
                  </a:lnTo>
                  <a:lnTo>
                    <a:pt x="1018" y="4943"/>
                  </a:lnTo>
                  <a:lnTo>
                    <a:pt x="1053" y="4981"/>
                  </a:lnTo>
                  <a:lnTo>
                    <a:pt x="1086" y="5016"/>
                  </a:lnTo>
                  <a:lnTo>
                    <a:pt x="1120" y="5049"/>
                  </a:lnTo>
                  <a:lnTo>
                    <a:pt x="1136" y="5030"/>
                  </a:lnTo>
                  <a:lnTo>
                    <a:pt x="1154" y="5012"/>
                  </a:lnTo>
                  <a:lnTo>
                    <a:pt x="1172" y="4994"/>
                  </a:lnTo>
                  <a:lnTo>
                    <a:pt x="1192" y="4977"/>
                  </a:lnTo>
                  <a:lnTo>
                    <a:pt x="1214" y="4961"/>
                  </a:lnTo>
                  <a:lnTo>
                    <a:pt x="1236" y="4946"/>
                  </a:lnTo>
                  <a:lnTo>
                    <a:pt x="1259" y="4931"/>
                  </a:lnTo>
                  <a:lnTo>
                    <a:pt x="1283" y="4918"/>
                  </a:lnTo>
                  <a:lnTo>
                    <a:pt x="1280" y="4914"/>
                  </a:lnTo>
                  <a:lnTo>
                    <a:pt x="1277" y="4911"/>
                  </a:lnTo>
                  <a:lnTo>
                    <a:pt x="1262" y="4917"/>
                  </a:lnTo>
                  <a:lnTo>
                    <a:pt x="1206" y="4855"/>
                  </a:lnTo>
                  <a:lnTo>
                    <a:pt x="1150" y="4793"/>
                  </a:lnTo>
                  <a:lnTo>
                    <a:pt x="1095" y="4729"/>
                  </a:lnTo>
                  <a:lnTo>
                    <a:pt x="1042" y="4664"/>
                  </a:lnTo>
                  <a:lnTo>
                    <a:pt x="989" y="4598"/>
                  </a:lnTo>
                  <a:lnTo>
                    <a:pt x="938" y="4531"/>
                  </a:lnTo>
                  <a:lnTo>
                    <a:pt x="888" y="4463"/>
                  </a:lnTo>
                  <a:lnTo>
                    <a:pt x="840" y="4394"/>
                  </a:lnTo>
                  <a:lnTo>
                    <a:pt x="793" y="4325"/>
                  </a:lnTo>
                  <a:lnTo>
                    <a:pt x="747" y="4256"/>
                  </a:lnTo>
                  <a:lnTo>
                    <a:pt x="703" y="4185"/>
                  </a:lnTo>
                  <a:lnTo>
                    <a:pt x="661" y="4114"/>
                  </a:lnTo>
                  <a:lnTo>
                    <a:pt x="619" y="4043"/>
                  </a:lnTo>
                  <a:lnTo>
                    <a:pt x="580" y="3971"/>
                  </a:lnTo>
                  <a:lnTo>
                    <a:pt x="542" y="3899"/>
                  </a:lnTo>
                  <a:lnTo>
                    <a:pt x="506" y="3826"/>
                  </a:lnTo>
                  <a:lnTo>
                    <a:pt x="472" y="3754"/>
                  </a:lnTo>
                  <a:lnTo>
                    <a:pt x="440" y="3682"/>
                  </a:lnTo>
                  <a:lnTo>
                    <a:pt x="409" y="3610"/>
                  </a:lnTo>
                  <a:lnTo>
                    <a:pt x="381" y="3539"/>
                  </a:lnTo>
                  <a:lnTo>
                    <a:pt x="354" y="3467"/>
                  </a:lnTo>
                  <a:lnTo>
                    <a:pt x="330" y="3396"/>
                  </a:lnTo>
                  <a:lnTo>
                    <a:pt x="308" y="3326"/>
                  </a:lnTo>
                  <a:lnTo>
                    <a:pt x="288" y="3257"/>
                  </a:lnTo>
                  <a:lnTo>
                    <a:pt x="270" y="3187"/>
                  </a:lnTo>
                  <a:lnTo>
                    <a:pt x="254" y="3119"/>
                  </a:lnTo>
                  <a:lnTo>
                    <a:pt x="240" y="3051"/>
                  </a:lnTo>
                  <a:lnTo>
                    <a:pt x="228" y="2984"/>
                  </a:lnTo>
                  <a:lnTo>
                    <a:pt x="220" y="2919"/>
                  </a:lnTo>
                  <a:lnTo>
                    <a:pt x="213" y="2853"/>
                  </a:lnTo>
                  <a:lnTo>
                    <a:pt x="209" y="2789"/>
                  </a:lnTo>
                  <a:lnTo>
                    <a:pt x="208" y="2727"/>
                  </a:lnTo>
                  <a:lnTo>
                    <a:pt x="207" y="2724"/>
                  </a:lnTo>
                  <a:lnTo>
                    <a:pt x="207" y="2719"/>
                  </a:lnTo>
                  <a:lnTo>
                    <a:pt x="207" y="2713"/>
                  </a:lnTo>
                  <a:lnTo>
                    <a:pt x="208" y="2706"/>
                  </a:lnTo>
                  <a:lnTo>
                    <a:pt x="208" y="2680"/>
                  </a:lnTo>
                  <a:lnTo>
                    <a:pt x="209" y="2656"/>
                  </a:lnTo>
                  <a:lnTo>
                    <a:pt x="210" y="2631"/>
                  </a:lnTo>
                  <a:lnTo>
                    <a:pt x="212" y="2607"/>
                  </a:lnTo>
                  <a:lnTo>
                    <a:pt x="213" y="2593"/>
                  </a:lnTo>
                  <a:lnTo>
                    <a:pt x="214" y="2580"/>
                  </a:lnTo>
                  <a:lnTo>
                    <a:pt x="217" y="2567"/>
                  </a:lnTo>
                  <a:lnTo>
                    <a:pt x="218" y="2553"/>
                  </a:lnTo>
                  <a:lnTo>
                    <a:pt x="219" y="2544"/>
                  </a:lnTo>
                  <a:lnTo>
                    <a:pt x="220" y="2533"/>
                  </a:lnTo>
                  <a:lnTo>
                    <a:pt x="221" y="2523"/>
                  </a:lnTo>
                  <a:lnTo>
                    <a:pt x="223" y="2514"/>
                  </a:lnTo>
                  <a:lnTo>
                    <a:pt x="224" y="2508"/>
                  </a:lnTo>
                  <a:lnTo>
                    <a:pt x="225" y="2502"/>
                  </a:lnTo>
                  <a:lnTo>
                    <a:pt x="226" y="2493"/>
                  </a:lnTo>
                  <a:lnTo>
                    <a:pt x="227" y="2484"/>
                  </a:lnTo>
                  <a:lnTo>
                    <a:pt x="228" y="2475"/>
                  </a:lnTo>
                  <a:lnTo>
                    <a:pt x="230" y="2466"/>
                  </a:lnTo>
                  <a:lnTo>
                    <a:pt x="235" y="2444"/>
                  </a:lnTo>
                  <a:lnTo>
                    <a:pt x="240" y="2422"/>
                  </a:lnTo>
                  <a:lnTo>
                    <a:pt x="247" y="2398"/>
                  </a:lnTo>
                  <a:lnTo>
                    <a:pt x="255" y="2375"/>
                  </a:lnTo>
                  <a:lnTo>
                    <a:pt x="262" y="2351"/>
                  </a:lnTo>
                  <a:lnTo>
                    <a:pt x="272" y="2326"/>
                  </a:lnTo>
                  <a:lnTo>
                    <a:pt x="281" y="2302"/>
                  </a:lnTo>
                  <a:lnTo>
                    <a:pt x="291" y="2277"/>
                  </a:lnTo>
                  <a:lnTo>
                    <a:pt x="295" y="2266"/>
                  </a:lnTo>
                  <a:lnTo>
                    <a:pt x="299" y="2255"/>
                  </a:lnTo>
                  <a:lnTo>
                    <a:pt x="303" y="2245"/>
                  </a:lnTo>
                  <a:lnTo>
                    <a:pt x="308" y="2235"/>
                  </a:lnTo>
                  <a:lnTo>
                    <a:pt x="313" y="2223"/>
                  </a:lnTo>
                  <a:lnTo>
                    <a:pt x="319" y="2210"/>
                  </a:lnTo>
                  <a:lnTo>
                    <a:pt x="344" y="2156"/>
                  </a:lnTo>
                  <a:lnTo>
                    <a:pt x="369" y="2103"/>
                  </a:lnTo>
                  <a:lnTo>
                    <a:pt x="398" y="2049"/>
                  </a:lnTo>
                  <a:lnTo>
                    <a:pt x="427" y="1996"/>
                  </a:lnTo>
                  <a:lnTo>
                    <a:pt x="458" y="1943"/>
                  </a:lnTo>
                  <a:lnTo>
                    <a:pt x="490" y="1890"/>
                  </a:lnTo>
                  <a:lnTo>
                    <a:pt x="524" y="1838"/>
                  </a:lnTo>
                  <a:lnTo>
                    <a:pt x="558" y="1786"/>
                  </a:lnTo>
                  <a:lnTo>
                    <a:pt x="593" y="1735"/>
                  </a:lnTo>
                  <a:lnTo>
                    <a:pt x="629" y="1685"/>
                  </a:lnTo>
                  <a:lnTo>
                    <a:pt x="665" y="1636"/>
                  </a:lnTo>
                  <a:lnTo>
                    <a:pt x="701" y="1587"/>
                  </a:lnTo>
                  <a:lnTo>
                    <a:pt x="737" y="1540"/>
                  </a:lnTo>
                  <a:lnTo>
                    <a:pt x="774" y="1494"/>
                  </a:lnTo>
                  <a:lnTo>
                    <a:pt x="810" y="1449"/>
                  </a:lnTo>
                  <a:lnTo>
                    <a:pt x="846" y="1406"/>
                  </a:lnTo>
                  <a:lnTo>
                    <a:pt x="915" y="1323"/>
                  </a:lnTo>
                  <a:lnTo>
                    <a:pt x="982" y="1248"/>
                  </a:lnTo>
                  <a:lnTo>
                    <a:pt x="1043" y="1180"/>
                  </a:lnTo>
                  <a:lnTo>
                    <a:pt x="1098" y="1121"/>
                  </a:lnTo>
                  <a:lnTo>
                    <a:pt x="1146" y="1071"/>
                  </a:lnTo>
                  <a:lnTo>
                    <a:pt x="1185" y="1031"/>
                  </a:lnTo>
                  <a:lnTo>
                    <a:pt x="1214" y="1002"/>
                  </a:lnTo>
                  <a:lnTo>
                    <a:pt x="1230" y="985"/>
                  </a:lnTo>
                  <a:lnTo>
                    <a:pt x="1234" y="982"/>
                  </a:lnTo>
                  <a:lnTo>
                    <a:pt x="1238" y="978"/>
                  </a:lnTo>
                  <a:lnTo>
                    <a:pt x="1238" y="979"/>
                  </a:lnTo>
                  <a:lnTo>
                    <a:pt x="1238" y="979"/>
                  </a:lnTo>
                  <a:lnTo>
                    <a:pt x="1238" y="978"/>
                  </a:lnTo>
                  <a:lnTo>
                    <a:pt x="1238" y="980"/>
                  </a:lnTo>
                  <a:lnTo>
                    <a:pt x="1238" y="981"/>
                  </a:lnTo>
                  <a:lnTo>
                    <a:pt x="1244" y="998"/>
                  </a:lnTo>
                  <a:lnTo>
                    <a:pt x="1252" y="1018"/>
                  </a:lnTo>
                  <a:lnTo>
                    <a:pt x="1261" y="1041"/>
                  </a:lnTo>
                  <a:lnTo>
                    <a:pt x="1272" y="1067"/>
                  </a:lnTo>
                  <a:lnTo>
                    <a:pt x="1285" y="1094"/>
                  </a:lnTo>
                  <a:lnTo>
                    <a:pt x="1300" y="1123"/>
                  </a:lnTo>
                  <a:lnTo>
                    <a:pt x="1317" y="1154"/>
                  </a:lnTo>
                  <a:lnTo>
                    <a:pt x="1336" y="1185"/>
                  </a:lnTo>
                  <a:lnTo>
                    <a:pt x="1359" y="1217"/>
                  </a:lnTo>
                  <a:lnTo>
                    <a:pt x="1383" y="1249"/>
                  </a:lnTo>
                  <a:lnTo>
                    <a:pt x="1396" y="1265"/>
                  </a:lnTo>
                  <a:lnTo>
                    <a:pt x="1410" y="1281"/>
                  </a:lnTo>
                  <a:lnTo>
                    <a:pt x="1423" y="1297"/>
                  </a:lnTo>
                  <a:lnTo>
                    <a:pt x="1438" y="1313"/>
                  </a:lnTo>
                  <a:lnTo>
                    <a:pt x="1454" y="1327"/>
                  </a:lnTo>
                  <a:lnTo>
                    <a:pt x="1471" y="1343"/>
                  </a:lnTo>
                  <a:lnTo>
                    <a:pt x="1488" y="1357"/>
                  </a:lnTo>
                  <a:lnTo>
                    <a:pt x="1505" y="1372"/>
                  </a:lnTo>
                  <a:lnTo>
                    <a:pt x="1524" y="1386"/>
                  </a:lnTo>
                  <a:lnTo>
                    <a:pt x="1543" y="1399"/>
                  </a:lnTo>
                  <a:lnTo>
                    <a:pt x="1563" y="1412"/>
                  </a:lnTo>
                  <a:lnTo>
                    <a:pt x="1583" y="1425"/>
                  </a:lnTo>
                  <a:lnTo>
                    <a:pt x="1603" y="1435"/>
                  </a:lnTo>
                  <a:lnTo>
                    <a:pt x="1622" y="1445"/>
                  </a:lnTo>
                  <a:lnTo>
                    <a:pt x="1643" y="1456"/>
                  </a:lnTo>
                  <a:lnTo>
                    <a:pt x="1664" y="1465"/>
                  </a:lnTo>
                  <a:lnTo>
                    <a:pt x="1706" y="1483"/>
                  </a:lnTo>
                  <a:lnTo>
                    <a:pt x="1751" y="1499"/>
                  </a:lnTo>
                  <a:lnTo>
                    <a:pt x="1795" y="1515"/>
                  </a:lnTo>
                  <a:lnTo>
                    <a:pt x="1841" y="1529"/>
                  </a:lnTo>
                  <a:lnTo>
                    <a:pt x="1887" y="1542"/>
                  </a:lnTo>
                  <a:lnTo>
                    <a:pt x="1932" y="1554"/>
                  </a:lnTo>
                  <a:lnTo>
                    <a:pt x="1977" y="1565"/>
                  </a:lnTo>
                  <a:lnTo>
                    <a:pt x="2021" y="1574"/>
                  </a:lnTo>
                  <a:lnTo>
                    <a:pt x="2063" y="1583"/>
                  </a:lnTo>
                  <a:lnTo>
                    <a:pt x="2105" y="1590"/>
                  </a:lnTo>
                  <a:lnTo>
                    <a:pt x="2179" y="1602"/>
                  </a:lnTo>
                  <a:lnTo>
                    <a:pt x="2242" y="1611"/>
                  </a:lnTo>
                  <a:lnTo>
                    <a:pt x="2224" y="1693"/>
                  </a:lnTo>
                  <a:lnTo>
                    <a:pt x="2207" y="1774"/>
                  </a:lnTo>
                  <a:lnTo>
                    <a:pt x="2189" y="1856"/>
                  </a:lnTo>
                  <a:lnTo>
                    <a:pt x="2172" y="1937"/>
                  </a:lnTo>
                  <a:lnTo>
                    <a:pt x="2156" y="2017"/>
                  </a:lnTo>
                  <a:lnTo>
                    <a:pt x="2139" y="2094"/>
                  </a:lnTo>
                  <a:lnTo>
                    <a:pt x="2125" y="2171"/>
                  </a:lnTo>
                  <a:lnTo>
                    <a:pt x="2110" y="2244"/>
                  </a:lnTo>
                  <a:lnTo>
                    <a:pt x="2098" y="2243"/>
                  </a:lnTo>
                  <a:lnTo>
                    <a:pt x="2094" y="2267"/>
                  </a:lnTo>
                  <a:lnTo>
                    <a:pt x="2092" y="2281"/>
                  </a:lnTo>
                  <a:lnTo>
                    <a:pt x="2089" y="2297"/>
                  </a:lnTo>
                  <a:lnTo>
                    <a:pt x="2085" y="2316"/>
                  </a:lnTo>
                  <a:lnTo>
                    <a:pt x="2081" y="2337"/>
                  </a:lnTo>
                  <a:lnTo>
                    <a:pt x="2077" y="2359"/>
                  </a:lnTo>
                  <a:lnTo>
                    <a:pt x="2072" y="2384"/>
                  </a:lnTo>
                  <a:lnTo>
                    <a:pt x="2065" y="2410"/>
                  </a:lnTo>
                  <a:lnTo>
                    <a:pt x="2059" y="2437"/>
                  </a:lnTo>
                  <a:lnTo>
                    <a:pt x="2057" y="2446"/>
                  </a:lnTo>
                  <a:lnTo>
                    <a:pt x="2056" y="2451"/>
                  </a:lnTo>
                  <a:lnTo>
                    <a:pt x="2051" y="2458"/>
                  </a:lnTo>
                  <a:lnTo>
                    <a:pt x="2034" y="2474"/>
                  </a:lnTo>
                  <a:lnTo>
                    <a:pt x="2022" y="2484"/>
                  </a:lnTo>
                  <a:lnTo>
                    <a:pt x="2007" y="2496"/>
                  </a:lnTo>
                  <a:lnTo>
                    <a:pt x="1989" y="2510"/>
                  </a:lnTo>
                  <a:lnTo>
                    <a:pt x="1969" y="2524"/>
                  </a:lnTo>
                  <a:lnTo>
                    <a:pt x="1945" y="2540"/>
                  </a:lnTo>
                  <a:lnTo>
                    <a:pt x="1918" y="2556"/>
                  </a:lnTo>
                  <a:lnTo>
                    <a:pt x="1888" y="2572"/>
                  </a:lnTo>
                  <a:lnTo>
                    <a:pt x="1856" y="2589"/>
                  </a:lnTo>
                  <a:lnTo>
                    <a:pt x="1820" y="2604"/>
                  </a:lnTo>
                  <a:lnTo>
                    <a:pt x="1781" y="2620"/>
                  </a:lnTo>
                  <a:lnTo>
                    <a:pt x="1760" y="2626"/>
                  </a:lnTo>
                  <a:lnTo>
                    <a:pt x="1739" y="2634"/>
                  </a:lnTo>
                  <a:lnTo>
                    <a:pt x="1717" y="2640"/>
                  </a:lnTo>
                  <a:lnTo>
                    <a:pt x="1693" y="2646"/>
                  </a:lnTo>
                  <a:lnTo>
                    <a:pt x="1661" y="2657"/>
                  </a:lnTo>
                  <a:lnTo>
                    <a:pt x="1630" y="2666"/>
                  </a:lnTo>
                  <a:lnTo>
                    <a:pt x="1601" y="2674"/>
                  </a:lnTo>
                  <a:lnTo>
                    <a:pt x="1575" y="2679"/>
                  </a:lnTo>
                  <a:lnTo>
                    <a:pt x="1549" y="2683"/>
                  </a:lnTo>
                  <a:lnTo>
                    <a:pt x="1527" y="2686"/>
                  </a:lnTo>
                  <a:lnTo>
                    <a:pt x="1506" y="2688"/>
                  </a:lnTo>
                  <a:lnTo>
                    <a:pt x="1488" y="2689"/>
                  </a:lnTo>
                  <a:lnTo>
                    <a:pt x="1457" y="2688"/>
                  </a:lnTo>
                  <a:lnTo>
                    <a:pt x="1434" y="2686"/>
                  </a:lnTo>
                  <a:lnTo>
                    <a:pt x="1420" y="2683"/>
                  </a:lnTo>
                  <a:lnTo>
                    <a:pt x="1415" y="2682"/>
                  </a:lnTo>
                  <a:lnTo>
                    <a:pt x="1134" y="2798"/>
                  </a:lnTo>
                  <a:lnTo>
                    <a:pt x="1141" y="2800"/>
                  </a:lnTo>
                  <a:lnTo>
                    <a:pt x="1158" y="2802"/>
                  </a:lnTo>
                  <a:lnTo>
                    <a:pt x="1183" y="2806"/>
                  </a:lnTo>
                  <a:lnTo>
                    <a:pt x="1215" y="2811"/>
                  </a:lnTo>
                  <a:lnTo>
                    <a:pt x="1253" y="2815"/>
                  </a:lnTo>
                  <a:lnTo>
                    <a:pt x="1298" y="2818"/>
                  </a:lnTo>
                  <a:lnTo>
                    <a:pt x="1323" y="2818"/>
                  </a:lnTo>
                  <a:lnTo>
                    <a:pt x="1349" y="2819"/>
                  </a:lnTo>
                  <a:lnTo>
                    <a:pt x="1376" y="2819"/>
                  </a:lnTo>
                  <a:lnTo>
                    <a:pt x="1405" y="2818"/>
                  </a:lnTo>
                  <a:lnTo>
                    <a:pt x="1386" y="2812"/>
                  </a:lnTo>
                  <a:lnTo>
                    <a:pt x="1405" y="2812"/>
                  </a:lnTo>
                  <a:lnTo>
                    <a:pt x="1425" y="2812"/>
                  </a:lnTo>
                  <a:lnTo>
                    <a:pt x="1447" y="2811"/>
                  </a:lnTo>
                  <a:lnTo>
                    <a:pt x="1468" y="2809"/>
                  </a:lnTo>
                  <a:lnTo>
                    <a:pt x="1511" y="2804"/>
                  </a:lnTo>
                  <a:lnTo>
                    <a:pt x="1557" y="2797"/>
                  </a:lnTo>
                  <a:lnTo>
                    <a:pt x="1603" y="2788"/>
                  </a:lnTo>
                  <a:lnTo>
                    <a:pt x="1650" y="2778"/>
                  </a:lnTo>
                  <a:lnTo>
                    <a:pt x="1696" y="2766"/>
                  </a:lnTo>
                  <a:lnTo>
                    <a:pt x="1740" y="2753"/>
                  </a:lnTo>
                  <a:lnTo>
                    <a:pt x="1820" y="2730"/>
                  </a:lnTo>
                  <a:lnTo>
                    <a:pt x="1885" y="2709"/>
                  </a:lnTo>
                  <a:lnTo>
                    <a:pt x="1928" y="2693"/>
                  </a:lnTo>
                  <a:lnTo>
                    <a:pt x="1943" y="2688"/>
                  </a:lnTo>
                  <a:lnTo>
                    <a:pt x="1946" y="2688"/>
                  </a:lnTo>
                  <a:lnTo>
                    <a:pt x="1947" y="2689"/>
                  </a:lnTo>
                  <a:lnTo>
                    <a:pt x="1954" y="2686"/>
                  </a:lnTo>
                  <a:lnTo>
                    <a:pt x="1960" y="2682"/>
                  </a:lnTo>
                  <a:lnTo>
                    <a:pt x="1955" y="2691"/>
                  </a:lnTo>
                  <a:lnTo>
                    <a:pt x="1950" y="2699"/>
                  </a:lnTo>
                  <a:lnTo>
                    <a:pt x="1947" y="2707"/>
                  </a:lnTo>
                  <a:lnTo>
                    <a:pt x="1940" y="2715"/>
                  </a:lnTo>
                  <a:lnTo>
                    <a:pt x="1933" y="2727"/>
                  </a:lnTo>
                  <a:lnTo>
                    <a:pt x="1922" y="2740"/>
                  </a:lnTo>
                  <a:lnTo>
                    <a:pt x="1913" y="2751"/>
                  </a:lnTo>
                  <a:lnTo>
                    <a:pt x="1903" y="2763"/>
                  </a:lnTo>
                  <a:lnTo>
                    <a:pt x="1894" y="2775"/>
                  </a:lnTo>
                  <a:lnTo>
                    <a:pt x="1883" y="2785"/>
                  </a:lnTo>
                  <a:lnTo>
                    <a:pt x="1860" y="2807"/>
                  </a:lnTo>
                  <a:lnTo>
                    <a:pt x="1818" y="2849"/>
                  </a:lnTo>
                  <a:lnTo>
                    <a:pt x="1773" y="2893"/>
                  </a:lnTo>
                  <a:lnTo>
                    <a:pt x="1725" y="2939"/>
                  </a:lnTo>
                  <a:lnTo>
                    <a:pt x="1678" y="2983"/>
                  </a:lnTo>
                  <a:lnTo>
                    <a:pt x="1632" y="3027"/>
                  </a:lnTo>
                  <a:lnTo>
                    <a:pt x="1588" y="3067"/>
                  </a:lnTo>
                  <a:lnTo>
                    <a:pt x="1549" y="3102"/>
                  </a:lnTo>
                  <a:lnTo>
                    <a:pt x="1517" y="3132"/>
                  </a:lnTo>
                  <a:lnTo>
                    <a:pt x="1178" y="3451"/>
                  </a:lnTo>
                  <a:lnTo>
                    <a:pt x="1437" y="3388"/>
                  </a:lnTo>
                  <a:lnTo>
                    <a:pt x="1992" y="2895"/>
                  </a:lnTo>
                  <a:lnTo>
                    <a:pt x="2008" y="2879"/>
                  </a:lnTo>
                  <a:lnTo>
                    <a:pt x="2023" y="2862"/>
                  </a:lnTo>
                  <a:lnTo>
                    <a:pt x="2037" y="2844"/>
                  </a:lnTo>
                  <a:lnTo>
                    <a:pt x="2051" y="2826"/>
                  </a:lnTo>
                  <a:lnTo>
                    <a:pt x="2053" y="2838"/>
                  </a:lnTo>
                  <a:lnTo>
                    <a:pt x="2055" y="2849"/>
                  </a:lnTo>
                  <a:lnTo>
                    <a:pt x="2056" y="2848"/>
                  </a:lnTo>
                  <a:lnTo>
                    <a:pt x="2099" y="2993"/>
                  </a:lnTo>
                  <a:lnTo>
                    <a:pt x="2107" y="3012"/>
                  </a:lnTo>
                  <a:lnTo>
                    <a:pt x="2114" y="3032"/>
                  </a:lnTo>
                  <a:lnTo>
                    <a:pt x="2123" y="3053"/>
                  </a:lnTo>
                  <a:lnTo>
                    <a:pt x="2131" y="3074"/>
                  </a:lnTo>
                  <a:lnTo>
                    <a:pt x="2139" y="3095"/>
                  </a:lnTo>
                  <a:lnTo>
                    <a:pt x="2148" y="3117"/>
                  </a:lnTo>
                  <a:lnTo>
                    <a:pt x="2156" y="3138"/>
                  </a:lnTo>
                  <a:lnTo>
                    <a:pt x="2166" y="3160"/>
                  </a:lnTo>
                  <a:lnTo>
                    <a:pt x="2188" y="3150"/>
                  </a:lnTo>
                  <a:lnTo>
                    <a:pt x="2210" y="3140"/>
                  </a:lnTo>
                  <a:lnTo>
                    <a:pt x="2234" y="3132"/>
                  </a:lnTo>
                  <a:lnTo>
                    <a:pt x="2259" y="3124"/>
                  </a:lnTo>
                  <a:lnTo>
                    <a:pt x="2285" y="3119"/>
                  </a:lnTo>
                  <a:lnTo>
                    <a:pt x="2311" y="3114"/>
                  </a:lnTo>
                  <a:lnTo>
                    <a:pt x="2339" y="3110"/>
                  </a:lnTo>
                  <a:lnTo>
                    <a:pt x="2367" y="3108"/>
                  </a:lnTo>
                  <a:lnTo>
                    <a:pt x="2339" y="3041"/>
                  </a:lnTo>
                  <a:lnTo>
                    <a:pt x="2313" y="2979"/>
                  </a:lnTo>
                  <a:lnTo>
                    <a:pt x="2290" y="2921"/>
                  </a:lnTo>
                  <a:lnTo>
                    <a:pt x="2272" y="2868"/>
                  </a:lnTo>
                  <a:lnTo>
                    <a:pt x="2263" y="2842"/>
                  </a:lnTo>
                  <a:lnTo>
                    <a:pt x="2256" y="2819"/>
                  </a:lnTo>
                  <a:lnTo>
                    <a:pt x="2251" y="2798"/>
                  </a:lnTo>
                  <a:lnTo>
                    <a:pt x="2245" y="2777"/>
                  </a:lnTo>
                  <a:lnTo>
                    <a:pt x="2241" y="2758"/>
                  </a:lnTo>
                  <a:lnTo>
                    <a:pt x="2238" y="2741"/>
                  </a:lnTo>
                  <a:lnTo>
                    <a:pt x="2237" y="2725"/>
                  </a:lnTo>
                  <a:lnTo>
                    <a:pt x="2236" y="2710"/>
                  </a:lnTo>
                  <a:lnTo>
                    <a:pt x="2236" y="2702"/>
                  </a:lnTo>
                  <a:lnTo>
                    <a:pt x="2237" y="2696"/>
                  </a:lnTo>
                  <a:lnTo>
                    <a:pt x="2241" y="2668"/>
                  </a:lnTo>
                  <a:lnTo>
                    <a:pt x="2246" y="2633"/>
                  </a:lnTo>
                  <a:lnTo>
                    <a:pt x="2253" y="2593"/>
                  </a:lnTo>
                  <a:lnTo>
                    <a:pt x="2260" y="2550"/>
                  </a:lnTo>
                  <a:lnTo>
                    <a:pt x="2270" y="2501"/>
                  </a:lnTo>
                  <a:lnTo>
                    <a:pt x="2279" y="2449"/>
                  </a:lnTo>
                  <a:lnTo>
                    <a:pt x="2290" y="2393"/>
                  </a:lnTo>
                  <a:lnTo>
                    <a:pt x="2302" y="2334"/>
                  </a:lnTo>
                  <a:lnTo>
                    <a:pt x="2324" y="2224"/>
                  </a:lnTo>
                  <a:lnTo>
                    <a:pt x="2348" y="2107"/>
                  </a:lnTo>
                  <a:lnTo>
                    <a:pt x="2374" y="1985"/>
                  </a:lnTo>
                  <a:lnTo>
                    <a:pt x="2400" y="1860"/>
                  </a:lnTo>
                  <a:lnTo>
                    <a:pt x="2427" y="1735"/>
                  </a:lnTo>
                  <a:lnTo>
                    <a:pt x="2454" y="1609"/>
                  </a:lnTo>
                  <a:lnTo>
                    <a:pt x="2481" y="1487"/>
                  </a:lnTo>
                  <a:lnTo>
                    <a:pt x="2506" y="1369"/>
                  </a:lnTo>
                  <a:lnTo>
                    <a:pt x="2530" y="1257"/>
                  </a:lnTo>
                  <a:lnTo>
                    <a:pt x="2554" y="1155"/>
                  </a:lnTo>
                  <a:lnTo>
                    <a:pt x="2574" y="1061"/>
                  </a:lnTo>
                  <a:lnTo>
                    <a:pt x="2592" y="981"/>
                  </a:lnTo>
                  <a:lnTo>
                    <a:pt x="2607" y="914"/>
                  </a:lnTo>
                  <a:lnTo>
                    <a:pt x="2618" y="863"/>
                  </a:lnTo>
                  <a:lnTo>
                    <a:pt x="2626" y="831"/>
                  </a:lnTo>
                  <a:lnTo>
                    <a:pt x="2629" y="818"/>
                  </a:lnTo>
                  <a:lnTo>
                    <a:pt x="2629" y="817"/>
                  </a:lnTo>
                  <a:lnTo>
                    <a:pt x="2645" y="810"/>
                  </a:lnTo>
                  <a:lnTo>
                    <a:pt x="2662" y="803"/>
                  </a:lnTo>
                  <a:lnTo>
                    <a:pt x="2679" y="795"/>
                  </a:lnTo>
                  <a:lnTo>
                    <a:pt x="2698" y="786"/>
                  </a:lnTo>
                  <a:lnTo>
                    <a:pt x="2719" y="777"/>
                  </a:lnTo>
                  <a:lnTo>
                    <a:pt x="2740" y="767"/>
                  </a:lnTo>
                  <a:lnTo>
                    <a:pt x="2764" y="755"/>
                  </a:lnTo>
                  <a:lnTo>
                    <a:pt x="2788" y="745"/>
                  </a:lnTo>
                  <a:lnTo>
                    <a:pt x="2852" y="714"/>
                  </a:lnTo>
                  <a:lnTo>
                    <a:pt x="2925" y="681"/>
                  </a:lnTo>
                  <a:lnTo>
                    <a:pt x="2999" y="648"/>
                  </a:lnTo>
                  <a:lnTo>
                    <a:pt x="3075" y="617"/>
                  </a:lnTo>
                  <a:lnTo>
                    <a:pt x="3111" y="602"/>
                  </a:lnTo>
                  <a:lnTo>
                    <a:pt x="3147" y="588"/>
                  </a:lnTo>
                  <a:lnTo>
                    <a:pt x="3181" y="576"/>
                  </a:lnTo>
                  <a:lnTo>
                    <a:pt x="3214" y="566"/>
                  </a:lnTo>
                  <a:lnTo>
                    <a:pt x="3243" y="556"/>
                  </a:lnTo>
                  <a:lnTo>
                    <a:pt x="3270" y="550"/>
                  </a:lnTo>
                  <a:lnTo>
                    <a:pt x="3283" y="548"/>
                  </a:lnTo>
                  <a:lnTo>
                    <a:pt x="3294" y="546"/>
                  </a:lnTo>
                  <a:lnTo>
                    <a:pt x="3305" y="545"/>
                  </a:lnTo>
                  <a:lnTo>
                    <a:pt x="3314" y="545"/>
                  </a:lnTo>
                  <a:lnTo>
                    <a:pt x="3322" y="545"/>
                  </a:lnTo>
                  <a:lnTo>
                    <a:pt x="3330" y="545"/>
                  </a:lnTo>
                  <a:lnTo>
                    <a:pt x="3332" y="545"/>
                  </a:lnTo>
                  <a:lnTo>
                    <a:pt x="3336" y="545"/>
                  </a:lnTo>
                  <a:lnTo>
                    <a:pt x="3336" y="531"/>
                  </a:lnTo>
                  <a:lnTo>
                    <a:pt x="3354" y="528"/>
                  </a:lnTo>
                  <a:lnTo>
                    <a:pt x="3372" y="524"/>
                  </a:lnTo>
                  <a:lnTo>
                    <a:pt x="3391" y="519"/>
                  </a:lnTo>
                  <a:lnTo>
                    <a:pt x="3411" y="514"/>
                  </a:lnTo>
                  <a:lnTo>
                    <a:pt x="3431" y="507"/>
                  </a:lnTo>
                  <a:lnTo>
                    <a:pt x="3452" y="500"/>
                  </a:lnTo>
                  <a:lnTo>
                    <a:pt x="3474" y="490"/>
                  </a:lnTo>
                  <a:lnTo>
                    <a:pt x="3497" y="481"/>
                  </a:lnTo>
                  <a:lnTo>
                    <a:pt x="3507" y="477"/>
                  </a:lnTo>
                  <a:lnTo>
                    <a:pt x="3517" y="471"/>
                  </a:lnTo>
                  <a:lnTo>
                    <a:pt x="3527" y="467"/>
                  </a:lnTo>
                  <a:lnTo>
                    <a:pt x="3538" y="461"/>
                  </a:lnTo>
                  <a:lnTo>
                    <a:pt x="3578" y="440"/>
                  </a:lnTo>
                  <a:lnTo>
                    <a:pt x="3615" y="418"/>
                  </a:lnTo>
                  <a:lnTo>
                    <a:pt x="3649" y="398"/>
                  </a:lnTo>
                  <a:lnTo>
                    <a:pt x="3680" y="378"/>
                  </a:lnTo>
                  <a:lnTo>
                    <a:pt x="3682" y="467"/>
                  </a:lnTo>
                  <a:lnTo>
                    <a:pt x="3694" y="460"/>
                  </a:lnTo>
                  <a:lnTo>
                    <a:pt x="3705" y="452"/>
                  </a:lnTo>
                  <a:lnTo>
                    <a:pt x="3724" y="439"/>
                  </a:lnTo>
                  <a:lnTo>
                    <a:pt x="3743" y="425"/>
                  </a:lnTo>
                  <a:lnTo>
                    <a:pt x="3761" y="410"/>
                  </a:lnTo>
                  <a:lnTo>
                    <a:pt x="3780" y="393"/>
                  </a:lnTo>
                  <a:lnTo>
                    <a:pt x="3798" y="375"/>
                  </a:lnTo>
                  <a:lnTo>
                    <a:pt x="3816" y="356"/>
                  </a:lnTo>
                  <a:lnTo>
                    <a:pt x="3832" y="336"/>
                  </a:lnTo>
                  <a:lnTo>
                    <a:pt x="3850" y="314"/>
                  </a:lnTo>
                  <a:lnTo>
                    <a:pt x="3866" y="290"/>
                  </a:lnTo>
                  <a:lnTo>
                    <a:pt x="3882" y="265"/>
                  </a:lnTo>
                  <a:lnTo>
                    <a:pt x="3898" y="238"/>
                  </a:lnTo>
                  <a:lnTo>
                    <a:pt x="3913" y="210"/>
                  </a:lnTo>
                  <a:lnTo>
                    <a:pt x="3928" y="180"/>
                  </a:lnTo>
                  <a:lnTo>
                    <a:pt x="3943" y="148"/>
                  </a:lnTo>
                  <a:lnTo>
                    <a:pt x="3955" y="114"/>
                  </a:lnTo>
                  <a:lnTo>
                    <a:pt x="3968" y="79"/>
                  </a:lnTo>
                  <a:lnTo>
                    <a:pt x="3983" y="63"/>
                  </a:lnTo>
                  <a:lnTo>
                    <a:pt x="3996" y="46"/>
                  </a:lnTo>
                  <a:lnTo>
                    <a:pt x="4001" y="37"/>
                  </a:lnTo>
                  <a:lnTo>
                    <a:pt x="4006" y="28"/>
                  </a:lnTo>
                  <a:lnTo>
                    <a:pt x="4012" y="19"/>
                  </a:lnTo>
                  <a:lnTo>
                    <a:pt x="4015" y="10"/>
                  </a:lnTo>
                  <a:lnTo>
                    <a:pt x="4016" y="5"/>
                  </a:lnTo>
                  <a:lnTo>
                    <a:pt x="4017" y="1"/>
                  </a:lnTo>
                  <a:lnTo>
                    <a:pt x="3951" y="1"/>
                  </a:lnTo>
                  <a:close/>
                  <a:moveTo>
                    <a:pt x="1858" y="520"/>
                  </a:moveTo>
                  <a:lnTo>
                    <a:pt x="2130" y="1102"/>
                  </a:lnTo>
                  <a:lnTo>
                    <a:pt x="1647" y="631"/>
                  </a:lnTo>
                  <a:lnTo>
                    <a:pt x="1869" y="1250"/>
                  </a:lnTo>
                  <a:lnTo>
                    <a:pt x="1856" y="1234"/>
                  </a:lnTo>
                  <a:lnTo>
                    <a:pt x="1818" y="1192"/>
                  </a:lnTo>
                  <a:lnTo>
                    <a:pt x="1767" y="1131"/>
                  </a:lnTo>
                  <a:lnTo>
                    <a:pt x="1705" y="1060"/>
                  </a:lnTo>
                  <a:lnTo>
                    <a:pt x="1644" y="987"/>
                  </a:lnTo>
                  <a:lnTo>
                    <a:pt x="1588" y="922"/>
                  </a:lnTo>
                  <a:lnTo>
                    <a:pt x="1545" y="870"/>
                  </a:lnTo>
                  <a:lnTo>
                    <a:pt x="1523" y="842"/>
                  </a:lnTo>
                  <a:lnTo>
                    <a:pt x="1521" y="840"/>
                  </a:lnTo>
                  <a:lnTo>
                    <a:pt x="1520" y="841"/>
                  </a:lnTo>
                  <a:lnTo>
                    <a:pt x="1521" y="844"/>
                  </a:lnTo>
                  <a:lnTo>
                    <a:pt x="1522" y="850"/>
                  </a:lnTo>
                  <a:lnTo>
                    <a:pt x="1526" y="869"/>
                  </a:lnTo>
                  <a:lnTo>
                    <a:pt x="1533" y="894"/>
                  </a:lnTo>
                  <a:lnTo>
                    <a:pt x="1555" y="963"/>
                  </a:lnTo>
                  <a:lnTo>
                    <a:pt x="1581" y="1045"/>
                  </a:lnTo>
                  <a:lnTo>
                    <a:pt x="1610" y="1128"/>
                  </a:lnTo>
                  <a:lnTo>
                    <a:pt x="1634" y="1202"/>
                  </a:lnTo>
                  <a:lnTo>
                    <a:pt x="1652" y="1255"/>
                  </a:lnTo>
                  <a:lnTo>
                    <a:pt x="1659" y="1275"/>
                  </a:lnTo>
                  <a:lnTo>
                    <a:pt x="1634" y="1260"/>
                  </a:lnTo>
                  <a:lnTo>
                    <a:pt x="1611" y="1244"/>
                  </a:lnTo>
                  <a:lnTo>
                    <a:pt x="1589" y="1228"/>
                  </a:lnTo>
                  <a:lnTo>
                    <a:pt x="1567" y="1211"/>
                  </a:lnTo>
                  <a:lnTo>
                    <a:pt x="1547" y="1193"/>
                  </a:lnTo>
                  <a:lnTo>
                    <a:pt x="1528" y="1176"/>
                  </a:lnTo>
                  <a:lnTo>
                    <a:pt x="1510" y="1158"/>
                  </a:lnTo>
                  <a:lnTo>
                    <a:pt x="1494" y="1140"/>
                  </a:lnTo>
                  <a:lnTo>
                    <a:pt x="1478" y="1122"/>
                  </a:lnTo>
                  <a:lnTo>
                    <a:pt x="1464" y="1104"/>
                  </a:lnTo>
                  <a:lnTo>
                    <a:pt x="1450" y="1086"/>
                  </a:lnTo>
                  <a:lnTo>
                    <a:pt x="1437" y="1068"/>
                  </a:lnTo>
                  <a:lnTo>
                    <a:pt x="1425" y="1050"/>
                  </a:lnTo>
                  <a:lnTo>
                    <a:pt x="1415" y="1032"/>
                  </a:lnTo>
                  <a:lnTo>
                    <a:pt x="1405" y="1015"/>
                  </a:lnTo>
                  <a:lnTo>
                    <a:pt x="1396" y="998"/>
                  </a:lnTo>
                  <a:lnTo>
                    <a:pt x="1380" y="966"/>
                  </a:lnTo>
                  <a:lnTo>
                    <a:pt x="1367" y="936"/>
                  </a:lnTo>
                  <a:lnTo>
                    <a:pt x="1357" y="910"/>
                  </a:lnTo>
                  <a:lnTo>
                    <a:pt x="1349" y="887"/>
                  </a:lnTo>
                  <a:lnTo>
                    <a:pt x="1340" y="854"/>
                  </a:lnTo>
                  <a:lnTo>
                    <a:pt x="1337" y="842"/>
                  </a:lnTo>
                  <a:lnTo>
                    <a:pt x="1741" y="441"/>
                  </a:lnTo>
                  <a:lnTo>
                    <a:pt x="1820" y="362"/>
                  </a:lnTo>
                  <a:lnTo>
                    <a:pt x="2180" y="582"/>
                  </a:lnTo>
                  <a:lnTo>
                    <a:pt x="2343" y="806"/>
                  </a:lnTo>
                  <a:lnTo>
                    <a:pt x="2378" y="854"/>
                  </a:lnTo>
                  <a:lnTo>
                    <a:pt x="1858" y="5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8" name="Freeform 258"/>
            <p:cNvSpPr>
              <a:spLocks/>
            </p:cNvSpPr>
            <p:nvPr/>
          </p:nvSpPr>
          <p:spPr bwMode="auto">
            <a:xfrm>
              <a:off x="7749650" y="593762"/>
              <a:ext cx="110973" cy="58829"/>
            </a:xfrm>
            <a:custGeom>
              <a:avLst/>
              <a:gdLst/>
              <a:ahLst/>
              <a:cxnLst>
                <a:cxn ang="0">
                  <a:pos x="1241" y="601"/>
                </a:cxn>
                <a:cxn ang="0">
                  <a:pos x="1221" y="369"/>
                </a:cxn>
                <a:cxn ang="0">
                  <a:pos x="1027" y="582"/>
                </a:cxn>
                <a:cxn ang="0">
                  <a:pos x="949" y="117"/>
                </a:cxn>
                <a:cxn ang="0">
                  <a:pos x="814" y="563"/>
                </a:cxn>
                <a:cxn ang="0">
                  <a:pos x="659" y="59"/>
                </a:cxn>
                <a:cxn ang="0">
                  <a:pos x="542" y="505"/>
                </a:cxn>
                <a:cxn ang="0">
                  <a:pos x="426" y="59"/>
                </a:cxn>
                <a:cxn ang="0">
                  <a:pos x="290" y="349"/>
                </a:cxn>
                <a:cxn ang="0">
                  <a:pos x="194" y="0"/>
                </a:cxn>
                <a:cxn ang="0">
                  <a:pos x="0" y="194"/>
                </a:cxn>
                <a:cxn ang="0">
                  <a:pos x="4" y="202"/>
                </a:cxn>
                <a:cxn ang="0">
                  <a:pos x="19" y="223"/>
                </a:cxn>
                <a:cxn ang="0">
                  <a:pos x="30" y="238"/>
                </a:cxn>
                <a:cxn ang="0">
                  <a:pos x="42" y="255"/>
                </a:cxn>
                <a:cxn ang="0">
                  <a:pos x="58" y="275"/>
                </a:cxn>
                <a:cxn ang="0">
                  <a:pos x="76" y="296"/>
                </a:cxn>
                <a:cxn ang="0">
                  <a:pos x="96" y="319"/>
                </a:cxn>
                <a:cxn ang="0">
                  <a:pos x="120" y="344"/>
                </a:cxn>
                <a:cxn ang="0">
                  <a:pos x="144" y="369"/>
                </a:cxn>
                <a:cxn ang="0">
                  <a:pos x="173" y="394"/>
                </a:cxn>
                <a:cxn ang="0">
                  <a:pos x="202" y="421"/>
                </a:cxn>
                <a:cxn ang="0">
                  <a:pos x="235" y="447"/>
                </a:cxn>
                <a:cxn ang="0">
                  <a:pos x="270" y="474"/>
                </a:cxn>
                <a:cxn ang="0">
                  <a:pos x="307" y="499"/>
                </a:cxn>
                <a:cxn ang="0">
                  <a:pos x="348" y="525"/>
                </a:cxn>
                <a:cxn ang="0">
                  <a:pos x="389" y="548"/>
                </a:cxn>
                <a:cxn ang="0">
                  <a:pos x="434" y="571"/>
                </a:cxn>
                <a:cxn ang="0">
                  <a:pos x="481" y="591"/>
                </a:cxn>
                <a:cxn ang="0">
                  <a:pos x="531" y="611"/>
                </a:cxn>
                <a:cxn ang="0">
                  <a:pos x="583" y="628"/>
                </a:cxn>
                <a:cxn ang="0">
                  <a:pos x="638" y="641"/>
                </a:cxn>
                <a:cxn ang="0">
                  <a:pos x="695" y="652"/>
                </a:cxn>
                <a:cxn ang="0">
                  <a:pos x="754" y="660"/>
                </a:cxn>
                <a:cxn ang="0">
                  <a:pos x="816" y="665"/>
                </a:cxn>
                <a:cxn ang="0">
                  <a:pos x="880" y="665"/>
                </a:cxn>
                <a:cxn ang="0">
                  <a:pos x="947" y="661"/>
                </a:cxn>
                <a:cxn ang="0">
                  <a:pos x="1017" y="654"/>
                </a:cxn>
                <a:cxn ang="0">
                  <a:pos x="1089" y="641"/>
                </a:cxn>
                <a:cxn ang="0">
                  <a:pos x="1163" y="624"/>
                </a:cxn>
                <a:cxn ang="0">
                  <a:pos x="1241" y="601"/>
                </a:cxn>
              </a:cxnLst>
              <a:rect l="0" t="0" r="r" b="b"/>
              <a:pathLst>
                <a:path w="1241" h="665">
                  <a:moveTo>
                    <a:pt x="1241" y="601"/>
                  </a:moveTo>
                  <a:lnTo>
                    <a:pt x="1221" y="369"/>
                  </a:lnTo>
                  <a:lnTo>
                    <a:pt x="1027" y="582"/>
                  </a:lnTo>
                  <a:lnTo>
                    <a:pt x="949" y="117"/>
                  </a:lnTo>
                  <a:lnTo>
                    <a:pt x="814" y="563"/>
                  </a:lnTo>
                  <a:lnTo>
                    <a:pt x="659" y="59"/>
                  </a:lnTo>
                  <a:lnTo>
                    <a:pt x="542" y="505"/>
                  </a:lnTo>
                  <a:lnTo>
                    <a:pt x="426" y="59"/>
                  </a:lnTo>
                  <a:lnTo>
                    <a:pt x="290" y="349"/>
                  </a:lnTo>
                  <a:lnTo>
                    <a:pt x="194" y="0"/>
                  </a:lnTo>
                  <a:lnTo>
                    <a:pt x="0" y="194"/>
                  </a:lnTo>
                  <a:lnTo>
                    <a:pt x="4" y="202"/>
                  </a:lnTo>
                  <a:lnTo>
                    <a:pt x="19" y="223"/>
                  </a:lnTo>
                  <a:lnTo>
                    <a:pt x="30" y="238"/>
                  </a:lnTo>
                  <a:lnTo>
                    <a:pt x="42" y="255"/>
                  </a:lnTo>
                  <a:lnTo>
                    <a:pt x="58" y="275"/>
                  </a:lnTo>
                  <a:lnTo>
                    <a:pt x="76" y="296"/>
                  </a:lnTo>
                  <a:lnTo>
                    <a:pt x="96" y="319"/>
                  </a:lnTo>
                  <a:lnTo>
                    <a:pt x="120" y="344"/>
                  </a:lnTo>
                  <a:lnTo>
                    <a:pt x="144" y="369"/>
                  </a:lnTo>
                  <a:lnTo>
                    <a:pt x="173" y="394"/>
                  </a:lnTo>
                  <a:lnTo>
                    <a:pt x="202" y="421"/>
                  </a:lnTo>
                  <a:lnTo>
                    <a:pt x="235" y="447"/>
                  </a:lnTo>
                  <a:lnTo>
                    <a:pt x="270" y="474"/>
                  </a:lnTo>
                  <a:lnTo>
                    <a:pt x="307" y="499"/>
                  </a:lnTo>
                  <a:lnTo>
                    <a:pt x="348" y="525"/>
                  </a:lnTo>
                  <a:lnTo>
                    <a:pt x="389" y="548"/>
                  </a:lnTo>
                  <a:lnTo>
                    <a:pt x="434" y="571"/>
                  </a:lnTo>
                  <a:lnTo>
                    <a:pt x="481" y="591"/>
                  </a:lnTo>
                  <a:lnTo>
                    <a:pt x="531" y="611"/>
                  </a:lnTo>
                  <a:lnTo>
                    <a:pt x="583" y="628"/>
                  </a:lnTo>
                  <a:lnTo>
                    <a:pt x="638" y="641"/>
                  </a:lnTo>
                  <a:lnTo>
                    <a:pt x="695" y="652"/>
                  </a:lnTo>
                  <a:lnTo>
                    <a:pt x="754" y="660"/>
                  </a:lnTo>
                  <a:lnTo>
                    <a:pt x="816" y="665"/>
                  </a:lnTo>
                  <a:lnTo>
                    <a:pt x="880" y="665"/>
                  </a:lnTo>
                  <a:lnTo>
                    <a:pt x="947" y="661"/>
                  </a:lnTo>
                  <a:lnTo>
                    <a:pt x="1017" y="654"/>
                  </a:lnTo>
                  <a:lnTo>
                    <a:pt x="1089" y="641"/>
                  </a:lnTo>
                  <a:lnTo>
                    <a:pt x="1163" y="624"/>
                  </a:lnTo>
                  <a:lnTo>
                    <a:pt x="1241" y="601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9" name="Freeform 259"/>
            <p:cNvSpPr>
              <a:spLocks/>
            </p:cNvSpPr>
            <p:nvPr/>
          </p:nvSpPr>
          <p:spPr bwMode="auto">
            <a:xfrm>
              <a:off x="8010369" y="500170"/>
              <a:ext cx="49470" cy="97603"/>
            </a:xfrm>
            <a:custGeom>
              <a:avLst/>
              <a:gdLst/>
              <a:ahLst/>
              <a:cxnLst>
                <a:cxn ang="0">
                  <a:pos x="292" y="892"/>
                </a:cxn>
                <a:cxn ang="0">
                  <a:pos x="0" y="911"/>
                </a:cxn>
                <a:cxn ang="0">
                  <a:pos x="20" y="1105"/>
                </a:cxn>
                <a:cxn ang="0">
                  <a:pos x="85" y="1095"/>
                </a:cxn>
                <a:cxn ang="0">
                  <a:pos x="144" y="1080"/>
                </a:cxn>
                <a:cxn ang="0">
                  <a:pos x="198" y="1062"/>
                </a:cxn>
                <a:cxn ang="0">
                  <a:pos x="247" y="1040"/>
                </a:cxn>
                <a:cxn ang="0">
                  <a:pos x="293" y="1015"/>
                </a:cxn>
                <a:cxn ang="0">
                  <a:pos x="333" y="986"/>
                </a:cxn>
                <a:cxn ang="0">
                  <a:pos x="369" y="954"/>
                </a:cxn>
                <a:cxn ang="0">
                  <a:pos x="402" y="920"/>
                </a:cxn>
                <a:cxn ang="0">
                  <a:pos x="429" y="884"/>
                </a:cxn>
                <a:cxn ang="0">
                  <a:pos x="455" y="845"/>
                </a:cxn>
                <a:cxn ang="0">
                  <a:pos x="476" y="805"/>
                </a:cxn>
                <a:cxn ang="0">
                  <a:pos x="495" y="764"/>
                </a:cxn>
                <a:cxn ang="0">
                  <a:pos x="510" y="721"/>
                </a:cxn>
                <a:cxn ang="0">
                  <a:pos x="523" y="678"/>
                </a:cxn>
                <a:cxn ang="0">
                  <a:pos x="533" y="634"/>
                </a:cxn>
                <a:cxn ang="0">
                  <a:pos x="541" y="591"/>
                </a:cxn>
                <a:cxn ang="0">
                  <a:pos x="547" y="547"/>
                </a:cxn>
                <a:cxn ang="0">
                  <a:pos x="550" y="504"/>
                </a:cxn>
                <a:cxn ang="0">
                  <a:pos x="553" y="463"/>
                </a:cxn>
                <a:cxn ang="0">
                  <a:pos x="553" y="421"/>
                </a:cxn>
                <a:cxn ang="0">
                  <a:pos x="553" y="382"/>
                </a:cxn>
                <a:cxn ang="0">
                  <a:pos x="551" y="345"/>
                </a:cxn>
                <a:cxn ang="0">
                  <a:pos x="549" y="309"/>
                </a:cxn>
                <a:cxn ang="0">
                  <a:pos x="546" y="276"/>
                </a:cxn>
                <a:cxn ang="0">
                  <a:pos x="538" y="218"/>
                </a:cxn>
                <a:cxn ang="0">
                  <a:pos x="532" y="173"/>
                </a:cxn>
                <a:cxn ang="0">
                  <a:pos x="526" y="146"/>
                </a:cxn>
                <a:cxn ang="0">
                  <a:pos x="524" y="135"/>
                </a:cxn>
                <a:cxn ang="0">
                  <a:pos x="505" y="0"/>
                </a:cxn>
                <a:cxn ang="0">
                  <a:pos x="271" y="39"/>
                </a:cxn>
                <a:cxn ang="0">
                  <a:pos x="427" y="329"/>
                </a:cxn>
                <a:cxn ang="0">
                  <a:pos x="214" y="368"/>
                </a:cxn>
                <a:cxn ang="0">
                  <a:pos x="446" y="640"/>
                </a:cxn>
                <a:cxn ang="0">
                  <a:pos x="117" y="678"/>
                </a:cxn>
                <a:cxn ang="0">
                  <a:pos x="292" y="892"/>
                </a:cxn>
              </a:cxnLst>
              <a:rect l="0" t="0" r="r" b="b"/>
              <a:pathLst>
                <a:path w="553" h="1105">
                  <a:moveTo>
                    <a:pt x="292" y="892"/>
                  </a:moveTo>
                  <a:lnTo>
                    <a:pt x="0" y="911"/>
                  </a:lnTo>
                  <a:lnTo>
                    <a:pt x="20" y="1105"/>
                  </a:lnTo>
                  <a:lnTo>
                    <a:pt x="85" y="1095"/>
                  </a:lnTo>
                  <a:lnTo>
                    <a:pt x="144" y="1080"/>
                  </a:lnTo>
                  <a:lnTo>
                    <a:pt x="198" y="1062"/>
                  </a:lnTo>
                  <a:lnTo>
                    <a:pt x="247" y="1040"/>
                  </a:lnTo>
                  <a:lnTo>
                    <a:pt x="293" y="1015"/>
                  </a:lnTo>
                  <a:lnTo>
                    <a:pt x="333" y="986"/>
                  </a:lnTo>
                  <a:lnTo>
                    <a:pt x="369" y="954"/>
                  </a:lnTo>
                  <a:lnTo>
                    <a:pt x="402" y="920"/>
                  </a:lnTo>
                  <a:lnTo>
                    <a:pt x="429" y="884"/>
                  </a:lnTo>
                  <a:lnTo>
                    <a:pt x="455" y="845"/>
                  </a:lnTo>
                  <a:lnTo>
                    <a:pt x="476" y="805"/>
                  </a:lnTo>
                  <a:lnTo>
                    <a:pt x="495" y="764"/>
                  </a:lnTo>
                  <a:lnTo>
                    <a:pt x="510" y="721"/>
                  </a:lnTo>
                  <a:lnTo>
                    <a:pt x="523" y="678"/>
                  </a:lnTo>
                  <a:lnTo>
                    <a:pt x="533" y="634"/>
                  </a:lnTo>
                  <a:lnTo>
                    <a:pt x="541" y="591"/>
                  </a:lnTo>
                  <a:lnTo>
                    <a:pt x="547" y="547"/>
                  </a:lnTo>
                  <a:lnTo>
                    <a:pt x="550" y="504"/>
                  </a:lnTo>
                  <a:lnTo>
                    <a:pt x="553" y="463"/>
                  </a:lnTo>
                  <a:lnTo>
                    <a:pt x="553" y="421"/>
                  </a:lnTo>
                  <a:lnTo>
                    <a:pt x="553" y="382"/>
                  </a:lnTo>
                  <a:lnTo>
                    <a:pt x="551" y="345"/>
                  </a:lnTo>
                  <a:lnTo>
                    <a:pt x="549" y="309"/>
                  </a:lnTo>
                  <a:lnTo>
                    <a:pt x="546" y="276"/>
                  </a:lnTo>
                  <a:lnTo>
                    <a:pt x="538" y="218"/>
                  </a:lnTo>
                  <a:lnTo>
                    <a:pt x="532" y="173"/>
                  </a:lnTo>
                  <a:lnTo>
                    <a:pt x="526" y="146"/>
                  </a:lnTo>
                  <a:lnTo>
                    <a:pt x="524" y="135"/>
                  </a:lnTo>
                  <a:lnTo>
                    <a:pt x="505" y="0"/>
                  </a:lnTo>
                  <a:lnTo>
                    <a:pt x="271" y="39"/>
                  </a:lnTo>
                  <a:lnTo>
                    <a:pt x="427" y="329"/>
                  </a:lnTo>
                  <a:lnTo>
                    <a:pt x="214" y="368"/>
                  </a:lnTo>
                  <a:lnTo>
                    <a:pt x="446" y="640"/>
                  </a:lnTo>
                  <a:lnTo>
                    <a:pt x="117" y="678"/>
                  </a:lnTo>
                  <a:lnTo>
                    <a:pt x="292" y="89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0" name="Freeform 260"/>
            <p:cNvSpPr>
              <a:spLocks/>
            </p:cNvSpPr>
            <p:nvPr/>
          </p:nvSpPr>
          <p:spPr bwMode="auto">
            <a:xfrm>
              <a:off x="7886026" y="440003"/>
              <a:ext cx="34762" cy="102951"/>
            </a:xfrm>
            <a:custGeom>
              <a:avLst/>
              <a:gdLst/>
              <a:ahLst/>
              <a:cxnLst>
                <a:cxn ang="0">
                  <a:pos x="148" y="1162"/>
                </a:cxn>
                <a:cxn ang="0">
                  <a:pos x="322" y="969"/>
                </a:cxn>
                <a:cxn ang="0">
                  <a:pos x="187" y="813"/>
                </a:cxn>
                <a:cxn ang="0">
                  <a:pos x="381" y="639"/>
                </a:cxn>
                <a:cxn ang="0">
                  <a:pos x="89" y="542"/>
                </a:cxn>
                <a:cxn ang="0">
                  <a:pos x="342" y="446"/>
                </a:cxn>
                <a:cxn ang="0">
                  <a:pos x="148" y="271"/>
                </a:cxn>
                <a:cxn ang="0">
                  <a:pos x="381" y="194"/>
                </a:cxn>
                <a:cxn ang="0">
                  <a:pos x="226" y="0"/>
                </a:cxn>
                <a:cxn ang="0">
                  <a:pos x="189" y="38"/>
                </a:cxn>
                <a:cxn ang="0">
                  <a:pos x="157" y="78"/>
                </a:cxn>
                <a:cxn ang="0">
                  <a:pos x="128" y="119"/>
                </a:cxn>
                <a:cxn ang="0">
                  <a:pos x="102" y="162"/>
                </a:cxn>
                <a:cxn ang="0">
                  <a:pos x="80" y="205"/>
                </a:cxn>
                <a:cxn ang="0">
                  <a:pos x="61" y="250"/>
                </a:cxn>
                <a:cxn ang="0">
                  <a:pos x="45" y="294"/>
                </a:cxn>
                <a:cxn ang="0">
                  <a:pos x="31" y="339"/>
                </a:cxn>
                <a:cxn ang="0">
                  <a:pos x="21" y="384"/>
                </a:cxn>
                <a:cxn ang="0">
                  <a:pos x="12" y="430"/>
                </a:cxn>
                <a:cxn ang="0">
                  <a:pos x="6" y="475"/>
                </a:cxn>
                <a:cxn ang="0">
                  <a:pos x="1" y="521"/>
                </a:cxn>
                <a:cxn ang="0">
                  <a:pos x="0" y="565"/>
                </a:cxn>
                <a:cxn ang="0">
                  <a:pos x="0" y="610"/>
                </a:cxn>
                <a:cxn ang="0">
                  <a:pos x="1" y="654"/>
                </a:cxn>
                <a:cxn ang="0">
                  <a:pos x="6" y="697"/>
                </a:cxn>
                <a:cxn ang="0">
                  <a:pos x="10" y="739"/>
                </a:cxn>
                <a:cxn ang="0">
                  <a:pos x="16" y="780"/>
                </a:cxn>
                <a:cxn ang="0">
                  <a:pos x="23" y="821"/>
                </a:cxn>
                <a:cxn ang="0">
                  <a:pos x="31" y="859"/>
                </a:cxn>
                <a:cxn ang="0">
                  <a:pos x="40" y="896"/>
                </a:cxn>
                <a:cxn ang="0">
                  <a:pos x="50" y="932"/>
                </a:cxn>
                <a:cxn ang="0">
                  <a:pos x="60" y="966"/>
                </a:cxn>
                <a:cxn ang="0">
                  <a:pos x="70" y="997"/>
                </a:cxn>
                <a:cxn ang="0">
                  <a:pos x="81" y="1026"/>
                </a:cxn>
                <a:cxn ang="0">
                  <a:pos x="91" y="1054"/>
                </a:cxn>
                <a:cxn ang="0">
                  <a:pos x="102" y="1079"/>
                </a:cxn>
                <a:cxn ang="0">
                  <a:pos x="113" y="1101"/>
                </a:cxn>
                <a:cxn ang="0">
                  <a:pos x="122" y="1121"/>
                </a:cxn>
                <a:cxn ang="0">
                  <a:pos x="132" y="1137"/>
                </a:cxn>
                <a:cxn ang="0">
                  <a:pos x="140" y="1151"/>
                </a:cxn>
                <a:cxn ang="0">
                  <a:pos x="148" y="1162"/>
                </a:cxn>
              </a:cxnLst>
              <a:rect l="0" t="0" r="r" b="b"/>
              <a:pathLst>
                <a:path w="381" h="1162">
                  <a:moveTo>
                    <a:pt x="148" y="1162"/>
                  </a:moveTo>
                  <a:lnTo>
                    <a:pt x="322" y="969"/>
                  </a:lnTo>
                  <a:lnTo>
                    <a:pt x="187" y="813"/>
                  </a:lnTo>
                  <a:lnTo>
                    <a:pt x="381" y="639"/>
                  </a:lnTo>
                  <a:lnTo>
                    <a:pt x="89" y="542"/>
                  </a:lnTo>
                  <a:lnTo>
                    <a:pt x="342" y="446"/>
                  </a:lnTo>
                  <a:lnTo>
                    <a:pt x="148" y="271"/>
                  </a:lnTo>
                  <a:lnTo>
                    <a:pt x="381" y="194"/>
                  </a:lnTo>
                  <a:lnTo>
                    <a:pt x="226" y="0"/>
                  </a:lnTo>
                  <a:lnTo>
                    <a:pt x="189" y="38"/>
                  </a:lnTo>
                  <a:lnTo>
                    <a:pt x="157" y="78"/>
                  </a:lnTo>
                  <a:lnTo>
                    <a:pt x="128" y="119"/>
                  </a:lnTo>
                  <a:lnTo>
                    <a:pt x="102" y="162"/>
                  </a:lnTo>
                  <a:lnTo>
                    <a:pt x="80" y="205"/>
                  </a:lnTo>
                  <a:lnTo>
                    <a:pt x="61" y="250"/>
                  </a:lnTo>
                  <a:lnTo>
                    <a:pt x="45" y="294"/>
                  </a:lnTo>
                  <a:lnTo>
                    <a:pt x="31" y="339"/>
                  </a:lnTo>
                  <a:lnTo>
                    <a:pt x="21" y="384"/>
                  </a:lnTo>
                  <a:lnTo>
                    <a:pt x="12" y="430"/>
                  </a:lnTo>
                  <a:lnTo>
                    <a:pt x="6" y="475"/>
                  </a:lnTo>
                  <a:lnTo>
                    <a:pt x="1" y="521"/>
                  </a:lnTo>
                  <a:lnTo>
                    <a:pt x="0" y="565"/>
                  </a:lnTo>
                  <a:lnTo>
                    <a:pt x="0" y="610"/>
                  </a:lnTo>
                  <a:lnTo>
                    <a:pt x="1" y="654"/>
                  </a:lnTo>
                  <a:lnTo>
                    <a:pt x="6" y="697"/>
                  </a:lnTo>
                  <a:lnTo>
                    <a:pt x="10" y="739"/>
                  </a:lnTo>
                  <a:lnTo>
                    <a:pt x="16" y="780"/>
                  </a:lnTo>
                  <a:lnTo>
                    <a:pt x="23" y="821"/>
                  </a:lnTo>
                  <a:lnTo>
                    <a:pt x="31" y="859"/>
                  </a:lnTo>
                  <a:lnTo>
                    <a:pt x="40" y="896"/>
                  </a:lnTo>
                  <a:lnTo>
                    <a:pt x="50" y="932"/>
                  </a:lnTo>
                  <a:lnTo>
                    <a:pt x="60" y="966"/>
                  </a:lnTo>
                  <a:lnTo>
                    <a:pt x="70" y="997"/>
                  </a:lnTo>
                  <a:lnTo>
                    <a:pt x="81" y="1026"/>
                  </a:lnTo>
                  <a:lnTo>
                    <a:pt x="91" y="1054"/>
                  </a:lnTo>
                  <a:lnTo>
                    <a:pt x="102" y="1079"/>
                  </a:lnTo>
                  <a:lnTo>
                    <a:pt x="113" y="1101"/>
                  </a:lnTo>
                  <a:lnTo>
                    <a:pt x="122" y="1121"/>
                  </a:lnTo>
                  <a:lnTo>
                    <a:pt x="132" y="1137"/>
                  </a:lnTo>
                  <a:lnTo>
                    <a:pt x="140" y="1151"/>
                  </a:lnTo>
                  <a:lnTo>
                    <a:pt x="148" y="116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1" name="Freeform 261"/>
            <p:cNvSpPr>
              <a:spLocks/>
            </p:cNvSpPr>
            <p:nvPr/>
          </p:nvSpPr>
          <p:spPr bwMode="auto">
            <a:xfrm>
              <a:off x="7702855" y="686015"/>
              <a:ext cx="140387" cy="65514"/>
            </a:xfrm>
            <a:custGeom>
              <a:avLst/>
              <a:gdLst/>
              <a:ahLst/>
              <a:cxnLst>
                <a:cxn ang="0">
                  <a:pos x="1395" y="271"/>
                </a:cxn>
                <a:cxn ang="0">
                  <a:pos x="1124" y="290"/>
                </a:cxn>
                <a:cxn ang="0">
                  <a:pos x="853" y="349"/>
                </a:cxn>
                <a:cxn ang="0">
                  <a:pos x="639" y="271"/>
                </a:cxn>
                <a:cxn ang="0">
                  <a:pos x="445" y="175"/>
                </a:cxn>
                <a:cxn ang="0">
                  <a:pos x="251" y="0"/>
                </a:cxn>
                <a:cxn ang="0">
                  <a:pos x="2" y="7"/>
                </a:cxn>
                <a:cxn ang="0">
                  <a:pos x="21" y="61"/>
                </a:cxn>
                <a:cxn ang="0">
                  <a:pos x="48" y="128"/>
                </a:cxn>
                <a:cxn ang="0">
                  <a:pos x="74" y="182"/>
                </a:cxn>
                <a:cxn ang="0">
                  <a:pos x="106" y="242"/>
                </a:cxn>
                <a:cxn ang="0">
                  <a:pos x="143" y="304"/>
                </a:cxn>
                <a:cxn ang="0">
                  <a:pos x="186" y="369"/>
                </a:cxn>
                <a:cxn ang="0">
                  <a:pos x="237" y="433"/>
                </a:cxn>
                <a:cxn ang="0">
                  <a:pos x="293" y="496"/>
                </a:cxn>
                <a:cxn ang="0">
                  <a:pos x="357" y="553"/>
                </a:cxn>
                <a:cxn ang="0">
                  <a:pos x="428" y="606"/>
                </a:cxn>
                <a:cxn ang="0">
                  <a:pos x="506" y="650"/>
                </a:cxn>
                <a:cxn ang="0">
                  <a:pos x="592" y="687"/>
                </a:cxn>
                <a:cxn ang="0">
                  <a:pos x="686" y="710"/>
                </a:cxn>
                <a:cxn ang="0">
                  <a:pos x="786" y="721"/>
                </a:cxn>
                <a:cxn ang="0">
                  <a:pos x="882" y="721"/>
                </a:cxn>
                <a:cxn ang="0">
                  <a:pos x="971" y="713"/>
                </a:cxn>
                <a:cxn ang="0">
                  <a:pos x="1055" y="695"/>
                </a:cxn>
                <a:cxn ang="0">
                  <a:pos x="1133" y="672"/>
                </a:cxn>
                <a:cxn ang="0">
                  <a:pos x="1204" y="642"/>
                </a:cxn>
                <a:cxn ang="0">
                  <a:pos x="1270" y="609"/>
                </a:cxn>
                <a:cxn ang="0">
                  <a:pos x="1329" y="573"/>
                </a:cxn>
                <a:cxn ang="0">
                  <a:pos x="1381" y="536"/>
                </a:cxn>
                <a:cxn ang="0">
                  <a:pos x="1428" y="499"/>
                </a:cxn>
                <a:cxn ang="0">
                  <a:pos x="1468" y="463"/>
                </a:cxn>
                <a:cxn ang="0">
                  <a:pos x="1501" y="430"/>
                </a:cxn>
                <a:cxn ang="0">
                  <a:pos x="1539" y="388"/>
                </a:cxn>
                <a:cxn ang="0">
                  <a:pos x="1566" y="354"/>
                </a:cxn>
              </a:cxnLst>
              <a:rect l="0" t="0" r="r" b="b"/>
              <a:pathLst>
                <a:path w="1570" h="723">
                  <a:moveTo>
                    <a:pt x="1570" y="349"/>
                  </a:moveTo>
                  <a:lnTo>
                    <a:pt x="1395" y="271"/>
                  </a:lnTo>
                  <a:lnTo>
                    <a:pt x="1376" y="465"/>
                  </a:lnTo>
                  <a:lnTo>
                    <a:pt x="1124" y="290"/>
                  </a:lnTo>
                  <a:lnTo>
                    <a:pt x="1085" y="640"/>
                  </a:lnTo>
                  <a:lnTo>
                    <a:pt x="853" y="349"/>
                  </a:lnTo>
                  <a:lnTo>
                    <a:pt x="736" y="601"/>
                  </a:lnTo>
                  <a:lnTo>
                    <a:pt x="639" y="271"/>
                  </a:lnTo>
                  <a:lnTo>
                    <a:pt x="445" y="504"/>
                  </a:lnTo>
                  <a:lnTo>
                    <a:pt x="445" y="175"/>
                  </a:lnTo>
                  <a:lnTo>
                    <a:pt x="232" y="25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2" y="7"/>
                  </a:lnTo>
                  <a:lnTo>
                    <a:pt x="9" y="29"/>
                  </a:lnTo>
                  <a:lnTo>
                    <a:pt x="21" y="61"/>
                  </a:lnTo>
                  <a:lnTo>
                    <a:pt x="38" y="104"/>
                  </a:lnTo>
                  <a:lnTo>
                    <a:pt x="48" y="128"/>
                  </a:lnTo>
                  <a:lnTo>
                    <a:pt x="61" y="155"/>
                  </a:lnTo>
                  <a:lnTo>
                    <a:pt x="74" y="182"/>
                  </a:lnTo>
                  <a:lnTo>
                    <a:pt x="90" y="212"/>
                  </a:lnTo>
                  <a:lnTo>
                    <a:pt x="106" y="242"/>
                  </a:lnTo>
                  <a:lnTo>
                    <a:pt x="124" y="273"/>
                  </a:lnTo>
                  <a:lnTo>
                    <a:pt x="143" y="304"/>
                  </a:lnTo>
                  <a:lnTo>
                    <a:pt x="164" y="337"/>
                  </a:lnTo>
                  <a:lnTo>
                    <a:pt x="186" y="369"/>
                  </a:lnTo>
                  <a:lnTo>
                    <a:pt x="211" y="402"/>
                  </a:lnTo>
                  <a:lnTo>
                    <a:pt x="237" y="433"/>
                  </a:lnTo>
                  <a:lnTo>
                    <a:pt x="265" y="465"/>
                  </a:lnTo>
                  <a:lnTo>
                    <a:pt x="293" y="496"/>
                  </a:lnTo>
                  <a:lnTo>
                    <a:pt x="325" y="525"/>
                  </a:lnTo>
                  <a:lnTo>
                    <a:pt x="357" y="553"/>
                  </a:lnTo>
                  <a:lnTo>
                    <a:pt x="392" y="581"/>
                  </a:lnTo>
                  <a:lnTo>
                    <a:pt x="428" y="606"/>
                  </a:lnTo>
                  <a:lnTo>
                    <a:pt x="466" y="629"/>
                  </a:lnTo>
                  <a:lnTo>
                    <a:pt x="506" y="650"/>
                  </a:lnTo>
                  <a:lnTo>
                    <a:pt x="548" y="670"/>
                  </a:lnTo>
                  <a:lnTo>
                    <a:pt x="592" y="687"/>
                  </a:lnTo>
                  <a:lnTo>
                    <a:pt x="639" y="699"/>
                  </a:lnTo>
                  <a:lnTo>
                    <a:pt x="686" y="710"/>
                  </a:lnTo>
                  <a:lnTo>
                    <a:pt x="736" y="717"/>
                  </a:lnTo>
                  <a:lnTo>
                    <a:pt x="786" y="721"/>
                  </a:lnTo>
                  <a:lnTo>
                    <a:pt x="835" y="723"/>
                  </a:lnTo>
                  <a:lnTo>
                    <a:pt x="882" y="721"/>
                  </a:lnTo>
                  <a:lnTo>
                    <a:pt x="928" y="718"/>
                  </a:lnTo>
                  <a:lnTo>
                    <a:pt x="971" y="713"/>
                  </a:lnTo>
                  <a:lnTo>
                    <a:pt x="1015" y="705"/>
                  </a:lnTo>
                  <a:lnTo>
                    <a:pt x="1055" y="695"/>
                  </a:lnTo>
                  <a:lnTo>
                    <a:pt x="1095" y="684"/>
                  </a:lnTo>
                  <a:lnTo>
                    <a:pt x="1133" y="672"/>
                  </a:lnTo>
                  <a:lnTo>
                    <a:pt x="1169" y="658"/>
                  </a:lnTo>
                  <a:lnTo>
                    <a:pt x="1204" y="642"/>
                  </a:lnTo>
                  <a:lnTo>
                    <a:pt x="1238" y="626"/>
                  </a:lnTo>
                  <a:lnTo>
                    <a:pt x="1270" y="609"/>
                  </a:lnTo>
                  <a:lnTo>
                    <a:pt x="1301" y="591"/>
                  </a:lnTo>
                  <a:lnTo>
                    <a:pt x="1329" y="573"/>
                  </a:lnTo>
                  <a:lnTo>
                    <a:pt x="1356" y="555"/>
                  </a:lnTo>
                  <a:lnTo>
                    <a:pt x="1381" y="536"/>
                  </a:lnTo>
                  <a:lnTo>
                    <a:pt x="1406" y="517"/>
                  </a:lnTo>
                  <a:lnTo>
                    <a:pt x="1428" y="499"/>
                  </a:lnTo>
                  <a:lnTo>
                    <a:pt x="1449" y="481"/>
                  </a:lnTo>
                  <a:lnTo>
                    <a:pt x="1468" y="463"/>
                  </a:lnTo>
                  <a:lnTo>
                    <a:pt x="1485" y="446"/>
                  </a:lnTo>
                  <a:lnTo>
                    <a:pt x="1501" y="430"/>
                  </a:lnTo>
                  <a:lnTo>
                    <a:pt x="1516" y="414"/>
                  </a:lnTo>
                  <a:lnTo>
                    <a:pt x="1539" y="388"/>
                  </a:lnTo>
                  <a:lnTo>
                    <a:pt x="1556" y="367"/>
                  </a:lnTo>
                  <a:lnTo>
                    <a:pt x="1566" y="354"/>
                  </a:lnTo>
                  <a:lnTo>
                    <a:pt x="1570" y="34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2" name="Freeform 262"/>
            <p:cNvSpPr>
              <a:spLocks/>
            </p:cNvSpPr>
            <p:nvPr/>
          </p:nvSpPr>
          <p:spPr bwMode="auto">
            <a:xfrm>
              <a:off x="8129363" y="488136"/>
              <a:ext cx="53481" cy="163116"/>
            </a:xfrm>
            <a:custGeom>
              <a:avLst/>
              <a:gdLst/>
              <a:ahLst/>
              <a:cxnLst>
                <a:cxn ang="0">
                  <a:pos x="464" y="659"/>
                </a:cxn>
                <a:cxn ang="0">
                  <a:pos x="504" y="1008"/>
                </a:cxn>
                <a:cxn ang="0">
                  <a:pos x="484" y="1395"/>
                </a:cxn>
                <a:cxn ang="0">
                  <a:pos x="330" y="1628"/>
                </a:cxn>
                <a:cxn ang="0">
                  <a:pos x="194" y="1841"/>
                </a:cxn>
                <a:cxn ang="0">
                  <a:pos x="252" y="1811"/>
                </a:cxn>
                <a:cxn ang="0">
                  <a:pos x="306" y="1776"/>
                </a:cxn>
                <a:cxn ang="0">
                  <a:pos x="354" y="1736"/>
                </a:cxn>
                <a:cxn ang="0">
                  <a:pos x="397" y="1693"/>
                </a:cxn>
                <a:cxn ang="0">
                  <a:pos x="435" y="1646"/>
                </a:cxn>
                <a:cxn ang="0">
                  <a:pos x="468" y="1596"/>
                </a:cxn>
                <a:cxn ang="0">
                  <a:pos x="496" y="1540"/>
                </a:cxn>
                <a:cxn ang="0">
                  <a:pos x="520" y="1483"/>
                </a:cxn>
                <a:cxn ang="0">
                  <a:pos x="542" y="1421"/>
                </a:cxn>
                <a:cxn ang="0">
                  <a:pos x="559" y="1356"/>
                </a:cxn>
                <a:cxn ang="0">
                  <a:pos x="572" y="1287"/>
                </a:cxn>
                <a:cxn ang="0">
                  <a:pos x="584" y="1214"/>
                </a:cxn>
                <a:cxn ang="0">
                  <a:pos x="591" y="1139"/>
                </a:cxn>
                <a:cxn ang="0">
                  <a:pos x="597" y="1059"/>
                </a:cxn>
                <a:cxn ang="0">
                  <a:pos x="600" y="977"/>
                </a:cxn>
                <a:cxn ang="0">
                  <a:pos x="601" y="892"/>
                </a:cxn>
                <a:cxn ang="0">
                  <a:pos x="595" y="805"/>
                </a:cxn>
                <a:cxn ang="0">
                  <a:pos x="577" y="719"/>
                </a:cxn>
                <a:cxn ang="0">
                  <a:pos x="549" y="637"/>
                </a:cxn>
                <a:cxn ang="0">
                  <a:pos x="513" y="556"/>
                </a:cxn>
                <a:cxn ang="0">
                  <a:pos x="471" y="479"/>
                </a:cxn>
                <a:cxn ang="0">
                  <a:pos x="423" y="405"/>
                </a:cxn>
                <a:cxn ang="0">
                  <a:pos x="372" y="336"/>
                </a:cxn>
                <a:cxn ang="0">
                  <a:pos x="320" y="271"/>
                </a:cxn>
                <a:cxn ang="0">
                  <a:pos x="267" y="212"/>
                </a:cxn>
                <a:cxn ang="0">
                  <a:pos x="216" y="160"/>
                </a:cxn>
                <a:cxn ang="0">
                  <a:pos x="126" y="74"/>
                </a:cxn>
                <a:cxn ang="0">
                  <a:pos x="63" y="19"/>
                </a:cxn>
                <a:cxn ang="0">
                  <a:pos x="38" y="0"/>
                </a:cxn>
                <a:cxn ang="0">
                  <a:pos x="291" y="407"/>
                </a:cxn>
              </a:cxnLst>
              <a:rect l="0" t="0" r="r" b="b"/>
              <a:pathLst>
                <a:path w="601" h="1841">
                  <a:moveTo>
                    <a:pt x="59" y="659"/>
                  </a:moveTo>
                  <a:lnTo>
                    <a:pt x="464" y="659"/>
                  </a:lnTo>
                  <a:lnTo>
                    <a:pt x="116" y="872"/>
                  </a:lnTo>
                  <a:lnTo>
                    <a:pt x="504" y="1008"/>
                  </a:lnTo>
                  <a:lnTo>
                    <a:pt x="174" y="1085"/>
                  </a:lnTo>
                  <a:lnTo>
                    <a:pt x="484" y="1395"/>
                  </a:lnTo>
                  <a:lnTo>
                    <a:pt x="136" y="1395"/>
                  </a:lnTo>
                  <a:lnTo>
                    <a:pt x="330" y="1628"/>
                  </a:lnTo>
                  <a:lnTo>
                    <a:pt x="38" y="1628"/>
                  </a:lnTo>
                  <a:lnTo>
                    <a:pt x="194" y="1841"/>
                  </a:lnTo>
                  <a:lnTo>
                    <a:pt x="224" y="1826"/>
                  </a:lnTo>
                  <a:lnTo>
                    <a:pt x="252" y="1811"/>
                  </a:lnTo>
                  <a:lnTo>
                    <a:pt x="280" y="1794"/>
                  </a:lnTo>
                  <a:lnTo>
                    <a:pt x="306" y="1776"/>
                  </a:lnTo>
                  <a:lnTo>
                    <a:pt x="331" y="1757"/>
                  </a:lnTo>
                  <a:lnTo>
                    <a:pt x="354" y="1736"/>
                  </a:lnTo>
                  <a:lnTo>
                    <a:pt x="375" y="1715"/>
                  </a:lnTo>
                  <a:lnTo>
                    <a:pt x="397" y="1693"/>
                  </a:lnTo>
                  <a:lnTo>
                    <a:pt x="416" y="1670"/>
                  </a:lnTo>
                  <a:lnTo>
                    <a:pt x="435" y="1646"/>
                  </a:lnTo>
                  <a:lnTo>
                    <a:pt x="452" y="1621"/>
                  </a:lnTo>
                  <a:lnTo>
                    <a:pt x="468" y="1596"/>
                  </a:lnTo>
                  <a:lnTo>
                    <a:pt x="482" y="1569"/>
                  </a:lnTo>
                  <a:lnTo>
                    <a:pt x="496" y="1540"/>
                  </a:lnTo>
                  <a:lnTo>
                    <a:pt x="509" y="1512"/>
                  </a:lnTo>
                  <a:lnTo>
                    <a:pt x="520" y="1483"/>
                  </a:lnTo>
                  <a:lnTo>
                    <a:pt x="532" y="1453"/>
                  </a:lnTo>
                  <a:lnTo>
                    <a:pt x="542" y="1421"/>
                  </a:lnTo>
                  <a:lnTo>
                    <a:pt x="551" y="1389"/>
                  </a:lnTo>
                  <a:lnTo>
                    <a:pt x="559" y="1356"/>
                  </a:lnTo>
                  <a:lnTo>
                    <a:pt x="566" y="1322"/>
                  </a:lnTo>
                  <a:lnTo>
                    <a:pt x="572" y="1287"/>
                  </a:lnTo>
                  <a:lnTo>
                    <a:pt x="579" y="1251"/>
                  </a:lnTo>
                  <a:lnTo>
                    <a:pt x="584" y="1214"/>
                  </a:lnTo>
                  <a:lnTo>
                    <a:pt x="588" y="1177"/>
                  </a:lnTo>
                  <a:lnTo>
                    <a:pt x="591" y="1139"/>
                  </a:lnTo>
                  <a:lnTo>
                    <a:pt x="595" y="1100"/>
                  </a:lnTo>
                  <a:lnTo>
                    <a:pt x="597" y="1059"/>
                  </a:lnTo>
                  <a:lnTo>
                    <a:pt x="599" y="1019"/>
                  </a:lnTo>
                  <a:lnTo>
                    <a:pt x="600" y="977"/>
                  </a:lnTo>
                  <a:lnTo>
                    <a:pt x="601" y="934"/>
                  </a:lnTo>
                  <a:lnTo>
                    <a:pt x="601" y="892"/>
                  </a:lnTo>
                  <a:lnTo>
                    <a:pt x="599" y="849"/>
                  </a:lnTo>
                  <a:lnTo>
                    <a:pt x="595" y="805"/>
                  </a:lnTo>
                  <a:lnTo>
                    <a:pt x="587" y="762"/>
                  </a:lnTo>
                  <a:lnTo>
                    <a:pt x="577" y="719"/>
                  </a:lnTo>
                  <a:lnTo>
                    <a:pt x="564" y="678"/>
                  </a:lnTo>
                  <a:lnTo>
                    <a:pt x="549" y="637"/>
                  </a:lnTo>
                  <a:lnTo>
                    <a:pt x="532" y="595"/>
                  </a:lnTo>
                  <a:lnTo>
                    <a:pt x="513" y="556"/>
                  </a:lnTo>
                  <a:lnTo>
                    <a:pt x="493" y="517"/>
                  </a:lnTo>
                  <a:lnTo>
                    <a:pt x="471" y="479"/>
                  </a:lnTo>
                  <a:lnTo>
                    <a:pt x="447" y="442"/>
                  </a:lnTo>
                  <a:lnTo>
                    <a:pt x="423" y="405"/>
                  </a:lnTo>
                  <a:lnTo>
                    <a:pt x="398" y="370"/>
                  </a:lnTo>
                  <a:lnTo>
                    <a:pt x="372" y="336"/>
                  </a:lnTo>
                  <a:lnTo>
                    <a:pt x="346" y="303"/>
                  </a:lnTo>
                  <a:lnTo>
                    <a:pt x="320" y="271"/>
                  </a:lnTo>
                  <a:lnTo>
                    <a:pt x="294" y="242"/>
                  </a:lnTo>
                  <a:lnTo>
                    <a:pt x="267" y="212"/>
                  </a:lnTo>
                  <a:lnTo>
                    <a:pt x="242" y="185"/>
                  </a:lnTo>
                  <a:lnTo>
                    <a:pt x="216" y="160"/>
                  </a:lnTo>
                  <a:lnTo>
                    <a:pt x="169" y="113"/>
                  </a:lnTo>
                  <a:lnTo>
                    <a:pt x="126" y="74"/>
                  </a:lnTo>
                  <a:lnTo>
                    <a:pt x="90" y="42"/>
                  </a:lnTo>
                  <a:lnTo>
                    <a:pt x="63" y="19"/>
                  </a:lnTo>
                  <a:lnTo>
                    <a:pt x="45" y="5"/>
                  </a:lnTo>
                  <a:lnTo>
                    <a:pt x="38" y="0"/>
                  </a:lnTo>
                  <a:lnTo>
                    <a:pt x="0" y="368"/>
                  </a:lnTo>
                  <a:lnTo>
                    <a:pt x="291" y="407"/>
                  </a:lnTo>
                  <a:lnTo>
                    <a:pt x="59" y="65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3" name="Freeform 263"/>
            <p:cNvSpPr>
              <a:spLocks noEditPoints="1"/>
            </p:cNvSpPr>
            <p:nvPr/>
          </p:nvSpPr>
          <p:spPr bwMode="auto">
            <a:xfrm>
              <a:off x="7686814" y="383849"/>
              <a:ext cx="524111" cy="386399"/>
            </a:xfrm>
            <a:custGeom>
              <a:avLst/>
              <a:gdLst/>
              <a:ahLst/>
              <a:cxnLst>
                <a:cxn ang="0">
                  <a:pos x="5792" y="1545"/>
                </a:cxn>
                <a:cxn ang="0">
                  <a:pos x="5496" y="1152"/>
                </a:cxn>
                <a:cxn ang="0">
                  <a:pos x="5049" y="844"/>
                </a:cxn>
                <a:cxn ang="0">
                  <a:pos x="4433" y="648"/>
                </a:cxn>
                <a:cxn ang="0">
                  <a:pos x="3965" y="646"/>
                </a:cxn>
                <a:cxn ang="0">
                  <a:pos x="3713" y="585"/>
                </a:cxn>
                <a:cxn ang="0">
                  <a:pos x="3567" y="140"/>
                </a:cxn>
                <a:cxn ang="0">
                  <a:pos x="3026" y="15"/>
                </a:cxn>
                <a:cxn ang="0">
                  <a:pos x="2657" y="181"/>
                </a:cxn>
                <a:cxn ang="0">
                  <a:pos x="2331" y="497"/>
                </a:cxn>
                <a:cxn ang="0">
                  <a:pos x="1986" y="916"/>
                </a:cxn>
                <a:cxn ang="0">
                  <a:pos x="1181" y="960"/>
                </a:cxn>
                <a:cxn ang="0">
                  <a:pos x="929" y="1078"/>
                </a:cxn>
                <a:cxn ang="0">
                  <a:pos x="710" y="1272"/>
                </a:cxn>
                <a:cxn ang="0">
                  <a:pos x="593" y="1602"/>
                </a:cxn>
                <a:cxn ang="0">
                  <a:pos x="318" y="1910"/>
                </a:cxn>
                <a:cxn ang="0">
                  <a:pos x="215" y="2392"/>
                </a:cxn>
                <a:cxn ang="0">
                  <a:pos x="288" y="2721"/>
                </a:cxn>
                <a:cxn ang="0">
                  <a:pos x="13" y="3081"/>
                </a:cxn>
                <a:cxn ang="0">
                  <a:pos x="208" y="3825"/>
                </a:cxn>
                <a:cxn ang="0">
                  <a:pos x="839" y="4302"/>
                </a:cxn>
                <a:cxn ang="0">
                  <a:pos x="1233" y="4316"/>
                </a:cxn>
                <a:cxn ang="0">
                  <a:pos x="1531" y="4180"/>
                </a:cxn>
                <a:cxn ang="0">
                  <a:pos x="1798" y="3901"/>
                </a:cxn>
                <a:cxn ang="0">
                  <a:pos x="2085" y="3758"/>
                </a:cxn>
                <a:cxn ang="0">
                  <a:pos x="2125" y="3656"/>
                </a:cxn>
                <a:cxn ang="0">
                  <a:pos x="2258" y="3388"/>
                </a:cxn>
                <a:cxn ang="0">
                  <a:pos x="2209" y="2954"/>
                </a:cxn>
                <a:cxn ang="0">
                  <a:pos x="2597" y="2550"/>
                </a:cxn>
                <a:cxn ang="0">
                  <a:pos x="2546" y="2035"/>
                </a:cxn>
                <a:cxn ang="0">
                  <a:pos x="2887" y="2493"/>
                </a:cxn>
                <a:cxn ang="0">
                  <a:pos x="3391" y="2694"/>
                </a:cxn>
                <a:cxn ang="0">
                  <a:pos x="3677" y="2695"/>
                </a:cxn>
                <a:cxn ang="0">
                  <a:pos x="3902" y="2711"/>
                </a:cxn>
                <a:cxn ang="0">
                  <a:pos x="3976" y="2523"/>
                </a:cxn>
                <a:cxn ang="0">
                  <a:pos x="4235" y="2513"/>
                </a:cxn>
                <a:cxn ang="0">
                  <a:pos x="4471" y="2729"/>
                </a:cxn>
                <a:cxn ang="0">
                  <a:pos x="4545" y="3061"/>
                </a:cxn>
                <a:cxn ang="0">
                  <a:pos x="4797" y="3286"/>
                </a:cxn>
                <a:cxn ang="0">
                  <a:pos x="5164" y="3324"/>
                </a:cxn>
                <a:cxn ang="0">
                  <a:pos x="5546" y="3212"/>
                </a:cxn>
                <a:cxn ang="0">
                  <a:pos x="5714" y="2764"/>
                </a:cxn>
                <a:cxn ang="0">
                  <a:pos x="5594" y="2124"/>
                </a:cxn>
                <a:cxn ang="0">
                  <a:pos x="910" y="4112"/>
                </a:cxn>
                <a:cxn ang="0">
                  <a:pos x="385" y="3797"/>
                </a:cxn>
                <a:cxn ang="0">
                  <a:pos x="174" y="3395"/>
                </a:cxn>
                <a:cxn ang="0">
                  <a:pos x="1730" y="3762"/>
                </a:cxn>
                <a:cxn ang="0">
                  <a:pos x="1412" y="4021"/>
                </a:cxn>
                <a:cxn ang="0">
                  <a:pos x="891" y="2348"/>
                </a:cxn>
                <a:cxn ang="0">
                  <a:pos x="1577" y="3013"/>
                </a:cxn>
                <a:cxn ang="0">
                  <a:pos x="899" y="2769"/>
                </a:cxn>
                <a:cxn ang="0">
                  <a:pos x="2616" y="1263"/>
                </a:cxn>
                <a:cxn ang="0">
                  <a:pos x="2275" y="1520"/>
                </a:cxn>
                <a:cxn ang="0">
                  <a:pos x="2280" y="918"/>
                </a:cxn>
                <a:cxn ang="0">
                  <a:pos x="3740" y="1980"/>
                </a:cxn>
                <a:cxn ang="0">
                  <a:pos x="4176" y="1723"/>
                </a:cxn>
                <a:cxn ang="0">
                  <a:pos x="3956" y="2288"/>
                </a:cxn>
                <a:cxn ang="0">
                  <a:pos x="5077" y="2038"/>
                </a:cxn>
                <a:cxn ang="0">
                  <a:pos x="5255" y="1408"/>
                </a:cxn>
                <a:cxn ang="0">
                  <a:pos x="5548" y="1928"/>
                </a:cxn>
                <a:cxn ang="0">
                  <a:pos x="5527" y="2488"/>
                </a:cxn>
                <a:cxn ang="0">
                  <a:pos x="5336" y="2881"/>
                </a:cxn>
              </a:cxnLst>
              <a:rect l="0" t="0" r="r" b="b"/>
              <a:pathLst>
                <a:path w="5867" h="4333">
                  <a:moveTo>
                    <a:pt x="5647" y="1926"/>
                  </a:moveTo>
                  <a:lnTo>
                    <a:pt x="5668" y="1897"/>
                  </a:lnTo>
                  <a:lnTo>
                    <a:pt x="5691" y="1868"/>
                  </a:lnTo>
                  <a:lnTo>
                    <a:pt x="5716" y="1839"/>
                  </a:lnTo>
                  <a:lnTo>
                    <a:pt x="5742" y="1810"/>
                  </a:lnTo>
                  <a:lnTo>
                    <a:pt x="5771" y="1781"/>
                  </a:lnTo>
                  <a:lnTo>
                    <a:pt x="5800" y="1752"/>
                  </a:lnTo>
                  <a:lnTo>
                    <a:pt x="5833" y="1724"/>
                  </a:lnTo>
                  <a:lnTo>
                    <a:pt x="5867" y="1698"/>
                  </a:lnTo>
                  <a:lnTo>
                    <a:pt x="5853" y="1667"/>
                  </a:lnTo>
                  <a:lnTo>
                    <a:pt x="5839" y="1636"/>
                  </a:lnTo>
                  <a:lnTo>
                    <a:pt x="5824" y="1606"/>
                  </a:lnTo>
                  <a:lnTo>
                    <a:pt x="5808" y="1576"/>
                  </a:lnTo>
                  <a:lnTo>
                    <a:pt x="5792" y="1545"/>
                  </a:lnTo>
                  <a:lnTo>
                    <a:pt x="5775" y="1516"/>
                  </a:lnTo>
                  <a:lnTo>
                    <a:pt x="5758" y="1486"/>
                  </a:lnTo>
                  <a:lnTo>
                    <a:pt x="5740" y="1456"/>
                  </a:lnTo>
                  <a:lnTo>
                    <a:pt x="5721" y="1428"/>
                  </a:lnTo>
                  <a:lnTo>
                    <a:pt x="5701" y="1398"/>
                  </a:lnTo>
                  <a:lnTo>
                    <a:pt x="5681" y="1370"/>
                  </a:lnTo>
                  <a:lnTo>
                    <a:pt x="5661" y="1341"/>
                  </a:lnTo>
                  <a:lnTo>
                    <a:pt x="5639" y="1313"/>
                  </a:lnTo>
                  <a:lnTo>
                    <a:pt x="5617" y="1285"/>
                  </a:lnTo>
                  <a:lnTo>
                    <a:pt x="5594" y="1258"/>
                  </a:lnTo>
                  <a:lnTo>
                    <a:pt x="5570" y="1231"/>
                  </a:lnTo>
                  <a:lnTo>
                    <a:pt x="5546" y="1204"/>
                  </a:lnTo>
                  <a:lnTo>
                    <a:pt x="5522" y="1178"/>
                  </a:lnTo>
                  <a:lnTo>
                    <a:pt x="5496" y="1152"/>
                  </a:lnTo>
                  <a:lnTo>
                    <a:pt x="5470" y="1127"/>
                  </a:lnTo>
                  <a:lnTo>
                    <a:pt x="5443" y="1103"/>
                  </a:lnTo>
                  <a:lnTo>
                    <a:pt x="5416" y="1078"/>
                  </a:lnTo>
                  <a:lnTo>
                    <a:pt x="5387" y="1054"/>
                  </a:lnTo>
                  <a:lnTo>
                    <a:pt x="5358" y="1032"/>
                  </a:lnTo>
                  <a:lnTo>
                    <a:pt x="5328" y="1008"/>
                  </a:lnTo>
                  <a:lnTo>
                    <a:pt x="5298" y="986"/>
                  </a:lnTo>
                  <a:lnTo>
                    <a:pt x="5266" y="965"/>
                  </a:lnTo>
                  <a:lnTo>
                    <a:pt x="5235" y="945"/>
                  </a:lnTo>
                  <a:lnTo>
                    <a:pt x="5202" y="925"/>
                  </a:lnTo>
                  <a:lnTo>
                    <a:pt x="5169" y="904"/>
                  </a:lnTo>
                  <a:lnTo>
                    <a:pt x="5135" y="886"/>
                  </a:lnTo>
                  <a:lnTo>
                    <a:pt x="5100" y="868"/>
                  </a:lnTo>
                  <a:lnTo>
                    <a:pt x="5049" y="844"/>
                  </a:lnTo>
                  <a:lnTo>
                    <a:pt x="5001" y="821"/>
                  </a:lnTo>
                  <a:lnTo>
                    <a:pt x="4952" y="800"/>
                  </a:lnTo>
                  <a:lnTo>
                    <a:pt x="4904" y="779"/>
                  </a:lnTo>
                  <a:lnTo>
                    <a:pt x="4856" y="761"/>
                  </a:lnTo>
                  <a:lnTo>
                    <a:pt x="4811" y="744"/>
                  </a:lnTo>
                  <a:lnTo>
                    <a:pt x="4765" y="729"/>
                  </a:lnTo>
                  <a:lnTo>
                    <a:pt x="4721" y="715"/>
                  </a:lnTo>
                  <a:lnTo>
                    <a:pt x="4677" y="702"/>
                  </a:lnTo>
                  <a:lnTo>
                    <a:pt x="4634" y="690"/>
                  </a:lnTo>
                  <a:lnTo>
                    <a:pt x="4593" y="680"/>
                  </a:lnTo>
                  <a:lnTo>
                    <a:pt x="4551" y="670"/>
                  </a:lnTo>
                  <a:lnTo>
                    <a:pt x="4511" y="662"/>
                  </a:lnTo>
                  <a:lnTo>
                    <a:pt x="4472" y="654"/>
                  </a:lnTo>
                  <a:lnTo>
                    <a:pt x="4433" y="648"/>
                  </a:lnTo>
                  <a:lnTo>
                    <a:pt x="4396" y="643"/>
                  </a:lnTo>
                  <a:lnTo>
                    <a:pt x="4358" y="639"/>
                  </a:lnTo>
                  <a:lnTo>
                    <a:pt x="4322" y="635"/>
                  </a:lnTo>
                  <a:lnTo>
                    <a:pt x="4288" y="632"/>
                  </a:lnTo>
                  <a:lnTo>
                    <a:pt x="4254" y="630"/>
                  </a:lnTo>
                  <a:lnTo>
                    <a:pt x="4221" y="629"/>
                  </a:lnTo>
                  <a:lnTo>
                    <a:pt x="4188" y="629"/>
                  </a:lnTo>
                  <a:lnTo>
                    <a:pt x="4157" y="629"/>
                  </a:lnTo>
                  <a:lnTo>
                    <a:pt x="4126" y="630"/>
                  </a:lnTo>
                  <a:lnTo>
                    <a:pt x="4098" y="631"/>
                  </a:lnTo>
                  <a:lnTo>
                    <a:pt x="4069" y="633"/>
                  </a:lnTo>
                  <a:lnTo>
                    <a:pt x="4042" y="636"/>
                  </a:lnTo>
                  <a:lnTo>
                    <a:pt x="4015" y="639"/>
                  </a:lnTo>
                  <a:lnTo>
                    <a:pt x="3965" y="646"/>
                  </a:lnTo>
                  <a:lnTo>
                    <a:pt x="3920" y="653"/>
                  </a:lnTo>
                  <a:lnTo>
                    <a:pt x="3870" y="665"/>
                  </a:lnTo>
                  <a:lnTo>
                    <a:pt x="3826" y="677"/>
                  </a:lnTo>
                  <a:lnTo>
                    <a:pt x="3789" y="688"/>
                  </a:lnTo>
                  <a:lnTo>
                    <a:pt x="3757" y="699"/>
                  </a:lnTo>
                  <a:lnTo>
                    <a:pt x="3732" y="708"/>
                  </a:lnTo>
                  <a:lnTo>
                    <a:pt x="3715" y="717"/>
                  </a:lnTo>
                  <a:lnTo>
                    <a:pt x="3705" y="722"/>
                  </a:lnTo>
                  <a:lnTo>
                    <a:pt x="3701" y="723"/>
                  </a:lnTo>
                  <a:lnTo>
                    <a:pt x="3703" y="716"/>
                  </a:lnTo>
                  <a:lnTo>
                    <a:pt x="3706" y="693"/>
                  </a:lnTo>
                  <a:lnTo>
                    <a:pt x="3710" y="657"/>
                  </a:lnTo>
                  <a:lnTo>
                    <a:pt x="3713" y="611"/>
                  </a:lnTo>
                  <a:lnTo>
                    <a:pt x="3713" y="585"/>
                  </a:lnTo>
                  <a:lnTo>
                    <a:pt x="3713" y="556"/>
                  </a:lnTo>
                  <a:lnTo>
                    <a:pt x="3713" y="526"/>
                  </a:lnTo>
                  <a:lnTo>
                    <a:pt x="3711" y="494"/>
                  </a:lnTo>
                  <a:lnTo>
                    <a:pt x="3708" y="463"/>
                  </a:lnTo>
                  <a:lnTo>
                    <a:pt x="3703" y="429"/>
                  </a:lnTo>
                  <a:lnTo>
                    <a:pt x="3696" y="396"/>
                  </a:lnTo>
                  <a:lnTo>
                    <a:pt x="3689" y="362"/>
                  </a:lnTo>
                  <a:lnTo>
                    <a:pt x="3678" y="328"/>
                  </a:lnTo>
                  <a:lnTo>
                    <a:pt x="3667" y="294"/>
                  </a:lnTo>
                  <a:lnTo>
                    <a:pt x="3652" y="261"/>
                  </a:lnTo>
                  <a:lnTo>
                    <a:pt x="3635" y="229"/>
                  </a:lnTo>
                  <a:lnTo>
                    <a:pt x="3615" y="198"/>
                  </a:lnTo>
                  <a:lnTo>
                    <a:pt x="3593" y="168"/>
                  </a:lnTo>
                  <a:lnTo>
                    <a:pt x="3567" y="140"/>
                  </a:lnTo>
                  <a:lnTo>
                    <a:pt x="3537" y="113"/>
                  </a:lnTo>
                  <a:lnTo>
                    <a:pt x="3506" y="89"/>
                  </a:lnTo>
                  <a:lnTo>
                    <a:pt x="3470" y="66"/>
                  </a:lnTo>
                  <a:lnTo>
                    <a:pt x="3430" y="47"/>
                  </a:lnTo>
                  <a:lnTo>
                    <a:pt x="3387" y="30"/>
                  </a:lnTo>
                  <a:lnTo>
                    <a:pt x="3339" y="18"/>
                  </a:lnTo>
                  <a:lnTo>
                    <a:pt x="3287" y="8"/>
                  </a:lnTo>
                  <a:lnTo>
                    <a:pt x="3231" y="2"/>
                  </a:lnTo>
                  <a:lnTo>
                    <a:pt x="3170" y="0"/>
                  </a:lnTo>
                  <a:lnTo>
                    <a:pt x="3140" y="1"/>
                  </a:lnTo>
                  <a:lnTo>
                    <a:pt x="3112" y="2"/>
                  </a:lnTo>
                  <a:lnTo>
                    <a:pt x="3082" y="5"/>
                  </a:lnTo>
                  <a:lnTo>
                    <a:pt x="3053" y="9"/>
                  </a:lnTo>
                  <a:lnTo>
                    <a:pt x="3026" y="15"/>
                  </a:lnTo>
                  <a:lnTo>
                    <a:pt x="2997" y="20"/>
                  </a:lnTo>
                  <a:lnTo>
                    <a:pt x="2970" y="27"/>
                  </a:lnTo>
                  <a:lnTo>
                    <a:pt x="2943" y="36"/>
                  </a:lnTo>
                  <a:lnTo>
                    <a:pt x="2916" y="44"/>
                  </a:lnTo>
                  <a:lnTo>
                    <a:pt x="2889" y="54"/>
                  </a:lnTo>
                  <a:lnTo>
                    <a:pt x="2864" y="64"/>
                  </a:lnTo>
                  <a:lnTo>
                    <a:pt x="2837" y="76"/>
                  </a:lnTo>
                  <a:lnTo>
                    <a:pt x="2812" y="88"/>
                  </a:lnTo>
                  <a:lnTo>
                    <a:pt x="2787" y="101"/>
                  </a:lnTo>
                  <a:lnTo>
                    <a:pt x="2762" y="114"/>
                  </a:lnTo>
                  <a:lnTo>
                    <a:pt x="2738" y="129"/>
                  </a:lnTo>
                  <a:lnTo>
                    <a:pt x="2710" y="146"/>
                  </a:lnTo>
                  <a:lnTo>
                    <a:pt x="2684" y="163"/>
                  </a:lnTo>
                  <a:lnTo>
                    <a:pt x="2657" y="181"/>
                  </a:lnTo>
                  <a:lnTo>
                    <a:pt x="2632" y="200"/>
                  </a:lnTo>
                  <a:lnTo>
                    <a:pt x="2606" y="219"/>
                  </a:lnTo>
                  <a:lnTo>
                    <a:pt x="2582" y="239"/>
                  </a:lnTo>
                  <a:lnTo>
                    <a:pt x="2557" y="259"/>
                  </a:lnTo>
                  <a:lnTo>
                    <a:pt x="2534" y="279"/>
                  </a:lnTo>
                  <a:lnTo>
                    <a:pt x="2511" y="301"/>
                  </a:lnTo>
                  <a:lnTo>
                    <a:pt x="2489" y="322"/>
                  </a:lnTo>
                  <a:lnTo>
                    <a:pt x="2467" y="343"/>
                  </a:lnTo>
                  <a:lnTo>
                    <a:pt x="2446" y="365"/>
                  </a:lnTo>
                  <a:lnTo>
                    <a:pt x="2425" y="386"/>
                  </a:lnTo>
                  <a:lnTo>
                    <a:pt x="2405" y="409"/>
                  </a:lnTo>
                  <a:lnTo>
                    <a:pt x="2386" y="431"/>
                  </a:lnTo>
                  <a:lnTo>
                    <a:pt x="2367" y="453"/>
                  </a:lnTo>
                  <a:lnTo>
                    <a:pt x="2331" y="497"/>
                  </a:lnTo>
                  <a:lnTo>
                    <a:pt x="2297" y="539"/>
                  </a:lnTo>
                  <a:lnTo>
                    <a:pt x="2266" y="581"/>
                  </a:lnTo>
                  <a:lnTo>
                    <a:pt x="2236" y="623"/>
                  </a:lnTo>
                  <a:lnTo>
                    <a:pt x="2209" y="663"/>
                  </a:lnTo>
                  <a:lnTo>
                    <a:pt x="2183" y="701"/>
                  </a:lnTo>
                  <a:lnTo>
                    <a:pt x="2161" y="737"/>
                  </a:lnTo>
                  <a:lnTo>
                    <a:pt x="2140" y="771"/>
                  </a:lnTo>
                  <a:lnTo>
                    <a:pt x="2106" y="830"/>
                  </a:lnTo>
                  <a:lnTo>
                    <a:pt x="2081" y="877"/>
                  </a:lnTo>
                  <a:lnTo>
                    <a:pt x="2066" y="907"/>
                  </a:lnTo>
                  <a:lnTo>
                    <a:pt x="2061" y="916"/>
                  </a:lnTo>
                  <a:lnTo>
                    <a:pt x="2053" y="916"/>
                  </a:lnTo>
                  <a:lnTo>
                    <a:pt x="2030" y="916"/>
                  </a:lnTo>
                  <a:lnTo>
                    <a:pt x="1986" y="916"/>
                  </a:lnTo>
                  <a:lnTo>
                    <a:pt x="1922" y="916"/>
                  </a:lnTo>
                  <a:lnTo>
                    <a:pt x="1832" y="916"/>
                  </a:lnTo>
                  <a:lnTo>
                    <a:pt x="1714" y="916"/>
                  </a:lnTo>
                  <a:lnTo>
                    <a:pt x="1567" y="916"/>
                  </a:lnTo>
                  <a:lnTo>
                    <a:pt x="1386" y="916"/>
                  </a:lnTo>
                  <a:lnTo>
                    <a:pt x="1373" y="917"/>
                  </a:lnTo>
                  <a:lnTo>
                    <a:pt x="1360" y="918"/>
                  </a:lnTo>
                  <a:lnTo>
                    <a:pt x="1332" y="920"/>
                  </a:lnTo>
                  <a:lnTo>
                    <a:pt x="1304" y="924"/>
                  </a:lnTo>
                  <a:lnTo>
                    <a:pt x="1278" y="929"/>
                  </a:lnTo>
                  <a:lnTo>
                    <a:pt x="1252" y="934"/>
                  </a:lnTo>
                  <a:lnTo>
                    <a:pt x="1227" y="942"/>
                  </a:lnTo>
                  <a:lnTo>
                    <a:pt x="1203" y="950"/>
                  </a:lnTo>
                  <a:lnTo>
                    <a:pt x="1181" y="960"/>
                  </a:lnTo>
                  <a:lnTo>
                    <a:pt x="1159" y="970"/>
                  </a:lnTo>
                  <a:lnTo>
                    <a:pt x="1153" y="972"/>
                  </a:lnTo>
                  <a:lnTo>
                    <a:pt x="1146" y="975"/>
                  </a:lnTo>
                  <a:lnTo>
                    <a:pt x="1147" y="980"/>
                  </a:lnTo>
                  <a:lnTo>
                    <a:pt x="1126" y="998"/>
                  </a:lnTo>
                  <a:lnTo>
                    <a:pt x="1102" y="1005"/>
                  </a:lnTo>
                  <a:lnTo>
                    <a:pt x="1077" y="1014"/>
                  </a:lnTo>
                  <a:lnTo>
                    <a:pt x="1054" y="1022"/>
                  </a:lnTo>
                  <a:lnTo>
                    <a:pt x="1032" y="1031"/>
                  </a:lnTo>
                  <a:lnTo>
                    <a:pt x="1010" y="1039"/>
                  </a:lnTo>
                  <a:lnTo>
                    <a:pt x="988" y="1049"/>
                  </a:lnTo>
                  <a:lnTo>
                    <a:pt x="968" y="1058"/>
                  </a:lnTo>
                  <a:lnTo>
                    <a:pt x="948" y="1069"/>
                  </a:lnTo>
                  <a:lnTo>
                    <a:pt x="929" y="1078"/>
                  </a:lnTo>
                  <a:lnTo>
                    <a:pt x="911" y="1089"/>
                  </a:lnTo>
                  <a:lnTo>
                    <a:pt x="893" y="1100"/>
                  </a:lnTo>
                  <a:lnTo>
                    <a:pt x="876" y="1111"/>
                  </a:lnTo>
                  <a:lnTo>
                    <a:pt x="859" y="1123"/>
                  </a:lnTo>
                  <a:lnTo>
                    <a:pt x="843" y="1134"/>
                  </a:lnTo>
                  <a:lnTo>
                    <a:pt x="828" y="1146"/>
                  </a:lnTo>
                  <a:lnTo>
                    <a:pt x="814" y="1159"/>
                  </a:lnTo>
                  <a:lnTo>
                    <a:pt x="796" y="1174"/>
                  </a:lnTo>
                  <a:lnTo>
                    <a:pt x="780" y="1189"/>
                  </a:lnTo>
                  <a:lnTo>
                    <a:pt x="764" y="1205"/>
                  </a:lnTo>
                  <a:lnTo>
                    <a:pt x="749" y="1221"/>
                  </a:lnTo>
                  <a:lnTo>
                    <a:pt x="735" y="1238"/>
                  </a:lnTo>
                  <a:lnTo>
                    <a:pt x="721" y="1255"/>
                  </a:lnTo>
                  <a:lnTo>
                    <a:pt x="710" y="1272"/>
                  </a:lnTo>
                  <a:lnTo>
                    <a:pt x="698" y="1289"/>
                  </a:lnTo>
                  <a:lnTo>
                    <a:pt x="686" y="1306"/>
                  </a:lnTo>
                  <a:lnTo>
                    <a:pt x="677" y="1323"/>
                  </a:lnTo>
                  <a:lnTo>
                    <a:pt x="667" y="1341"/>
                  </a:lnTo>
                  <a:lnTo>
                    <a:pt x="658" y="1358"/>
                  </a:lnTo>
                  <a:lnTo>
                    <a:pt x="649" y="1376"/>
                  </a:lnTo>
                  <a:lnTo>
                    <a:pt x="642" y="1394"/>
                  </a:lnTo>
                  <a:lnTo>
                    <a:pt x="636" y="1411"/>
                  </a:lnTo>
                  <a:lnTo>
                    <a:pt x="629" y="1429"/>
                  </a:lnTo>
                  <a:lnTo>
                    <a:pt x="618" y="1464"/>
                  </a:lnTo>
                  <a:lnTo>
                    <a:pt x="609" y="1500"/>
                  </a:lnTo>
                  <a:lnTo>
                    <a:pt x="602" y="1534"/>
                  </a:lnTo>
                  <a:lnTo>
                    <a:pt x="596" y="1569"/>
                  </a:lnTo>
                  <a:lnTo>
                    <a:pt x="593" y="1602"/>
                  </a:lnTo>
                  <a:lnTo>
                    <a:pt x="591" y="1634"/>
                  </a:lnTo>
                  <a:lnTo>
                    <a:pt x="590" y="1666"/>
                  </a:lnTo>
                  <a:lnTo>
                    <a:pt x="590" y="1697"/>
                  </a:lnTo>
                  <a:lnTo>
                    <a:pt x="571" y="1716"/>
                  </a:lnTo>
                  <a:lnTo>
                    <a:pt x="552" y="1735"/>
                  </a:lnTo>
                  <a:lnTo>
                    <a:pt x="532" y="1753"/>
                  </a:lnTo>
                  <a:lnTo>
                    <a:pt x="512" y="1771"/>
                  </a:lnTo>
                  <a:lnTo>
                    <a:pt x="489" y="1788"/>
                  </a:lnTo>
                  <a:lnTo>
                    <a:pt x="467" y="1804"/>
                  </a:lnTo>
                  <a:lnTo>
                    <a:pt x="445" y="1819"/>
                  </a:lnTo>
                  <a:lnTo>
                    <a:pt x="421" y="1832"/>
                  </a:lnTo>
                  <a:lnTo>
                    <a:pt x="381" y="1857"/>
                  </a:lnTo>
                  <a:lnTo>
                    <a:pt x="347" y="1882"/>
                  </a:lnTo>
                  <a:lnTo>
                    <a:pt x="318" y="1910"/>
                  </a:lnTo>
                  <a:lnTo>
                    <a:pt x="291" y="1939"/>
                  </a:lnTo>
                  <a:lnTo>
                    <a:pt x="269" y="1970"/>
                  </a:lnTo>
                  <a:lnTo>
                    <a:pt x="250" y="2003"/>
                  </a:lnTo>
                  <a:lnTo>
                    <a:pt x="234" y="2036"/>
                  </a:lnTo>
                  <a:lnTo>
                    <a:pt x="222" y="2071"/>
                  </a:lnTo>
                  <a:lnTo>
                    <a:pt x="213" y="2106"/>
                  </a:lnTo>
                  <a:lnTo>
                    <a:pt x="205" y="2142"/>
                  </a:lnTo>
                  <a:lnTo>
                    <a:pt x="201" y="2178"/>
                  </a:lnTo>
                  <a:lnTo>
                    <a:pt x="199" y="2214"/>
                  </a:lnTo>
                  <a:lnTo>
                    <a:pt x="199" y="2250"/>
                  </a:lnTo>
                  <a:lnTo>
                    <a:pt x="200" y="2286"/>
                  </a:lnTo>
                  <a:lnTo>
                    <a:pt x="204" y="2322"/>
                  </a:lnTo>
                  <a:lnTo>
                    <a:pt x="210" y="2358"/>
                  </a:lnTo>
                  <a:lnTo>
                    <a:pt x="215" y="2392"/>
                  </a:lnTo>
                  <a:lnTo>
                    <a:pt x="222" y="2426"/>
                  </a:lnTo>
                  <a:lnTo>
                    <a:pt x="231" y="2459"/>
                  </a:lnTo>
                  <a:lnTo>
                    <a:pt x="239" y="2490"/>
                  </a:lnTo>
                  <a:lnTo>
                    <a:pt x="249" y="2520"/>
                  </a:lnTo>
                  <a:lnTo>
                    <a:pt x="258" y="2549"/>
                  </a:lnTo>
                  <a:lnTo>
                    <a:pt x="268" y="2575"/>
                  </a:lnTo>
                  <a:lnTo>
                    <a:pt x="278" y="2599"/>
                  </a:lnTo>
                  <a:lnTo>
                    <a:pt x="296" y="2642"/>
                  </a:lnTo>
                  <a:lnTo>
                    <a:pt x="310" y="2674"/>
                  </a:lnTo>
                  <a:lnTo>
                    <a:pt x="320" y="2694"/>
                  </a:lnTo>
                  <a:lnTo>
                    <a:pt x="324" y="2701"/>
                  </a:lnTo>
                  <a:lnTo>
                    <a:pt x="311" y="2707"/>
                  </a:lnTo>
                  <a:lnTo>
                    <a:pt x="300" y="2714"/>
                  </a:lnTo>
                  <a:lnTo>
                    <a:pt x="288" y="2721"/>
                  </a:lnTo>
                  <a:lnTo>
                    <a:pt x="276" y="2728"/>
                  </a:lnTo>
                  <a:lnTo>
                    <a:pt x="252" y="2741"/>
                  </a:lnTo>
                  <a:lnTo>
                    <a:pt x="229" y="2756"/>
                  </a:lnTo>
                  <a:lnTo>
                    <a:pt x="207" y="2771"/>
                  </a:lnTo>
                  <a:lnTo>
                    <a:pt x="185" y="2787"/>
                  </a:lnTo>
                  <a:lnTo>
                    <a:pt x="165" y="2804"/>
                  </a:lnTo>
                  <a:lnTo>
                    <a:pt x="147" y="2822"/>
                  </a:lnTo>
                  <a:lnTo>
                    <a:pt x="129" y="2840"/>
                  </a:lnTo>
                  <a:lnTo>
                    <a:pt x="113" y="2859"/>
                  </a:lnTo>
                  <a:lnTo>
                    <a:pt x="85" y="2899"/>
                  </a:lnTo>
                  <a:lnTo>
                    <a:pt x="60" y="2942"/>
                  </a:lnTo>
                  <a:lnTo>
                    <a:pt x="40" y="2986"/>
                  </a:lnTo>
                  <a:lnTo>
                    <a:pt x="24" y="3033"/>
                  </a:lnTo>
                  <a:lnTo>
                    <a:pt x="13" y="3081"/>
                  </a:lnTo>
                  <a:lnTo>
                    <a:pt x="4" y="3131"/>
                  </a:lnTo>
                  <a:lnTo>
                    <a:pt x="0" y="3182"/>
                  </a:lnTo>
                  <a:lnTo>
                    <a:pt x="0" y="3234"/>
                  </a:lnTo>
                  <a:lnTo>
                    <a:pt x="3" y="3288"/>
                  </a:lnTo>
                  <a:lnTo>
                    <a:pt x="9" y="3342"/>
                  </a:lnTo>
                  <a:lnTo>
                    <a:pt x="20" y="3396"/>
                  </a:lnTo>
                  <a:lnTo>
                    <a:pt x="33" y="3451"/>
                  </a:lnTo>
                  <a:lnTo>
                    <a:pt x="50" y="3505"/>
                  </a:lnTo>
                  <a:lnTo>
                    <a:pt x="69" y="3560"/>
                  </a:lnTo>
                  <a:lnTo>
                    <a:pt x="91" y="3615"/>
                  </a:lnTo>
                  <a:lnTo>
                    <a:pt x="116" y="3668"/>
                  </a:lnTo>
                  <a:lnTo>
                    <a:pt x="144" y="3722"/>
                  </a:lnTo>
                  <a:lnTo>
                    <a:pt x="175" y="3774"/>
                  </a:lnTo>
                  <a:lnTo>
                    <a:pt x="208" y="3825"/>
                  </a:lnTo>
                  <a:lnTo>
                    <a:pt x="243" y="3875"/>
                  </a:lnTo>
                  <a:lnTo>
                    <a:pt x="281" y="3924"/>
                  </a:lnTo>
                  <a:lnTo>
                    <a:pt x="320" y="3970"/>
                  </a:lnTo>
                  <a:lnTo>
                    <a:pt x="361" y="4015"/>
                  </a:lnTo>
                  <a:lnTo>
                    <a:pt x="405" y="4057"/>
                  </a:lnTo>
                  <a:lnTo>
                    <a:pt x="450" y="4096"/>
                  </a:lnTo>
                  <a:lnTo>
                    <a:pt x="497" y="4134"/>
                  </a:lnTo>
                  <a:lnTo>
                    <a:pt x="546" y="4169"/>
                  </a:lnTo>
                  <a:lnTo>
                    <a:pt x="595" y="4200"/>
                  </a:lnTo>
                  <a:lnTo>
                    <a:pt x="646" y="4229"/>
                  </a:lnTo>
                  <a:lnTo>
                    <a:pt x="698" y="4254"/>
                  </a:lnTo>
                  <a:lnTo>
                    <a:pt x="752" y="4275"/>
                  </a:lnTo>
                  <a:lnTo>
                    <a:pt x="806" y="4293"/>
                  </a:lnTo>
                  <a:lnTo>
                    <a:pt x="839" y="4302"/>
                  </a:lnTo>
                  <a:lnTo>
                    <a:pt x="871" y="4309"/>
                  </a:lnTo>
                  <a:lnTo>
                    <a:pt x="903" y="4316"/>
                  </a:lnTo>
                  <a:lnTo>
                    <a:pt x="933" y="4321"/>
                  </a:lnTo>
                  <a:lnTo>
                    <a:pt x="964" y="4326"/>
                  </a:lnTo>
                  <a:lnTo>
                    <a:pt x="994" y="4329"/>
                  </a:lnTo>
                  <a:lnTo>
                    <a:pt x="1022" y="4332"/>
                  </a:lnTo>
                  <a:lnTo>
                    <a:pt x="1051" y="4333"/>
                  </a:lnTo>
                  <a:lnTo>
                    <a:pt x="1078" y="4333"/>
                  </a:lnTo>
                  <a:lnTo>
                    <a:pt x="1106" y="4332"/>
                  </a:lnTo>
                  <a:lnTo>
                    <a:pt x="1132" y="4330"/>
                  </a:lnTo>
                  <a:lnTo>
                    <a:pt x="1159" y="4328"/>
                  </a:lnTo>
                  <a:lnTo>
                    <a:pt x="1184" y="4325"/>
                  </a:lnTo>
                  <a:lnTo>
                    <a:pt x="1209" y="4321"/>
                  </a:lnTo>
                  <a:lnTo>
                    <a:pt x="1233" y="4316"/>
                  </a:lnTo>
                  <a:lnTo>
                    <a:pt x="1258" y="4310"/>
                  </a:lnTo>
                  <a:lnTo>
                    <a:pt x="1281" y="4304"/>
                  </a:lnTo>
                  <a:lnTo>
                    <a:pt x="1303" y="4298"/>
                  </a:lnTo>
                  <a:lnTo>
                    <a:pt x="1325" y="4290"/>
                  </a:lnTo>
                  <a:lnTo>
                    <a:pt x="1347" y="4283"/>
                  </a:lnTo>
                  <a:lnTo>
                    <a:pt x="1368" y="4274"/>
                  </a:lnTo>
                  <a:lnTo>
                    <a:pt x="1388" y="4265"/>
                  </a:lnTo>
                  <a:lnTo>
                    <a:pt x="1408" y="4255"/>
                  </a:lnTo>
                  <a:lnTo>
                    <a:pt x="1427" y="4246"/>
                  </a:lnTo>
                  <a:lnTo>
                    <a:pt x="1446" y="4236"/>
                  </a:lnTo>
                  <a:lnTo>
                    <a:pt x="1464" y="4226"/>
                  </a:lnTo>
                  <a:lnTo>
                    <a:pt x="1481" y="4214"/>
                  </a:lnTo>
                  <a:lnTo>
                    <a:pt x="1498" y="4203"/>
                  </a:lnTo>
                  <a:lnTo>
                    <a:pt x="1531" y="4180"/>
                  </a:lnTo>
                  <a:lnTo>
                    <a:pt x="1562" y="4157"/>
                  </a:lnTo>
                  <a:lnTo>
                    <a:pt x="1584" y="4137"/>
                  </a:lnTo>
                  <a:lnTo>
                    <a:pt x="1606" y="4118"/>
                  </a:lnTo>
                  <a:lnTo>
                    <a:pt x="1626" y="4097"/>
                  </a:lnTo>
                  <a:lnTo>
                    <a:pt x="1645" y="4078"/>
                  </a:lnTo>
                  <a:lnTo>
                    <a:pt x="1662" y="4059"/>
                  </a:lnTo>
                  <a:lnTo>
                    <a:pt x="1679" y="4040"/>
                  </a:lnTo>
                  <a:lnTo>
                    <a:pt x="1694" y="4022"/>
                  </a:lnTo>
                  <a:lnTo>
                    <a:pt x="1707" y="4005"/>
                  </a:lnTo>
                  <a:lnTo>
                    <a:pt x="1735" y="3966"/>
                  </a:lnTo>
                  <a:lnTo>
                    <a:pt x="1755" y="3935"/>
                  </a:lnTo>
                  <a:lnTo>
                    <a:pt x="1767" y="3914"/>
                  </a:lnTo>
                  <a:lnTo>
                    <a:pt x="1771" y="3907"/>
                  </a:lnTo>
                  <a:lnTo>
                    <a:pt x="1798" y="3901"/>
                  </a:lnTo>
                  <a:lnTo>
                    <a:pt x="1823" y="3894"/>
                  </a:lnTo>
                  <a:lnTo>
                    <a:pt x="1848" y="3887"/>
                  </a:lnTo>
                  <a:lnTo>
                    <a:pt x="1872" y="3879"/>
                  </a:lnTo>
                  <a:lnTo>
                    <a:pt x="1900" y="3869"/>
                  </a:lnTo>
                  <a:lnTo>
                    <a:pt x="1926" y="3858"/>
                  </a:lnTo>
                  <a:lnTo>
                    <a:pt x="1951" y="3846"/>
                  </a:lnTo>
                  <a:lnTo>
                    <a:pt x="1976" y="3835"/>
                  </a:lnTo>
                  <a:lnTo>
                    <a:pt x="1999" y="3821"/>
                  </a:lnTo>
                  <a:lnTo>
                    <a:pt x="2020" y="3807"/>
                  </a:lnTo>
                  <a:lnTo>
                    <a:pt x="2041" y="3793"/>
                  </a:lnTo>
                  <a:lnTo>
                    <a:pt x="2061" y="3779"/>
                  </a:lnTo>
                  <a:lnTo>
                    <a:pt x="2069" y="3772"/>
                  </a:lnTo>
                  <a:lnTo>
                    <a:pt x="2076" y="3767"/>
                  </a:lnTo>
                  <a:lnTo>
                    <a:pt x="2085" y="3758"/>
                  </a:lnTo>
                  <a:lnTo>
                    <a:pt x="2094" y="3749"/>
                  </a:lnTo>
                  <a:lnTo>
                    <a:pt x="2102" y="3739"/>
                  </a:lnTo>
                  <a:lnTo>
                    <a:pt x="2110" y="3730"/>
                  </a:lnTo>
                  <a:lnTo>
                    <a:pt x="2126" y="3709"/>
                  </a:lnTo>
                  <a:lnTo>
                    <a:pt x="2142" y="3685"/>
                  </a:lnTo>
                  <a:lnTo>
                    <a:pt x="2137" y="3684"/>
                  </a:lnTo>
                  <a:lnTo>
                    <a:pt x="2132" y="3683"/>
                  </a:lnTo>
                  <a:lnTo>
                    <a:pt x="2127" y="3681"/>
                  </a:lnTo>
                  <a:lnTo>
                    <a:pt x="2124" y="3678"/>
                  </a:lnTo>
                  <a:lnTo>
                    <a:pt x="2122" y="3675"/>
                  </a:lnTo>
                  <a:lnTo>
                    <a:pt x="2121" y="3670"/>
                  </a:lnTo>
                  <a:lnTo>
                    <a:pt x="2121" y="3666"/>
                  </a:lnTo>
                  <a:lnTo>
                    <a:pt x="2122" y="3661"/>
                  </a:lnTo>
                  <a:lnTo>
                    <a:pt x="2125" y="3656"/>
                  </a:lnTo>
                  <a:lnTo>
                    <a:pt x="2129" y="3650"/>
                  </a:lnTo>
                  <a:lnTo>
                    <a:pt x="2136" y="3644"/>
                  </a:lnTo>
                  <a:lnTo>
                    <a:pt x="2142" y="3638"/>
                  </a:lnTo>
                  <a:lnTo>
                    <a:pt x="2155" y="3627"/>
                  </a:lnTo>
                  <a:lnTo>
                    <a:pt x="2169" y="3617"/>
                  </a:lnTo>
                  <a:lnTo>
                    <a:pt x="2177" y="3611"/>
                  </a:lnTo>
                  <a:lnTo>
                    <a:pt x="2187" y="3606"/>
                  </a:lnTo>
                  <a:lnTo>
                    <a:pt x="2205" y="3567"/>
                  </a:lnTo>
                  <a:lnTo>
                    <a:pt x="2221" y="3529"/>
                  </a:lnTo>
                  <a:lnTo>
                    <a:pt x="2235" y="3492"/>
                  </a:lnTo>
                  <a:lnTo>
                    <a:pt x="2247" y="3459"/>
                  </a:lnTo>
                  <a:lnTo>
                    <a:pt x="2251" y="3435"/>
                  </a:lnTo>
                  <a:lnTo>
                    <a:pt x="2254" y="3411"/>
                  </a:lnTo>
                  <a:lnTo>
                    <a:pt x="2258" y="3388"/>
                  </a:lnTo>
                  <a:lnTo>
                    <a:pt x="2260" y="3364"/>
                  </a:lnTo>
                  <a:lnTo>
                    <a:pt x="2261" y="3340"/>
                  </a:lnTo>
                  <a:lnTo>
                    <a:pt x="2262" y="3317"/>
                  </a:lnTo>
                  <a:lnTo>
                    <a:pt x="2262" y="3294"/>
                  </a:lnTo>
                  <a:lnTo>
                    <a:pt x="2262" y="3271"/>
                  </a:lnTo>
                  <a:lnTo>
                    <a:pt x="2260" y="3227"/>
                  </a:lnTo>
                  <a:lnTo>
                    <a:pt x="2256" y="3184"/>
                  </a:lnTo>
                  <a:lnTo>
                    <a:pt x="2251" y="3143"/>
                  </a:lnTo>
                  <a:lnTo>
                    <a:pt x="2245" y="3106"/>
                  </a:lnTo>
                  <a:lnTo>
                    <a:pt x="2239" y="3071"/>
                  </a:lnTo>
                  <a:lnTo>
                    <a:pt x="2232" y="3039"/>
                  </a:lnTo>
                  <a:lnTo>
                    <a:pt x="2225" y="3012"/>
                  </a:lnTo>
                  <a:lnTo>
                    <a:pt x="2218" y="2987"/>
                  </a:lnTo>
                  <a:lnTo>
                    <a:pt x="2209" y="2954"/>
                  </a:lnTo>
                  <a:lnTo>
                    <a:pt x="2206" y="2943"/>
                  </a:lnTo>
                  <a:lnTo>
                    <a:pt x="2261" y="2927"/>
                  </a:lnTo>
                  <a:lnTo>
                    <a:pt x="2313" y="2909"/>
                  </a:lnTo>
                  <a:lnTo>
                    <a:pt x="2358" y="2887"/>
                  </a:lnTo>
                  <a:lnTo>
                    <a:pt x="2400" y="2861"/>
                  </a:lnTo>
                  <a:lnTo>
                    <a:pt x="2437" y="2834"/>
                  </a:lnTo>
                  <a:lnTo>
                    <a:pt x="2470" y="2804"/>
                  </a:lnTo>
                  <a:lnTo>
                    <a:pt x="2498" y="2772"/>
                  </a:lnTo>
                  <a:lnTo>
                    <a:pt x="2522" y="2738"/>
                  </a:lnTo>
                  <a:lnTo>
                    <a:pt x="2544" y="2702"/>
                  </a:lnTo>
                  <a:lnTo>
                    <a:pt x="2562" y="2666"/>
                  </a:lnTo>
                  <a:lnTo>
                    <a:pt x="2575" y="2628"/>
                  </a:lnTo>
                  <a:lnTo>
                    <a:pt x="2587" y="2589"/>
                  </a:lnTo>
                  <a:lnTo>
                    <a:pt x="2597" y="2550"/>
                  </a:lnTo>
                  <a:lnTo>
                    <a:pt x="2603" y="2509"/>
                  </a:lnTo>
                  <a:lnTo>
                    <a:pt x="2607" y="2469"/>
                  </a:lnTo>
                  <a:lnTo>
                    <a:pt x="2609" y="2430"/>
                  </a:lnTo>
                  <a:lnTo>
                    <a:pt x="2609" y="2391"/>
                  </a:lnTo>
                  <a:lnTo>
                    <a:pt x="2608" y="2352"/>
                  </a:lnTo>
                  <a:lnTo>
                    <a:pt x="2605" y="2314"/>
                  </a:lnTo>
                  <a:lnTo>
                    <a:pt x="2601" y="2277"/>
                  </a:lnTo>
                  <a:lnTo>
                    <a:pt x="2597" y="2242"/>
                  </a:lnTo>
                  <a:lnTo>
                    <a:pt x="2590" y="2210"/>
                  </a:lnTo>
                  <a:lnTo>
                    <a:pt x="2585" y="2178"/>
                  </a:lnTo>
                  <a:lnTo>
                    <a:pt x="2579" y="2149"/>
                  </a:lnTo>
                  <a:lnTo>
                    <a:pt x="2565" y="2098"/>
                  </a:lnTo>
                  <a:lnTo>
                    <a:pt x="2554" y="2059"/>
                  </a:lnTo>
                  <a:lnTo>
                    <a:pt x="2546" y="2035"/>
                  </a:lnTo>
                  <a:lnTo>
                    <a:pt x="2543" y="2026"/>
                  </a:lnTo>
                  <a:lnTo>
                    <a:pt x="2569" y="2074"/>
                  </a:lnTo>
                  <a:lnTo>
                    <a:pt x="2596" y="2120"/>
                  </a:lnTo>
                  <a:lnTo>
                    <a:pt x="2622" y="2163"/>
                  </a:lnTo>
                  <a:lnTo>
                    <a:pt x="2649" y="2204"/>
                  </a:lnTo>
                  <a:lnTo>
                    <a:pt x="2674" y="2243"/>
                  </a:lnTo>
                  <a:lnTo>
                    <a:pt x="2700" y="2282"/>
                  </a:lnTo>
                  <a:lnTo>
                    <a:pt x="2727" y="2317"/>
                  </a:lnTo>
                  <a:lnTo>
                    <a:pt x="2753" y="2350"/>
                  </a:lnTo>
                  <a:lnTo>
                    <a:pt x="2780" y="2382"/>
                  </a:lnTo>
                  <a:lnTo>
                    <a:pt x="2806" y="2413"/>
                  </a:lnTo>
                  <a:lnTo>
                    <a:pt x="2833" y="2442"/>
                  </a:lnTo>
                  <a:lnTo>
                    <a:pt x="2859" y="2468"/>
                  </a:lnTo>
                  <a:lnTo>
                    <a:pt x="2887" y="2493"/>
                  </a:lnTo>
                  <a:lnTo>
                    <a:pt x="2913" y="2517"/>
                  </a:lnTo>
                  <a:lnTo>
                    <a:pt x="2940" y="2539"/>
                  </a:lnTo>
                  <a:lnTo>
                    <a:pt x="2967" y="2559"/>
                  </a:lnTo>
                  <a:lnTo>
                    <a:pt x="2997" y="2574"/>
                  </a:lnTo>
                  <a:lnTo>
                    <a:pt x="3045" y="2595"/>
                  </a:lnTo>
                  <a:lnTo>
                    <a:pt x="3074" y="2607"/>
                  </a:lnTo>
                  <a:lnTo>
                    <a:pt x="3107" y="2620"/>
                  </a:lnTo>
                  <a:lnTo>
                    <a:pt x="3144" y="2633"/>
                  </a:lnTo>
                  <a:lnTo>
                    <a:pt x="3184" y="2646"/>
                  </a:lnTo>
                  <a:lnTo>
                    <a:pt x="3226" y="2659"/>
                  </a:lnTo>
                  <a:lnTo>
                    <a:pt x="3270" y="2670"/>
                  </a:lnTo>
                  <a:lnTo>
                    <a:pt x="3317" y="2681"/>
                  </a:lnTo>
                  <a:lnTo>
                    <a:pt x="3366" y="2689"/>
                  </a:lnTo>
                  <a:lnTo>
                    <a:pt x="3391" y="2694"/>
                  </a:lnTo>
                  <a:lnTo>
                    <a:pt x="3417" y="2697"/>
                  </a:lnTo>
                  <a:lnTo>
                    <a:pt x="3442" y="2700"/>
                  </a:lnTo>
                  <a:lnTo>
                    <a:pt x="3469" y="2702"/>
                  </a:lnTo>
                  <a:lnTo>
                    <a:pt x="3494" y="2703"/>
                  </a:lnTo>
                  <a:lnTo>
                    <a:pt x="3520" y="2704"/>
                  </a:lnTo>
                  <a:lnTo>
                    <a:pt x="3548" y="2704"/>
                  </a:lnTo>
                  <a:lnTo>
                    <a:pt x="3575" y="2704"/>
                  </a:lnTo>
                  <a:lnTo>
                    <a:pt x="3589" y="2703"/>
                  </a:lnTo>
                  <a:lnTo>
                    <a:pt x="3604" y="2701"/>
                  </a:lnTo>
                  <a:lnTo>
                    <a:pt x="3615" y="2700"/>
                  </a:lnTo>
                  <a:lnTo>
                    <a:pt x="3626" y="2700"/>
                  </a:lnTo>
                  <a:lnTo>
                    <a:pt x="3637" y="2699"/>
                  </a:lnTo>
                  <a:lnTo>
                    <a:pt x="3648" y="2699"/>
                  </a:lnTo>
                  <a:lnTo>
                    <a:pt x="3677" y="2695"/>
                  </a:lnTo>
                  <a:lnTo>
                    <a:pt x="3707" y="2689"/>
                  </a:lnTo>
                  <a:lnTo>
                    <a:pt x="3738" y="2682"/>
                  </a:lnTo>
                  <a:lnTo>
                    <a:pt x="3767" y="2675"/>
                  </a:lnTo>
                  <a:lnTo>
                    <a:pt x="3797" y="2665"/>
                  </a:lnTo>
                  <a:lnTo>
                    <a:pt x="3827" y="2653"/>
                  </a:lnTo>
                  <a:lnTo>
                    <a:pt x="3855" y="2642"/>
                  </a:lnTo>
                  <a:lnTo>
                    <a:pt x="3885" y="2628"/>
                  </a:lnTo>
                  <a:lnTo>
                    <a:pt x="3885" y="2633"/>
                  </a:lnTo>
                  <a:lnTo>
                    <a:pt x="3888" y="2650"/>
                  </a:lnTo>
                  <a:lnTo>
                    <a:pt x="3892" y="2677"/>
                  </a:lnTo>
                  <a:lnTo>
                    <a:pt x="3898" y="2711"/>
                  </a:lnTo>
                  <a:lnTo>
                    <a:pt x="3900" y="2711"/>
                  </a:lnTo>
                  <a:lnTo>
                    <a:pt x="3901" y="2711"/>
                  </a:lnTo>
                  <a:lnTo>
                    <a:pt x="3902" y="2711"/>
                  </a:lnTo>
                  <a:lnTo>
                    <a:pt x="3902" y="2711"/>
                  </a:lnTo>
                  <a:lnTo>
                    <a:pt x="3901" y="2700"/>
                  </a:lnTo>
                  <a:lnTo>
                    <a:pt x="3900" y="2689"/>
                  </a:lnTo>
                  <a:lnTo>
                    <a:pt x="3901" y="2671"/>
                  </a:lnTo>
                  <a:lnTo>
                    <a:pt x="3902" y="2653"/>
                  </a:lnTo>
                  <a:lnTo>
                    <a:pt x="3905" y="2635"/>
                  </a:lnTo>
                  <a:lnTo>
                    <a:pt x="3909" y="2619"/>
                  </a:lnTo>
                  <a:lnTo>
                    <a:pt x="3915" y="2603"/>
                  </a:lnTo>
                  <a:lnTo>
                    <a:pt x="3922" y="2587"/>
                  </a:lnTo>
                  <a:lnTo>
                    <a:pt x="3932" y="2571"/>
                  </a:lnTo>
                  <a:lnTo>
                    <a:pt x="3941" y="2556"/>
                  </a:lnTo>
                  <a:lnTo>
                    <a:pt x="3952" y="2544"/>
                  </a:lnTo>
                  <a:lnTo>
                    <a:pt x="3963" y="2533"/>
                  </a:lnTo>
                  <a:lnTo>
                    <a:pt x="3976" y="2523"/>
                  </a:lnTo>
                  <a:lnTo>
                    <a:pt x="3990" y="2515"/>
                  </a:lnTo>
                  <a:lnTo>
                    <a:pt x="4004" y="2506"/>
                  </a:lnTo>
                  <a:lnTo>
                    <a:pt x="4018" y="2501"/>
                  </a:lnTo>
                  <a:lnTo>
                    <a:pt x="4034" y="2496"/>
                  </a:lnTo>
                  <a:lnTo>
                    <a:pt x="4050" y="2491"/>
                  </a:lnTo>
                  <a:lnTo>
                    <a:pt x="4068" y="2489"/>
                  </a:lnTo>
                  <a:lnTo>
                    <a:pt x="4086" y="2488"/>
                  </a:lnTo>
                  <a:lnTo>
                    <a:pt x="4105" y="2487"/>
                  </a:lnTo>
                  <a:lnTo>
                    <a:pt x="4124" y="2488"/>
                  </a:lnTo>
                  <a:lnTo>
                    <a:pt x="4146" y="2491"/>
                  </a:lnTo>
                  <a:lnTo>
                    <a:pt x="4167" y="2495"/>
                  </a:lnTo>
                  <a:lnTo>
                    <a:pt x="4188" y="2499"/>
                  </a:lnTo>
                  <a:lnTo>
                    <a:pt x="4211" y="2505"/>
                  </a:lnTo>
                  <a:lnTo>
                    <a:pt x="4235" y="2513"/>
                  </a:lnTo>
                  <a:lnTo>
                    <a:pt x="4257" y="2521"/>
                  </a:lnTo>
                  <a:lnTo>
                    <a:pt x="4278" y="2532"/>
                  </a:lnTo>
                  <a:lnTo>
                    <a:pt x="4298" y="2542"/>
                  </a:lnTo>
                  <a:lnTo>
                    <a:pt x="4318" y="2555"/>
                  </a:lnTo>
                  <a:lnTo>
                    <a:pt x="4336" y="2568"/>
                  </a:lnTo>
                  <a:lnTo>
                    <a:pt x="4355" y="2582"/>
                  </a:lnTo>
                  <a:lnTo>
                    <a:pt x="4372" y="2597"/>
                  </a:lnTo>
                  <a:lnTo>
                    <a:pt x="4388" y="2614"/>
                  </a:lnTo>
                  <a:lnTo>
                    <a:pt x="4404" y="2631"/>
                  </a:lnTo>
                  <a:lnTo>
                    <a:pt x="4419" y="2649"/>
                  </a:lnTo>
                  <a:lnTo>
                    <a:pt x="4433" y="2668"/>
                  </a:lnTo>
                  <a:lnTo>
                    <a:pt x="4446" y="2687"/>
                  </a:lnTo>
                  <a:lnTo>
                    <a:pt x="4459" y="2709"/>
                  </a:lnTo>
                  <a:lnTo>
                    <a:pt x="4471" y="2729"/>
                  </a:lnTo>
                  <a:lnTo>
                    <a:pt x="4481" y="2751"/>
                  </a:lnTo>
                  <a:lnTo>
                    <a:pt x="4491" y="2773"/>
                  </a:lnTo>
                  <a:lnTo>
                    <a:pt x="4500" y="2795"/>
                  </a:lnTo>
                  <a:lnTo>
                    <a:pt x="4508" y="2819"/>
                  </a:lnTo>
                  <a:lnTo>
                    <a:pt x="4516" y="2842"/>
                  </a:lnTo>
                  <a:lnTo>
                    <a:pt x="4523" y="2865"/>
                  </a:lnTo>
                  <a:lnTo>
                    <a:pt x="4528" y="2890"/>
                  </a:lnTo>
                  <a:lnTo>
                    <a:pt x="4533" y="2914"/>
                  </a:lnTo>
                  <a:lnTo>
                    <a:pt x="4538" y="2938"/>
                  </a:lnTo>
                  <a:lnTo>
                    <a:pt x="4541" y="2963"/>
                  </a:lnTo>
                  <a:lnTo>
                    <a:pt x="4543" y="2987"/>
                  </a:lnTo>
                  <a:lnTo>
                    <a:pt x="4545" y="3013"/>
                  </a:lnTo>
                  <a:lnTo>
                    <a:pt x="4546" y="3037"/>
                  </a:lnTo>
                  <a:lnTo>
                    <a:pt x="4545" y="3061"/>
                  </a:lnTo>
                  <a:lnTo>
                    <a:pt x="4545" y="3086"/>
                  </a:lnTo>
                  <a:lnTo>
                    <a:pt x="4543" y="3110"/>
                  </a:lnTo>
                  <a:lnTo>
                    <a:pt x="4541" y="3134"/>
                  </a:lnTo>
                  <a:lnTo>
                    <a:pt x="4565" y="3152"/>
                  </a:lnTo>
                  <a:lnTo>
                    <a:pt x="4589" y="3169"/>
                  </a:lnTo>
                  <a:lnTo>
                    <a:pt x="4614" y="3186"/>
                  </a:lnTo>
                  <a:lnTo>
                    <a:pt x="4638" y="3202"/>
                  </a:lnTo>
                  <a:lnTo>
                    <a:pt x="4661" y="3216"/>
                  </a:lnTo>
                  <a:lnTo>
                    <a:pt x="4686" y="3231"/>
                  </a:lnTo>
                  <a:lnTo>
                    <a:pt x="4709" y="3244"/>
                  </a:lnTo>
                  <a:lnTo>
                    <a:pt x="4732" y="3256"/>
                  </a:lnTo>
                  <a:lnTo>
                    <a:pt x="4755" y="3267"/>
                  </a:lnTo>
                  <a:lnTo>
                    <a:pt x="4776" y="3276"/>
                  </a:lnTo>
                  <a:lnTo>
                    <a:pt x="4797" y="3286"/>
                  </a:lnTo>
                  <a:lnTo>
                    <a:pt x="4817" y="3295"/>
                  </a:lnTo>
                  <a:lnTo>
                    <a:pt x="4838" y="3303"/>
                  </a:lnTo>
                  <a:lnTo>
                    <a:pt x="4860" y="3310"/>
                  </a:lnTo>
                  <a:lnTo>
                    <a:pt x="4880" y="3318"/>
                  </a:lnTo>
                  <a:lnTo>
                    <a:pt x="4900" y="3324"/>
                  </a:lnTo>
                  <a:lnTo>
                    <a:pt x="4920" y="3329"/>
                  </a:lnTo>
                  <a:lnTo>
                    <a:pt x="4940" y="3335"/>
                  </a:lnTo>
                  <a:lnTo>
                    <a:pt x="4960" y="3340"/>
                  </a:lnTo>
                  <a:lnTo>
                    <a:pt x="4979" y="3343"/>
                  </a:lnTo>
                  <a:lnTo>
                    <a:pt x="5019" y="3349"/>
                  </a:lnTo>
                  <a:lnTo>
                    <a:pt x="5057" y="3354"/>
                  </a:lnTo>
                  <a:lnTo>
                    <a:pt x="5092" y="3343"/>
                  </a:lnTo>
                  <a:lnTo>
                    <a:pt x="5128" y="3334"/>
                  </a:lnTo>
                  <a:lnTo>
                    <a:pt x="5164" y="3324"/>
                  </a:lnTo>
                  <a:lnTo>
                    <a:pt x="5201" y="3317"/>
                  </a:lnTo>
                  <a:lnTo>
                    <a:pt x="5237" y="3309"/>
                  </a:lnTo>
                  <a:lnTo>
                    <a:pt x="5274" y="3303"/>
                  </a:lnTo>
                  <a:lnTo>
                    <a:pt x="5310" y="3299"/>
                  </a:lnTo>
                  <a:lnTo>
                    <a:pt x="5346" y="3297"/>
                  </a:lnTo>
                  <a:lnTo>
                    <a:pt x="5360" y="3295"/>
                  </a:lnTo>
                  <a:lnTo>
                    <a:pt x="5372" y="3295"/>
                  </a:lnTo>
                  <a:lnTo>
                    <a:pt x="5385" y="3295"/>
                  </a:lnTo>
                  <a:lnTo>
                    <a:pt x="5397" y="3297"/>
                  </a:lnTo>
                  <a:lnTo>
                    <a:pt x="5429" y="3282"/>
                  </a:lnTo>
                  <a:lnTo>
                    <a:pt x="5459" y="3266"/>
                  </a:lnTo>
                  <a:lnTo>
                    <a:pt x="5489" y="3249"/>
                  </a:lnTo>
                  <a:lnTo>
                    <a:pt x="5518" y="3231"/>
                  </a:lnTo>
                  <a:lnTo>
                    <a:pt x="5546" y="3212"/>
                  </a:lnTo>
                  <a:lnTo>
                    <a:pt x="5573" y="3192"/>
                  </a:lnTo>
                  <a:lnTo>
                    <a:pt x="5600" y="3171"/>
                  </a:lnTo>
                  <a:lnTo>
                    <a:pt x="5626" y="3149"/>
                  </a:lnTo>
                  <a:lnTo>
                    <a:pt x="5648" y="3130"/>
                  </a:lnTo>
                  <a:lnTo>
                    <a:pt x="5668" y="3111"/>
                  </a:lnTo>
                  <a:lnTo>
                    <a:pt x="5689" y="3091"/>
                  </a:lnTo>
                  <a:lnTo>
                    <a:pt x="5709" y="3071"/>
                  </a:lnTo>
                  <a:lnTo>
                    <a:pt x="5728" y="3051"/>
                  </a:lnTo>
                  <a:lnTo>
                    <a:pt x="5747" y="3030"/>
                  </a:lnTo>
                  <a:lnTo>
                    <a:pt x="5765" y="3009"/>
                  </a:lnTo>
                  <a:lnTo>
                    <a:pt x="5783" y="2988"/>
                  </a:lnTo>
                  <a:lnTo>
                    <a:pt x="5758" y="2909"/>
                  </a:lnTo>
                  <a:lnTo>
                    <a:pt x="5735" y="2835"/>
                  </a:lnTo>
                  <a:lnTo>
                    <a:pt x="5714" y="2764"/>
                  </a:lnTo>
                  <a:lnTo>
                    <a:pt x="5693" y="2697"/>
                  </a:lnTo>
                  <a:lnTo>
                    <a:pt x="5676" y="2633"/>
                  </a:lnTo>
                  <a:lnTo>
                    <a:pt x="5662" y="2574"/>
                  </a:lnTo>
                  <a:lnTo>
                    <a:pt x="5648" y="2518"/>
                  </a:lnTo>
                  <a:lnTo>
                    <a:pt x="5636" y="2465"/>
                  </a:lnTo>
                  <a:lnTo>
                    <a:pt x="5626" y="2415"/>
                  </a:lnTo>
                  <a:lnTo>
                    <a:pt x="5617" y="2368"/>
                  </a:lnTo>
                  <a:lnTo>
                    <a:pt x="5611" y="2326"/>
                  </a:lnTo>
                  <a:lnTo>
                    <a:pt x="5604" y="2286"/>
                  </a:lnTo>
                  <a:lnTo>
                    <a:pt x="5600" y="2248"/>
                  </a:lnTo>
                  <a:lnTo>
                    <a:pt x="5597" y="2213"/>
                  </a:lnTo>
                  <a:lnTo>
                    <a:pt x="5595" y="2181"/>
                  </a:lnTo>
                  <a:lnTo>
                    <a:pt x="5594" y="2151"/>
                  </a:lnTo>
                  <a:lnTo>
                    <a:pt x="5594" y="2124"/>
                  </a:lnTo>
                  <a:lnTo>
                    <a:pt x="5594" y="2099"/>
                  </a:lnTo>
                  <a:lnTo>
                    <a:pt x="5596" y="2076"/>
                  </a:lnTo>
                  <a:lnTo>
                    <a:pt x="5598" y="2056"/>
                  </a:lnTo>
                  <a:lnTo>
                    <a:pt x="5601" y="2037"/>
                  </a:lnTo>
                  <a:lnTo>
                    <a:pt x="5604" y="2020"/>
                  </a:lnTo>
                  <a:lnTo>
                    <a:pt x="5608" y="2004"/>
                  </a:lnTo>
                  <a:lnTo>
                    <a:pt x="5612" y="1990"/>
                  </a:lnTo>
                  <a:lnTo>
                    <a:pt x="5616" y="1979"/>
                  </a:lnTo>
                  <a:lnTo>
                    <a:pt x="5620" y="1968"/>
                  </a:lnTo>
                  <a:lnTo>
                    <a:pt x="5626" y="1959"/>
                  </a:lnTo>
                  <a:lnTo>
                    <a:pt x="5630" y="1950"/>
                  </a:lnTo>
                  <a:lnTo>
                    <a:pt x="5638" y="1936"/>
                  </a:lnTo>
                  <a:lnTo>
                    <a:pt x="5647" y="1926"/>
                  </a:lnTo>
                  <a:close/>
                  <a:moveTo>
                    <a:pt x="910" y="4112"/>
                  </a:moveTo>
                  <a:lnTo>
                    <a:pt x="860" y="4105"/>
                  </a:lnTo>
                  <a:lnTo>
                    <a:pt x="813" y="4094"/>
                  </a:lnTo>
                  <a:lnTo>
                    <a:pt x="766" y="4082"/>
                  </a:lnTo>
                  <a:lnTo>
                    <a:pt x="722" y="4065"/>
                  </a:lnTo>
                  <a:lnTo>
                    <a:pt x="680" y="4045"/>
                  </a:lnTo>
                  <a:lnTo>
                    <a:pt x="640" y="4024"/>
                  </a:lnTo>
                  <a:lnTo>
                    <a:pt x="602" y="4001"/>
                  </a:lnTo>
                  <a:lnTo>
                    <a:pt x="566" y="3976"/>
                  </a:lnTo>
                  <a:lnTo>
                    <a:pt x="531" y="3948"/>
                  </a:lnTo>
                  <a:lnTo>
                    <a:pt x="499" y="3920"/>
                  </a:lnTo>
                  <a:lnTo>
                    <a:pt x="467" y="3891"/>
                  </a:lnTo>
                  <a:lnTo>
                    <a:pt x="439" y="3860"/>
                  </a:lnTo>
                  <a:lnTo>
                    <a:pt x="411" y="3828"/>
                  </a:lnTo>
                  <a:lnTo>
                    <a:pt x="385" y="3797"/>
                  </a:lnTo>
                  <a:lnTo>
                    <a:pt x="360" y="3764"/>
                  </a:lnTo>
                  <a:lnTo>
                    <a:pt x="338" y="3732"/>
                  </a:lnTo>
                  <a:lnTo>
                    <a:pt x="317" y="3699"/>
                  </a:lnTo>
                  <a:lnTo>
                    <a:pt x="298" y="3668"/>
                  </a:lnTo>
                  <a:lnTo>
                    <a:pt x="280" y="3637"/>
                  </a:lnTo>
                  <a:lnTo>
                    <a:pt x="264" y="3607"/>
                  </a:lnTo>
                  <a:lnTo>
                    <a:pt x="248" y="3577"/>
                  </a:lnTo>
                  <a:lnTo>
                    <a:pt x="235" y="3550"/>
                  </a:lnTo>
                  <a:lnTo>
                    <a:pt x="222" y="3523"/>
                  </a:lnTo>
                  <a:lnTo>
                    <a:pt x="212" y="3499"/>
                  </a:lnTo>
                  <a:lnTo>
                    <a:pt x="195" y="3456"/>
                  </a:lnTo>
                  <a:lnTo>
                    <a:pt x="183" y="3424"/>
                  </a:lnTo>
                  <a:lnTo>
                    <a:pt x="176" y="3402"/>
                  </a:lnTo>
                  <a:lnTo>
                    <a:pt x="174" y="3395"/>
                  </a:lnTo>
                  <a:lnTo>
                    <a:pt x="425" y="3395"/>
                  </a:lnTo>
                  <a:lnTo>
                    <a:pt x="406" y="3647"/>
                  </a:lnTo>
                  <a:lnTo>
                    <a:pt x="619" y="3570"/>
                  </a:lnTo>
                  <a:lnTo>
                    <a:pt x="619" y="3899"/>
                  </a:lnTo>
                  <a:lnTo>
                    <a:pt x="813" y="3666"/>
                  </a:lnTo>
                  <a:lnTo>
                    <a:pt x="910" y="3996"/>
                  </a:lnTo>
                  <a:lnTo>
                    <a:pt x="1027" y="3744"/>
                  </a:lnTo>
                  <a:lnTo>
                    <a:pt x="1259" y="4035"/>
                  </a:lnTo>
                  <a:lnTo>
                    <a:pt x="1298" y="3685"/>
                  </a:lnTo>
                  <a:lnTo>
                    <a:pt x="1550" y="3860"/>
                  </a:lnTo>
                  <a:lnTo>
                    <a:pt x="1569" y="3666"/>
                  </a:lnTo>
                  <a:lnTo>
                    <a:pt x="1744" y="3744"/>
                  </a:lnTo>
                  <a:lnTo>
                    <a:pt x="1740" y="3749"/>
                  </a:lnTo>
                  <a:lnTo>
                    <a:pt x="1730" y="3762"/>
                  </a:lnTo>
                  <a:lnTo>
                    <a:pt x="1713" y="3783"/>
                  </a:lnTo>
                  <a:lnTo>
                    <a:pt x="1690" y="3809"/>
                  </a:lnTo>
                  <a:lnTo>
                    <a:pt x="1675" y="3825"/>
                  </a:lnTo>
                  <a:lnTo>
                    <a:pt x="1659" y="3841"/>
                  </a:lnTo>
                  <a:lnTo>
                    <a:pt x="1642" y="3858"/>
                  </a:lnTo>
                  <a:lnTo>
                    <a:pt x="1623" y="3876"/>
                  </a:lnTo>
                  <a:lnTo>
                    <a:pt x="1602" y="3894"/>
                  </a:lnTo>
                  <a:lnTo>
                    <a:pt x="1580" y="3912"/>
                  </a:lnTo>
                  <a:lnTo>
                    <a:pt x="1555" y="3931"/>
                  </a:lnTo>
                  <a:lnTo>
                    <a:pt x="1530" y="3950"/>
                  </a:lnTo>
                  <a:lnTo>
                    <a:pt x="1503" y="3968"/>
                  </a:lnTo>
                  <a:lnTo>
                    <a:pt x="1475" y="3986"/>
                  </a:lnTo>
                  <a:lnTo>
                    <a:pt x="1444" y="4004"/>
                  </a:lnTo>
                  <a:lnTo>
                    <a:pt x="1412" y="4021"/>
                  </a:lnTo>
                  <a:lnTo>
                    <a:pt x="1378" y="4037"/>
                  </a:lnTo>
                  <a:lnTo>
                    <a:pt x="1343" y="4053"/>
                  </a:lnTo>
                  <a:lnTo>
                    <a:pt x="1307" y="4067"/>
                  </a:lnTo>
                  <a:lnTo>
                    <a:pt x="1269" y="4079"/>
                  </a:lnTo>
                  <a:lnTo>
                    <a:pt x="1229" y="4090"/>
                  </a:lnTo>
                  <a:lnTo>
                    <a:pt x="1189" y="4100"/>
                  </a:lnTo>
                  <a:lnTo>
                    <a:pt x="1145" y="4108"/>
                  </a:lnTo>
                  <a:lnTo>
                    <a:pt x="1102" y="4113"/>
                  </a:lnTo>
                  <a:lnTo>
                    <a:pt x="1056" y="4116"/>
                  </a:lnTo>
                  <a:lnTo>
                    <a:pt x="1009" y="4118"/>
                  </a:lnTo>
                  <a:lnTo>
                    <a:pt x="960" y="4116"/>
                  </a:lnTo>
                  <a:lnTo>
                    <a:pt x="910" y="4112"/>
                  </a:lnTo>
                  <a:close/>
                  <a:moveTo>
                    <a:pt x="697" y="2542"/>
                  </a:moveTo>
                  <a:lnTo>
                    <a:pt x="891" y="2348"/>
                  </a:lnTo>
                  <a:lnTo>
                    <a:pt x="987" y="2697"/>
                  </a:lnTo>
                  <a:lnTo>
                    <a:pt x="1123" y="2407"/>
                  </a:lnTo>
                  <a:lnTo>
                    <a:pt x="1239" y="2853"/>
                  </a:lnTo>
                  <a:lnTo>
                    <a:pt x="1356" y="2407"/>
                  </a:lnTo>
                  <a:lnTo>
                    <a:pt x="1511" y="2911"/>
                  </a:lnTo>
                  <a:lnTo>
                    <a:pt x="1646" y="2465"/>
                  </a:lnTo>
                  <a:lnTo>
                    <a:pt x="1724" y="2930"/>
                  </a:lnTo>
                  <a:lnTo>
                    <a:pt x="1918" y="2717"/>
                  </a:lnTo>
                  <a:lnTo>
                    <a:pt x="1938" y="2949"/>
                  </a:lnTo>
                  <a:lnTo>
                    <a:pt x="1860" y="2972"/>
                  </a:lnTo>
                  <a:lnTo>
                    <a:pt x="1786" y="2989"/>
                  </a:lnTo>
                  <a:lnTo>
                    <a:pt x="1714" y="3002"/>
                  </a:lnTo>
                  <a:lnTo>
                    <a:pt x="1644" y="3009"/>
                  </a:lnTo>
                  <a:lnTo>
                    <a:pt x="1577" y="3013"/>
                  </a:lnTo>
                  <a:lnTo>
                    <a:pt x="1513" y="3013"/>
                  </a:lnTo>
                  <a:lnTo>
                    <a:pt x="1451" y="3008"/>
                  </a:lnTo>
                  <a:lnTo>
                    <a:pt x="1392" y="3000"/>
                  </a:lnTo>
                  <a:lnTo>
                    <a:pt x="1335" y="2989"/>
                  </a:lnTo>
                  <a:lnTo>
                    <a:pt x="1280" y="2976"/>
                  </a:lnTo>
                  <a:lnTo>
                    <a:pt x="1228" y="2959"/>
                  </a:lnTo>
                  <a:lnTo>
                    <a:pt x="1178" y="2939"/>
                  </a:lnTo>
                  <a:lnTo>
                    <a:pt x="1131" y="2919"/>
                  </a:lnTo>
                  <a:lnTo>
                    <a:pt x="1086" y="2896"/>
                  </a:lnTo>
                  <a:lnTo>
                    <a:pt x="1045" y="2873"/>
                  </a:lnTo>
                  <a:lnTo>
                    <a:pt x="1004" y="2847"/>
                  </a:lnTo>
                  <a:lnTo>
                    <a:pt x="967" y="2822"/>
                  </a:lnTo>
                  <a:lnTo>
                    <a:pt x="932" y="2795"/>
                  </a:lnTo>
                  <a:lnTo>
                    <a:pt x="899" y="2769"/>
                  </a:lnTo>
                  <a:lnTo>
                    <a:pt x="870" y="2742"/>
                  </a:lnTo>
                  <a:lnTo>
                    <a:pt x="841" y="2717"/>
                  </a:lnTo>
                  <a:lnTo>
                    <a:pt x="817" y="2692"/>
                  </a:lnTo>
                  <a:lnTo>
                    <a:pt x="793" y="2667"/>
                  </a:lnTo>
                  <a:lnTo>
                    <a:pt x="773" y="2644"/>
                  </a:lnTo>
                  <a:lnTo>
                    <a:pt x="755" y="2623"/>
                  </a:lnTo>
                  <a:lnTo>
                    <a:pt x="739" y="2603"/>
                  </a:lnTo>
                  <a:lnTo>
                    <a:pt x="727" y="2586"/>
                  </a:lnTo>
                  <a:lnTo>
                    <a:pt x="716" y="2571"/>
                  </a:lnTo>
                  <a:lnTo>
                    <a:pt x="701" y="2550"/>
                  </a:lnTo>
                  <a:lnTo>
                    <a:pt x="697" y="2542"/>
                  </a:lnTo>
                  <a:close/>
                  <a:moveTo>
                    <a:pt x="2577" y="1070"/>
                  </a:moveTo>
                  <a:lnTo>
                    <a:pt x="2324" y="1166"/>
                  </a:lnTo>
                  <a:lnTo>
                    <a:pt x="2616" y="1263"/>
                  </a:lnTo>
                  <a:lnTo>
                    <a:pt x="2422" y="1437"/>
                  </a:lnTo>
                  <a:lnTo>
                    <a:pt x="2557" y="1593"/>
                  </a:lnTo>
                  <a:lnTo>
                    <a:pt x="2383" y="1786"/>
                  </a:lnTo>
                  <a:lnTo>
                    <a:pt x="2375" y="1775"/>
                  </a:lnTo>
                  <a:lnTo>
                    <a:pt x="2367" y="1761"/>
                  </a:lnTo>
                  <a:lnTo>
                    <a:pt x="2357" y="1745"/>
                  </a:lnTo>
                  <a:lnTo>
                    <a:pt x="2348" y="1725"/>
                  </a:lnTo>
                  <a:lnTo>
                    <a:pt x="2337" y="1703"/>
                  </a:lnTo>
                  <a:lnTo>
                    <a:pt x="2326" y="1678"/>
                  </a:lnTo>
                  <a:lnTo>
                    <a:pt x="2316" y="1650"/>
                  </a:lnTo>
                  <a:lnTo>
                    <a:pt x="2305" y="1621"/>
                  </a:lnTo>
                  <a:lnTo>
                    <a:pt x="2295" y="1590"/>
                  </a:lnTo>
                  <a:lnTo>
                    <a:pt x="2285" y="1556"/>
                  </a:lnTo>
                  <a:lnTo>
                    <a:pt x="2275" y="1520"/>
                  </a:lnTo>
                  <a:lnTo>
                    <a:pt x="2266" y="1483"/>
                  </a:lnTo>
                  <a:lnTo>
                    <a:pt x="2258" y="1445"/>
                  </a:lnTo>
                  <a:lnTo>
                    <a:pt x="2251" y="1404"/>
                  </a:lnTo>
                  <a:lnTo>
                    <a:pt x="2245" y="1363"/>
                  </a:lnTo>
                  <a:lnTo>
                    <a:pt x="2241" y="1321"/>
                  </a:lnTo>
                  <a:lnTo>
                    <a:pt x="2236" y="1278"/>
                  </a:lnTo>
                  <a:lnTo>
                    <a:pt x="2235" y="1234"/>
                  </a:lnTo>
                  <a:lnTo>
                    <a:pt x="2235" y="1189"/>
                  </a:lnTo>
                  <a:lnTo>
                    <a:pt x="2236" y="1145"/>
                  </a:lnTo>
                  <a:lnTo>
                    <a:pt x="2241" y="1099"/>
                  </a:lnTo>
                  <a:lnTo>
                    <a:pt x="2247" y="1054"/>
                  </a:lnTo>
                  <a:lnTo>
                    <a:pt x="2256" y="1008"/>
                  </a:lnTo>
                  <a:lnTo>
                    <a:pt x="2266" y="963"/>
                  </a:lnTo>
                  <a:lnTo>
                    <a:pt x="2280" y="918"/>
                  </a:lnTo>
                  <a:lnTo>
                    <a:pt x="2296" y="874"/>
                  </a:lnTo>
                  <a:lnTo>
                    <a:pt x="2315" y="829"/>
                  </a:lnTo>
                  <a:lnTo>
                    <a:pt x="2337" y="786"/>
                  </a:lnTo>
                  <a:lnTo>
                    <a:pt x="2363" y="743"/>
                  </a:lnTo>
                  <a:lnTo>
                    <a:pt x="2392" y="702"/>
                  </a:lnTo>
                  <a:lnTo>
                    <a:pt x="2424" y="662"/>
                  </a:lnTo>
                  <a:lnTo>
                    <a:pt x="2461" y="624"/>
                  </a:lnTo>
                  <a:lnTo>
                    <a:pt x="2616" y="818"/>
                  </a:lnTo>
                  <a:lnTo>
                    <a:pt x="2383" y="895"/>
                  </a:lnTo>
                  <a:lnTo>
                    <a:pt x="2577" y="1070"/>
                  </a:lnTo>
                  <a:close/>
                  <a:moveTo>
                    <a:pt x="3643" y="2407"/>
                  </a:moveTo>
                  <a:lnTo>
                    <a:pt x="3623" y="2213"/>
                  </a:lnTo>
                  <a:lnTo>
                    <a:pt x="3915" y="2194"/>
                  </a:lnTo>
                  <a:lnTo>
                    <a:pt x="3740" y="1980"/>
                  </a:lnTo>
                  <a:lnTo>
                    <a:pt x="4069" y="1942"/>
                  </a:lnTo>
                  <a:lnTo>
                    <a:pt x="3837" y="1670"/>
                  </a:lnTo>
                  <a:lnTo>
                    <a:pt x="4050" y="1631"/>
                  </a:lnTo>
                  <a:lnTo>
                    <a:pt x="3894" y="1341"/>
                  </a:lnTo>
                  <a:lnTo>
                    <a:pt x="4128" y="1302"/>
                  </a:lnTo>
                  <a:lnTo>
                    <a:pt x="4147" y="1437"/>
                  </a:lnTo>
                  <a:lnTo>
                    <a:pt x="4149" y="1448"/>
                  </a:lnTo>
                  <a:lnTo>
                    <a:pt x="4155" y="1475"/>
                  </a:lnTo>
                  <a:lnTo>
                    <a:pt x="4161" y="1520"/>
                  </a:lnTo>
                  <a:lnTo>
                    <a:pt x="4169" y="1578"/>
                  </a:lnTo>
                  <a:lnTo>
                    <a:pt x="4172" y="1611"/>
                  </a:lnTo>
                  <a:lnTo>
                    <a:pt x="4174" y="1647"/>
                  </a:lnTo>
                  <a:lnTo>
                    <a:pt x="4176" y="1684"/>
                  </a:lnTo>
                  <a:lnTo>
                    <a:pt x="4176" y="1723"/>
                  </a:lnTo>
                  <a:lnTo>
                    <a:pt x="4176" y="1765"/>
                  </a:lnTo>
                  <a:lnTo>
                    <a:pt x="4173" y="1806"/>
                  </a:lnTo>
                  <a:lnTo>
                    <a:pt x="4170" y="1849"/>
                  </a:lnTo>
                  <a:lnTo>
                    <a:pt x="4164" y="1893"/>
                  </a:lnTo>
                  <a:lnTo>
                    <a:pt x="4156" y="1936"/>
                  </a:lnTo>
                  <a:lnTo>
                    <a:pt x="4146" y="1980"/>
                  </a:lnTo>
                  <a:lnTo>
                    <a:pt x="4133" y="2023"/>
                  </a:lnTo>
                  <a:lnTo>
                    <a:pt x="4118" y="2066"/>
                  </a:lnTo>
                  <a:lnTo>
                    <a:pt x="4099" y="2107"/>
                  </a:lnTo>
                  <a:lnTo>
                    <a:pt x="4078" y="2147"/>
                  </a:lnTo>
                  <a:lnTo>
                    <a:pt x="4052" y="2186"/>
                  </a:lnTo>
                  <a:lnTo>
                    <a:pt x="4025" y="2222"/>
                  </a:lnTo>
                  <a:lnTo>
                    <a:pt x="3992" y="2256"/>
                  </a:lnTo>
                  <a:lnTo>
                    <a:pt x="3956" y="2288"/>
                  </a:lnTo>
                  <a:lnTo>
                    <a:pt x="3916" y="2317"/>
                  </a:lnTo>
                  <a:lnTo>
                    <a:pt x="3870" y="2342"/>
                  </a:lnTo>
                  <a:lnTo>
                    <a:pt x="3821" y="2364"/>
                  </a:lnTo>
                  <a:lnTo>
                    <a:pt x="3767" y="2382"/>
                  </a:lnTo>
                  <a:lnTo>
                    <a:pt x="3708" y="2397"/>
                  </a:lnTo>
                  <a:lnTo>
                    <a:pt x="3643" y="2407"/>
                  </a:lnTo>
                  <a:close/>
                  <a:moveTo>
                    <a:pt x="5155" y="3007"/>
                  </a:moveTo>
                  <a:lnTo>
                    <a:pt x="4999" y="2794"/>
                  </a:lnTo>
                  <a:lnTo>
                    <a:pt x="5291" y="2794"/>
                  </a:lnTo>
                  <a:lnTo>
                    <a:pt x="5097" y="2561"/>
                  </a:lnTo>
                  <a:lnTo>
                    <a:pt x="5445" y="2561"/>
                  </a:lnTo>
                  <a:lnTo>
                    <a:pt x="5135" y="2251"/>
                  </a:lnTo>
                  <a:lnTo>
                    <a:pt x="5465" y="2174"/>
                  </a:lnTo>
                  <a:lnTo>
                    <a:pt x="5077" y="2038"/>
                  </a:lnTo>
                  <a:lnTo>
                    <a:pt x="5425" y="1825"/>
                  </a:lnTo>
                  <a:lnTo>
                    <a:pt x="5020" y="1825"/>
                  </a:lnTo>
                  <a:lnTo>
                    <a:pt x="5252" y="1573"/>
                  </a:lnTo>
                  <a:lnTo>
                    <a:pt x="4961" y="1534"/>
                  </a:lnTo>
                  <a:lnTo>
                    <a:pt x="4999" y="1166"/>
                  </a:lnTo>
                  <a:lnTo>
                    <a:pt x="5006" y="1171"/>
                  </a:lnTo>
                  <a:lnTo>
                    <a:pt x="5024" y="1185"/>
                  </a:lnTo>
                  <a:lnTo>
                    <a:pt x="5051" y="1208"/>
                  </a:lnTo>
                  <a:lnTo>
                    <a:pt x="5087" y="1240"/>
                  </a:lnTo>
                  <a:lnTo>
                    <a:pt x="5130" y="1279"/>
                  </a:lnTo>
                  <a:lnTo>
                    <a:pt x="5177" y="1326"/>
                  </a:lnTo>
                  <a:lnTo>
                    <a:pt x="5203" y="1351"/>
                  </a:lnTo>
                  <a:lnTo>
                    <a:pt x="5228" y="1378"/>
                  </a:lnTo>
                  <a:lnTo>
                    <a:pt x="5255" y="1408"/>
                  </a:lnTo>
                  <a:lnTo>
                    <a:pt x="5281" y="1437"/>
                  </a:lnTo>
                  <a:lnTo>
                    <a:pt x="5307" y="1469"/>
                  </a:lnTo>
                  <a:lnTo>
                    <a:pt x="5333" y="1502"/>
                  </a:lnTo>
                  <a:lnTo>
                    <a:pt x="5359" y="1536"/>
                  </a:lnTo>
                  <a:lnTo>
                    <a:pt x="5384" y="1571"/>
                  </a:lnTo>
                  <a:lnTo>
                    <a:pt x="5408" y="1608"/>
                  </a:lnTo>
                  <a:lnTo>
                    <a:pt x="5432" y="1645"/>
                  </a:lnTo>
                  <a:lnTo>
                    <a:pt x="5454" y="1683"/>
                  </a:lnTo>
                  <a:lnTo>
                    <a:pt x="5474" y="1722"/>
                  </a:lnTo>
                  <a:lnTo>
                    <a:pt x="5493" y="1761"/>
                  </a:lnTo>
                  <a:lnTo>
                    <a:pt x="5510" y="1803"/>
                  </a:lnTo>
                  <a:lnTo>
                    <a:pt x="5525" y="1844"/>
                  </a:lnTo>
                  <a:lnTo>
                    <a:pt x="5538" y="1885"/>
                  </a:lnTo>
                  <a:lnTo>
                    <a:pt x="5548" y="1928"/>
                  </a:lnTo>
                  <a:lnTo>
                    <a:pt x="5556" y="1971"/>
                  </a:lnTo>
                  <a:lnTo>
                    <a:pt x="5560" y="2015"/>
                  </a:lnTo>
                  <a:lnTo>
                    <a:pt x="5562" y="2058"/>
                  </a:lnTo>
                  <a:lnTo>
                    <a:pt x="5562" y="2100"/>
                  </a:lnTo>
                  <a:lnTo>
                    <a:pt x="5561" y="2143"/>
                  </a:lnTo>
                  <a:lnTo>
                    <a:pt x="5560" y="2185"/>
                  </a:lnTo>
                  <a:lnTo>
                    <a:pt x="5558" y="2225"/>
                  </a:lnTo>
                  <a:lnTo>
                    <a:pt x="5556" y="2266"/>
                  </a:lnTo>
                  <a:lnTo>
                    <a:pt x="5552" y="2305"/>
                  </a:lnTo>
                  <a:lnTo>
                    <a:pt x="5549" y="2343"/>
                  </a:lnTo>
                  <a:lnTo>
                    <a:pt x="5545" y="2380"/>
                  </a:lnTo>
                  <a:lnTo>
                    <a:pt x="5540" y="2417"/>
                  </a:lnTo>
                  <a:lnTo>
                    <a:pt x="5533" y="2453"/>
                  </a:lnTo>
                  <a:lnTo>
                    <a:pt x="5527" y="2488"/>
                  </a:lnTo>
                  <a:lnTo>
                    <a:pt x="5520" y="2522"/>
                  </a:lnTo>
                  <a:lnTo>
                    <a:pt x="5512" y="2555"/>
                  </a:lnTo>
                  <a:lnTo>
                    <a:pt x="5503" y="2587"/>
                  </a:lnTo>
                  <a:lnTo>
                    <a:pt x="5493" y="2619"/>
                  </a:lnTo>
                  <a:lnTo>
                    <a:pt x="5481" y="2649"/>
                  </a:lnTo>
                  <a:lnTo>
                    <a:pt x="5470" y="2678"/>
                  </a:lnTo>
                  <a:lnTo>
                    <a:pt x="5457" y="2706"/>
                  </a:lnTo>
                  <a:lnTo>
                    <a:pt x="5443" y="2735"/>
                  </a:lnTo>
                  <a:lnTo>
                    <a:pt x="5429" y="2762"/>
                  </a:lnTo>
                  <a:lnTo>
                    <a:pt x="5413" y="2787"/>
                  </a:lnTo>
                  <a:lnTo>
                    <a:pt x="5396" y="2812"/>
                  </a:lnTo>
                  <a:lnTo>
                    <a:pt x="5377" y="2836"/>
                  </a:lnTo>
                  <a:lnTo>
                    <a:pt x="5358" y="2859"/>
                  </a:lnTo>
                  <a:lnTo>
                    <a:pt x="5336" y="2881"/>
                  </a:lnTo>
                  <a:lnTo>
                    <a:pt x="5315" y="2902"/>
                  </a:lnTo>
                  <a:lnTo>
                    <a:pt x="5292" y="2923"/>
                  </a:lnTo>
                  <a:lnTo>
                    <a:pt x="5267" y="2942"/>
                  </a:lnTo>
                  <a:lnTo>
                    <a:pt x="5241" y="2960"/>
                  </a:lnTo>
                  <a:lnTo>
                    <a:pt x="5213" y="2977"/>
                  </a:lnTo>
                  <a:lnTo>
                    <a:pt x="5185" y="2992"/>
                  </a:lnTo>
                  <a:lnTo>
                    <a:pt x="5155" y="30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Freeform 264"/>
            <p:cNvSpPr>
              <a:spLocks/>
            </p:cNvSpPr>
            <p:nvPr/>
          </p:nvSpPr>
          <p:spPr bwMode="auto">
            <a:xfrm>
              <a:off x="7779052" y="188635"/>
              <a:ext cx="153758" cy="57492"/>
            </a:xfrm>
            <a:custGeom>
              <a:avLst/>
              <a:gdLst/>
              <a:ahLst/>
              <a:cxnLst>
                <a:cxn ang="0">
                  <a:pos x="1670" y="38"/>
                </a:cxn>
                <a:cxn ang="0">
                  <a:pos x="1644" y="14"/>
                </a:cxn>
                <a:cxn ang="0">
                  <a:pos x="1618" y="2"/>
                </a:cxn>
                <a:cxn ang="0">
                  <a:pos x="1586" y="1"/>
                </a:cxn>
                <a:cxn ang="0">
                  <a:pos x="1548" y="12"/>
                </a:cxn>
                <a:cxn ang="0">
                  <a:pos x="1489" y="39"/>
                </a:cxn>
                <a:cxn ang="0">
                  <a:pos x="1390" y="100"/>
                </a:cxn>
                <a:cxn ang="0">
                  <a:pos x="1351" y="122"/>
                </a:cxn>
                <a:cxn ang="0">
                  <a:pos x="1310" y="139"/>
                </a:cxn>
                <a:cxn ang="0">
                  <a:pos x="1256" y="153"/>
                </a:cxn>
                <a:cxn ang="0">
                  <a:pos x="1178" y="160"/>
                </a:cxn>
                <a:cxn ang="0">
                  <a:pos x="1105" y="156"/>
                </a:cxn>
                <a:cxn ang="0">
                  <a:pos x="1041" y="144"/>
                </a:cxn>
                <a:cxn ang="0">
                  <a:pos x="1007" y="136"/>
                </a:cxn>
                <a:cxn ang="0">
                  <a:pos x="932" y="8"/>
                </a:cxn>
                <a:cxn ang="0">
                  <a:pos x="1015" y="42"/>
                </a:cxn>
                <a:cxn ang="0">
                  <a:pos x="1064" y="56"/>
                </a:cxn>
                <a:cxn ang="0">
                  <a:pos x="1128" y="67"/>
                </a:cxn>
                <a:cxn ang="0">
                  <a:pos x="1203" y="68"/>
                </a:cxn>
                <a:cxn ang="0">
                  <a:pos x="1255" y="59"/>
                </a:cxn>
                <a:cxn ang="0">
                  <a:pos x="1281" y="1"/>
                </a:cxn>
                <a:cxn ang="0">
                  <a:pos x="827" y="1"/>
                </a:cxn>
                <a:cxn ang="0">
                  <a:pos x="622" y="148"/>
                </a:cxn>
                <a:cxn ang="0">
                  <a:pos x="412" y="507"/>
                </a:cxn>
                <a:cxn ang="0">
                  <a:pos x="113" y="337"/>
                </a:cxn>
                <a:cxn ang="0">
                  <a:pos x="252" y="276"/>
                </a:cxn>
                <a:cxn ang="0">
                  <a:pos x="407" y="200"/>
                </a:cxn>
                <a:cxn ang="0">
                  <a:pos x="477" y="160"/>
                </a:cxn>
                <a:cxn ang="0">
                  <a:pos x="536" y="121"/>
                </a:cxn>
                <a:cxn ang="0">
                  <a:pos x="577" y="83"/>
                </a:cxn>
                <a:cxn ang="0">
                  <a:pos x="597" y="50"/>
                </a:cxn>
                <a:cxn ang="0">
                  <a:pos x="593" y="43"/>
                </a:cxn>
                <a:cxn ang="0">
                  <a:pos x="560" y="82"/>
                </a:cxn>
                <a:cxn ang="0">
                  <a:pos x="493" y="136"/>
                </a:cxn>
                <a:cxn ang="0">
                  <a:pos x="395" y="194"/>
                </a:cxn>
                <a:cxn ang="0">
                  <a:pos x="239" y="274"/>
                </a:cxn>
                <a:cxn ang="0">
                  <a:pos x="0" y="382"/>
                </a:cxn>
                <a:cxn ang="0">
                  <a:pos x="213" y="517"/>
                </a:cxn>
                <a:cxn ang="0">
                  <a:pos x="382" y="615"/>
                </a:cxn>
                <a:cxn ang="0">
                  <a:pos x="437" y="644"/>
                </a:cxn>
                <a:cxn ang="0">
                  <a:pos x="488" y="635"/>
                </a:cxn>
                <a:cxn ang="0">
                  <a:pos x="569" y="600"/>
                </a:cxn>
                <a:cxn ang="0">
                  <a:pos x="661" y="557"/>
                </a:cxn>
                <a:cxn ang="0">
                  <a:pos x="962" y="477"/>
                </a:cxn>
                <a:cxn ang="0">
                  <a:pos x="1040" y="457"/>
                </a:cxn>
                <a:cxn ang="0">
                  <a:pos x="1112" y="448"/>
                </a:cxn>
                <a:cxn ang="0">
                  <a:pos x="1190" y="447"/>
                </a:cxn>
                <a:cxn ang="0">
                  <a:pos x="1255" y="445"/>
                </a:cxn>
                <a:cxn ang="0">
                  <a:pos x="1308" y="436"/>
                </a:cxn>
                <a:cxn ang="0">
                  <a:pos x="1367" y="420"/>
                </a:cxn>
                <a:cxn ang="0">
                  <a:pos x="1432" y="393"/>
                </a:cxn>
                <a:cxn ang="0">
                  <a:pos x="1513" y="350"/>
                </a:cxn>
                <a:cxn ang="0">
                  <a:pos x="1584" y="306"/>
                </a:cxn>
                <a:cxn ang="0">
                  <a:pos x="1640" y="266"/>
                </a:cxn>
                <a:cxn ang="0">
                  <a:pos x="1680" y="229"/>
                </a:cxn>
                <a:cxn ang="0">
                  <a:pos x="1706" y="193"/>
                </a:cxn>
                <a:cxn ang="0">
                  <a:pos x="1717" y="159"/>
                </a:cxn>
                <a:cxn ang="0">
                  <a:pos x="1714" y="121"/>
                </a:cxn>
                <a:cxn ang="0">
                  <a:pos x="1696" y="77"/>
                </a:cxn>
              </a:cxnLst>
              <a:rect l="0" t="0" r="r" b="b"/>
              <a:pathLst>
                <a:path w="1717" h="649">
                  <a:moveTo>
                    <a:pt x="1687" y="61"/>
                  </a:moveTo>
                  <a:lnTo>
                    <a:pt x="1678" y="49"/>
                  </a:lnTo>
                  <a:lnTo>
                    <a:pt x="1670" y="38"/>
                  </a:lnTo>
                  <a:lnTo>
                    <a:pt x="1661" y="29"/>
                  </a:lnTo>
                  <a:lnTo>
                    <a:pt x="1653" y="20"/>
                  </a:lnTo>
                  <a:lnTo>
                    <a:pt x="1644" y="14"/>
                  </a:lnTo>
                  <a:lnTo>
                    <a:pt x="1636" y="8"/>
                  </a:lnTo>
                  <a:lnTo>
                    <a:pt x="1626" y="4"/>
                  </a:lnTo>
                  <a:lnTo>
                    <a:pt x="1618" y="2"/>
                  </a:lnTo>
                  <a:lnTo>
                    <a:pt x="1608" y="0"/>
                  </a:lnTo>
                  <a:lnTo>
                    <a:pt x="1598" y="0"/>
                  </a:lnTo>
                  <a:lnTo>
                    <a:pt x="1586" y="1"/>
                  </a:lnTo>
                  <a:lnTo>
                    <a:pt x="1573" y="4"/>
                  </a:lnTo>
                  <a:lnTo>
                    <a:pt x="1562" y="7"/>
                  </a:lnTo>
                  <a:lnTo>
                    <a:pt x="1548" y="12"/>
                  </a:lnTo>
                  <a:lnTo>
                    <a:pt x="1534" y="17"/>
                  </a:lnTo>
                  <a:lnTo>
                    <a:pt x="1520" y="24"/>
                  </a:lnTo>
                  <a:lnTo>
                    <a:pt x="1489" y="39"/>
                  </a:lnTo>
                  <a:lnTo>
                    <a:pt x="1458" y="57"/>
                  </a:lnTo>
                  <a:lnTo>
                    <a:pt x="1425" y="78"/>
                  </a:lnTo>
                  <a:lnTo>
                    <a:pt x="1390" y="100"/>
                  </a:lnTo>
                  <a:lnTo>
                    <a:pt x="1377" y="108"/>
                  </a:lnTo>
                  <a:lnTo>
                    <a:pt x="1363" y="115"/>
                  </a:lnTo>
                  <a:lnTo>
                    <a:pt x="1351" y="122"/>
                  </a:lnTo>
                  <a:lnTo>
                    <a:pt x="1337" y="128"/>
                  </a:lnTo>
                  <a:lnTo>
                    <a:pt x="1323" y="133"/>
                  </a:lnTo>
                  <a:lnTo>
                    <a:pt x="1310" y="139"/>
                  </a:lnTo>
                  <a:lnTo>
                    <a:pt x="1297" y="143"/>
                  </a:lnTo>
                  <a:lnTo>
                    <a:pt x="1283" y="146"/>
                  </a:lnTo>
                  <a:lnTo>
                    <a:pt x="1256" y="153"/>
                  </a:lnTo>
                  <a:lnTo>
                    <a:pt x="1230" y="157"/>
                  </a:lnTo>
                  <a:lnTo>
                    <a:pt x="1203" y="160"/>
                  </a:lnTo>
                  <a:lnTo>
                    <a:pt x="1178" y="160"/>
                  </a:lnTo>
                  <a:lnTo>
                    <a:pt x="1153" y="160"/>
                  </a:lnTo>
                  <a:lnTo>
                    <a:pt x="1128" y="159"/>
                  </a:lnTo>
                  <a:lnTo>
                    <a:pt x="1105" y="156"/>
                  </a:lnTo>
                  <a:lnTo>
                    <a:pt x="1083" y="153"/>
                  </a:lnTo>
                  <a:lnTo>
                    <a:pt x="1061" y="149"/>
                  </a:lnTo>
                  <a:lnTo>
                    <a:pt x="1041" y="144"/>
                  </a:lnTo>
                  <a:lnTo>
                    <a:pt x="1023" y="140"/>
                  </a:lnTo>
                  <a:lnTo>
                    <a:pt x="1007" y="136"/>
                  </a:lnTo>
                  <a:lnTo>
                    <a:pt x="1007" y="136"/>
                  </a:lnTo>
                  <a:lnTo>
                    <a:pt x="1007" y="137"/>
                  </a:lnTo>
                  <a:lnTo>
                    <a:pt x="922" y="87"/>
                  </a:lnTo>
                  <a:lnTo>
                    <a:pt x="932" y="8"/>
                  </a:lnTo>
                  <a:lnTo>
                    <a:pt x="987" y="33"/>
                  </a:lnTo>
                  <a:lnTo>
                    <a:pt x="995" y="35"/>
                  </a:lnTo>
                  <a:lnTo>
                    <a:pt x="1015" y="42"/>
                  </a:lnTo>
                  <a:lnTo>
                    <a:pt x="1029" y="47"/>
                  </a:lnTo>
                  <a:lnTo>
                    <a:pt x="1045" y="52"/>
                  </a:lnTo>
                  <a:lnTo>
                    <a:pt x="1064" y="56"/>
                  </a:lnTo>
                  <a:lnTo>
                    <a:pt x="1084" y="60"/>
                  </a:lnTo>
                  <a:lnTo>
                    <a:pt x="1105" y="64"/>
                  </a:lnTo>
                  <a:lnTo>
                    <a:pt x="1128" y="67"/>
                  </a:lnTo>
                  <a:lnTo>
                    <a:pt x="1153" y="69"/>
                  </a:lnTo>
                  <a:lnTo>
                    <a:pt x="1178" y="69"/>
                  </a:lnTo>
                  <a:lnTo>
                    <a:pt x="1203" y="68"/>
                  </a:lnTo>
                  <a:lnTo>
                    <a:pt x="1230" y="65"/>
                  </a:lnTo>
                  <a:lnTo>
                    <a:pt x="1243" y="63"/>
                  </a:lnTo>
                  <a:lnTo>
                    <a:pt x="1255" y="59"/>
                  </a:lnTo>
                  <a:lnTo>
                    <a:pt x="1269" y="56"/>
                  </a:lnTo>
                  <a:lnTo>
                    <a:pt x="1282" y="52"/>
                  </a:lnTo>
                  <a:lnTo>
                    <a:pt x="1281" y="1"/>
                  </a:lnTo>
                  <a:lnTo>
                    <a:pt x="913" y="1"/>
                  </a:lnTo>
                  <a:lnTo>
                    <a:pt x="920" y="74"/>
                  </a:lnTo>
                  <a:lnTo>
                    <a:pt x="827" y="1"/>
                  </a:lnTo>
                  <a:lnTo>
                    <a:pt x="756" y="1"/>
                  </a:lnTo>
                  <a:lnTo>
                    <a:pt x="796" y="247"/>
                  </a:lnTo>
                  <a:lnTo>
                    <a:pt x="622" y="148"/>
                  </a:lnTo>
                  <a:lnTo>
                    <a:pt x="635" y="383"/>
                  </a:lnTo>
                  <a:lnTo>
                    <a:pt x="412" y="272"/>
                  </a:lnTo>
                  <a:lnTo>
                    <a:pt x="412" y="507"/>
                  </a:lnTo>
                  <a:lnTo>
                    <a:pt x="27" y="372"/>
                  </a:lnTo>
                  <a:lnTo>
                    <a:pt x="51" y="362"/>
                  </a:lnTo>
                  <a:lnTo>
                    <a:pt x="113" y="337"/>
                  </a:lnTo>
                  <a:lnTo>
                    <a:pt x="155" y="319"/>
                  </a:lnTo>
                  <a:lnTo>
                    <a:pt x="201" y="299"/>
                  </a:lnTo>
                  <a:lnTo>
                    <a:pt x="252" y="276"/>
                  </a:lnTo>
                  <a:lnTo>
                    <a:pt x="303" y="252"/>
                  </a:lnTo>
                  <a:lnTo>
                    <a:pt x="356" y="227"/>
                  </a:lnTo>
                  <a:lnTo>
                    <a:pt x="407" y="200"/>
                  </a:lnTo>
                  <a:lnTo>
                    <a:pt x="431" y="188"/>
                  </a:lnTo>
                  <a:lnTo>
                    <a:pt x="454" y="174"/>
                  </a:lnTo>
                  <a:lnTo>
                    <a:pt x="477" y="160"/>
                  </a:lnTo>
                  <a:lnTo>
                    <a:pt x="498" y="147"/>
                  </a:lnTo>
                  <a:lnTo>
                    <a:pt x="518" y="133"/>
                  </a:lnTo>
                  <a:lnTo>
                    <a:pt x="536" y="121"/>
                  </a:lnTo>
                  <a:lnTo>
                    <a:pt x="552" y="108"/>
                  </a:lnTo>
                  <a:lnTo>
                    <a:pt x="566" y="95"/>
                  </a:lnTo>
                  <a:lnTo>
                    <a:pt x="577" y="83"/>
                  </a:lnTo>
                  <a:lnTo>
                    <a:pt x="587" y="71"/>
                  </a:lnTo>
                  <a:lnTo>
                    <a:pt x="593" y="60"/>
                  </a:lnTo>
                  <a:lnTo>
                    <a:pt x="597" y="50"/>
                  </a:lnTo>
                  <a:lnTo>
                    <a:pt x="600" y="39"/>
                  </a:lnTo>
                  <a:lnTo>
                    <a:pt x="603" y="29"/>
                  </a:lnTo>
                  <a:lnTo>
                    <a:pt x="593" y="43"/>
                  </a:lnTo>
                  <a:lnTo>
                    <a:pt x="583" y="57"/>
                  </a:lnTo>
                  <a:lnTo>
                    <a:pt x="572" y="70"/>
                  </a:lnTo>
                  <a:lnTo>
                    <a:pt x="560" y="82"/>
                  </a:lnTo>
                  <a:lnTo>
                    <a:pt x="542" y="99"/>
                  </a:lnTo>
                  <a:lnTo>
                    <a:pt x="519" y="117"/>
                  </a:lnTo>
                  <a:lnTo>
                    <a:pt x="493" y="136"/>
                  </a:lnTo>
                  <a:lnTo>
                    <a:pt x="463" y="155"/>
                  </a:lnTo>
                  <a:lnTo>
                    <a:pt x="430" y="174"/>
                  </a:lnTo>
                  <a:lnTo>
                    <a:pt x="395" y="194"/>
                  </a:lnTo>
                  <a:lnTo>
                    <a:pt x="358" y="214"/>
                  </a:lnTo>
                  <a:lnTo>
                    <a:pt x="320" y="234"/>
                  </a:lnTo>
                  <a:lnTo>
                    <a:pt x="239" y="274"/>
                  </a:lnTo>
                  <a:lnTo>
                    <a:pt x="157" y="313"/>
                  </a:lnTo>
                  <a:lnTo>
                    <a:pt x="76" y="350"/>
                  </a:lnTo>
                  <a:lnTo>
                    <a:pt x="0" y="382"/>
                  </a:lnTo>
                  <a:lnTo>
                    <a:pt x="73" y="430"/>
                  </a:lnTo>
                  <a:lnTo>
                    <a:pt x="145" y="475"/>
                  </a:lnTo>
                  <a:lnTo>
                    <a:pt x="213" y="517"/>
                  </a:lnTo>
                  <a:lnTo>
                    <a:pt x="276" y="555"/>
                  </a:lnTo>
                  <a:lnTo>
                    <a:pt x="333" y="588"/>
                  </a:lnTo>
                  <a:lnTo>
                    <a:pt x="382" y="615"/>
                  </a:lnTo>
                  <a:lnTo>
                    <a:pt x="404" y="627"/>
                  </a:lnTo>
                  <a:lnTo>
                    <a:pt x="422" y="637"/>
                  </a:lnTo>
                  <a:lnTo>
                    <a:pt x="437" y="644"/>
                  </a:lnTo>
                  <a:lnTo>
                    <a:pt x="450" y="649"/>
                  </a:lnTo>
                  <a:lnTo>
                    <a:pt x="467" y="643"/>
                  </a:lnTo>
                  <a:lnTo>
                    <a:pt x="488" y="635"/>
                  </a:lnTo>
                  <a:lnTo>
                    <a:pt x="513" y="625"/>
                  </a:lnTo>
                  <a:lnTo>
                    <a:pt x="540" y="612"/>
                  </a:lnTo>
                  <a:lnTo>
                    <a:pt x="569" y="600"/>
                  </a:lnTo>
                  <a:lnTo>
                    <a:pt x="600" y="586"/>
                  </a:lnTo>
                  <a:lnTo>
                    <a:pt x="630" y="571"/>
                  </a:lnTo>
                  <a:lnTo>
                    <a:pt x="661" y="557"/>
                  </a:lnTo>
                  <a:lnTo>
                    <a:pt x="962" y="476"/>
                  </a:lnTo>
                  <a:lnTo>
                    <a:pt x="962" y="477"/>
                  </a:lnTo>
                  <a:lnTo>
                    <a:pt x="962" y="477"/>
                  </a:lnTo>
                  <a:lnTo>
                    <a:pt x="988" y="469"/>
                  </a:lnTo>
                  <a:lnTo>
                    <a:pt x="1015" y="462"/>
                  </a:lnTo>
                  <a:lnTo>
                    <a:pt x="1040" y="457"/>
                  </a:lnTo>
                  <a:lnTo>
                    <a:pt x="1065" y="453"/>
                  </a:lnTo>
                  <a:lnTo>
                    <a:pt x="1089" y="450"/>
                  </a:lnTo>
                  <a:lnTo>
                    <a:pt x="1112" y="448"/>
                  </a:lnTo>
                  <a:lnTo>
                    <a:pt x="1136" y="448"/>
                  </a:lnTo>
                  <a:lnTo>
                    <a:pt x="1158" y="447"/>
                  </a:lnTo>
                  <a:lnTo>
                    <a:pt x="1190" y="447"/>
                  </a:lnTo>
                  <a:lnTo>
                    <a:pt x="1223" y="447"/>
                  </a:lnTo>
                  <a:lnTo>
                    <a:pt x="1238" y="446"/>
                  </a:lnTo>
                  <a:lnTo>
                    <a:pt x="1255" y="445"/>
                  </a:lnTo>
                  <a:lnTo>
                    <a:pt x="1272" y="443"/>
                  </a:lnTo>
                  <a:lnTo>
                    <a:pt x="1290" y="440"/>
                  </a:lnTo>
                  <a:lnTo>
                    <a:pt x="1308" y="436"/>
                  </a:lnTo>
                  <a:lnTo>
                    <a:pt x="1326" y="432"/>
                  </a:lnTo>
                  <a:lnTo>
                    <a:pt x="1346" y="426"/>
                  </a:lnTo>
                  <a:lnTo>
                    <a:pt x="1367" y="420"/>
                  </a:lnTo>
                  <a:lnTo>
                    <a:pt x="1387" y="412"/>
                  </a:lnTo>
                  <a:lnTo>
                    <a:pt x="1409" y="403"/>
                  </a:lnTo>
                  <a:lnTo>
                    <a:pt x="1432" y="393"/>
                  </a:lnTo>
                  <a:lnTo>
                    <a:pt x="1456" y="380"/>
                  </a:lnTo>
                  <a:lnTo>
                    <a:pt x="1485" y="364"/>
                  </a:lnTo>
                  <a:lnTo>
                    <a:pt x="1513" y="350"/>
                  </a:lnTo>
                  <a:lnTo>
                    <a:pt x="1538" y="335"/>
                  </a:lnTo>
                  <a:lnTo>
                    <a:pt x="1562" y="321"/>
                  </a:lnTo>
                  <a:lnTo>
                    <a:pt x="1584" y="306"/>
                  </a:lnTo>
                  <a:lnTo>
                    <a:pt x="1604" y="292"/>
                  </a:lnTo>
                  <a:lnTo>
                    <a:pt x="1623" y="280"/>
                  </a:lnTo>
                  <a:lnTo>
                    <a:pt x="1640" y="266"/>
                  </a:lnTo>
                  <a:lnTo>
                    <a:pt x="1655" y="253"/>
                  </a:lnTo>
                  <a:lnTo>
                    <a:pt x="1669" y="240"/>
                  </a:lnTo>
                  <a:lnTo>
                    <a:pt x="1680" y="229"/>
                  </a:lnTo>
                  <a:lnTo>
                    <a:pt x="1690" y="216"/>
                  </a:lnTo>
                  <a:lnTo>
                    <a:pt x="1698" y="204"/>
                  </a:lnTo>
                  <a:lnTo>
                    <a:pt x="1706" y="193"/>
                  </a:lnTo>
                  <a:lnTo>
                    <a:pt x="1711" y="181"/>
                  </a:lnTo>
                  <a:lnTo>
                    <a:pt x="1714" y="171"/>
                  </a:lnTo>
                  <a:lnTo>
                    <a:pt x="1717" y="159"/>
                  </a:lnTo>
                  <a:lnTo>
                    <a:pt x="1717" y="146"/>
                  </a:lnTo>
                  <a:lnTo>
                    <a:pt x="1716" y="133"/>
                  </a:lnTo>
                  <a:lnTo>
                    <a:pt x="1714" y="121"/>
                  </a:lnTo>
                  <a:lnTo>
                    <a:pt x="1710" y="107"/>
                  </a:lnTo>
                  <a:lnTo>
                    <a:pt x="1703" y="92"/>
                  </a:lnTo>
                  <a:lnTo>
                    <a:pt x="1696" y="77"/>
                  </a:lnTo>
                  <a:lnTo>
                    <a:pt x="1687" y="61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단일회전에 의한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24" idx="5"/>
          </p:cNvCxnSpPr>
          <p:nvPr/>
        </p:nvCxnSpPr>
        <p:spPr bwMode="auto">
          <a:xfrm rot="16200000" flipV="1">
            <a:off x="3368695" y="258744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58" idx="0"/>
            <a:endCxn id="24" idx="3"/>
          </p:cNvCxnSpPr>
          <p:nvPr/>
        </p:nvCxnSpPr>
        <p:spPr bwMode="auto">
          <a:xfrm rot="5400000" flipH="1" flipV="1">
            <a:off x="2859275" y="260541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57"/>
          <p:cNvCxnSpPr>
            <a:cxnSpLocks noChangeShapeType="1"/>
            <a:stCxn id="24" idx="1"/>
            <a:endCxn id="38" idx="5"/>
          </p:cNvCxnSpPr>
          <p:nvPr/>
        </p:nvCxnSpPr>
        <p:spPr bwMode="auto">
          <a:xfrm rot="16200000" flipV="1">
            <a:off x="2685474" y="211853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206718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893386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275099" y="188533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31640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971600" y="206084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763688" y="2420888"/>
            <a:ext cx="428628" cy="78581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 bwMode="auto">
          <a:xfrm>
            <a:off x="2555776" y="278092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627784" y="35730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3347864" y="278092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41987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83569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12372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915816" y="270892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AutoShape 57"/>
          <p:cNvCxnSpPr>
            <a:cxnSpLocks noChangeShapeType="1"/>
            <a:stCxn id="123" idx="0"/>
            <a:endCxn id="109" idx="5"/>
          </p:cNvCxnSpPr>
          <p:nvPr/>
        </p:nvCxnSpPr>
        <p:spPr bwMode="auto">
          <a:xfrm rot="16200000" flipV="1">
            <a:off x="8121223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21" idx="0"/>
            <a:endCxn id="109" idx="3"/>
          </p:cNvCxnSpPr>
          <p:nvPr/>
        </p:nvCxnSpPr>
        <p:spPr bwMode="auto">
          <a:xfrm rot="5400000" flipH="1" flipV="1">
            <a:off x="7611803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57"/>
          <p:cNvCxnSpPr>
            <a:cxnSpLocks noChangeShapeType="1"/>
            <a:stCxn id="109" idx="1"/>
            <a:endCxn id="112" idx="5"/>
          </p:cNvCxnSpPr>
          <p:nvPr/>
        </p:nvCxnSpPr>
        <p:spPr bwMode="auto">
          <a:xfrm rot="16200000" flipV="1">
            <a:off x="7438002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4" name="AutoShape 58"/>
          <p:cNvCxnSpPr>
            <a:cxnSpLocks noChangeShapeType="1"/>
            <a:stCxn id="131" idx="7"/>
            <a:endCxn id="112" idx="3"/>
          </p:cNvCxnSpPr>
          <p:nvPr/>
        </p:nvCxnSpPr>
        <p:spPr bwMode="auto">
          <a:xfrm rot="5400000" flipH="1" flipV="1">
            <a:off x="6645913" y="1758498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6" name="AutoShape 57"/>
          <p:cNvCxnSpPr>
            <a:cxnSpLocks noChangeShapeType="1"/>
            <a:stCxn id="112" idx="1"/>
          </p:cNvCxnSpPr>
          <p:nvPr/>
        </p:nvCxnSpPr>
        <p:spPr bwMode="auto">
          <a:xfrm rot="16200000" flipV="1">
            <a:off x="6662512" y="1415056"/>
            <a:ext cx="132080" cy="533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" name="이등변 삼각형 120"/>
          <p:cNvSpPr/>
          <p:nvPr/>
        </p:nvSpPr>
        <p:spPr bwMode="auto">
          <a:xfrm>
            <a:off x="7308304" y="242088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38031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>
            <a:off x="8100392" y="242088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172400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876256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7668344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AutoShape 57"/>
          <p:cNvCxnSpPr>
            <a:cxnSpLocks noChangeShapeType="1"/>
            <a:stCxn id="41" idx="1"/>
          </p:cNvCxnSpPr>
          <p:nvPr/>
        </p:nvCxnSpPr>
        <p:spPr bwMode="auto">
          <a:xfrm rot="16200000" flipV="1">
            <a:off x="1095951" y="1393111"/>
            <a:ext cx="132080" cy="577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" name="AutoShape 57"/>
          <p:cNvCxnSpPr>
            <a:cxnSpLocks noChangeShapeType="1"/>
            <a:stCxn id="141" idx="0"/>
            <a:endCxn id="131" idx="5"/>
          </p:cNvCxnSpPr>
          <p:nvPr/>
        </p:nvCxnSpPr>
        <p:spPr bwMode="auto">
          <a:xfrm rot="16200000" flipV="1">
            <a:off x="6537047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4" idx="0"/>
            <a:endCxn id="131" idx="3"/>
          </p:cNvCxnSpPr>
          <p:nvPr/>
        </p:nvCxnSpPr>
        <p:spPr bwMode="auto">
          <a:xfrm rot="5400000" flipH="1" flipV="1">
            <a:off x="602762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4" name="이등변 삼각형 133"/>
          <p:cNvSpPr/>
          <p:nvPr/>
        </p:nvSpPr>
        <p:spPr bwMode="auto">
          <a:xfrm>
            <a:off x="5724128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79613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8416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이등변 삼각형 140"/>
          <p:cNvSpPr/>
          <p:nvPr/>
        </p:nvSpPr>
        <p:spPr bwMode="auto">
          <a:xfrm>
            <a:off x="6516216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8822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57"/>
          <p:cNvCxnSpPr>
            <a:cxnSpLocks noChangeShapeType="1"/>
            <a:stCxn id="160" idx="0"/>
            <a:endCxn id="146" idx="5"/>
          </p:cNvCxnSpPr>
          <p:nvPr/>
        </p:nvCxnSpPr>
        <p:spPr bwMode="auto">
          <a:xfrm rot="16200000" flipV="1">
            <a:off x="1784519" y="489170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8" name="AutoShape 58"/>
          <p:cNvCxnSpPr>
            <a:cxnSpLocks noChangeShapeType="1"/>
            <a:stCxn id="158" idx="0"/>
            <a:endCxn id="146" idx="3"/>
          </p:cNvCxnSpPr>
          <p:nvPr/>
        </p:nvCxnSpPr>
        <p:spPr bwMode="auto">
          <a:xfrm rot="5400000" flipH="1" flipV="1">
            <a:off x="1275099" y="490967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" name="AutoShape 57"/>
          <p:cNvCxnSpPr>
            <a:cxnSpLocks noChangeShapeType="1"/>
            <a:stCxn id="146" idx="7"/>
            <a:endCxn id="149" idx="3"/>
          </p:cNvCxnSpPr>
          <p:nvPr/>
        </p:nvCxnSpPr>
        <p:spPr bwMode="auto">
          <a:xfrm rot="5400000" flipH="1" flipV="1">
            <a:off x="1893385" y="442279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257660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68547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3368695" y="417162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91581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3347864" y="436510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7" name="이등변 삼각형 156"/>
          <p:cNvSpPr/>
          <p:nvPr/>
        </p:nvSpPr>
        <p:spPr bwMode="auto">
          <a:xfrm>
            <a:off x="2555776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>
            <a:off x="971600" y="508518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1043608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이등변 삼각형 159"/>
          <p:cNvSpPr/>
          <p:nvPr/>
        </p:nvSpPr>
        <p:spPr bwMode="auto">
          <a:xfrm>
            <a:off x="1763688" y="508518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835696" y="58772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262778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419872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212372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1331640" y="501317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493539" y="3706754"/>
            <a:ext cx="113270" cy="577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8121223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7611803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7438002" y="406275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664591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7308304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7380312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8100392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8172400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87625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7668344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653704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6027627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5724128" y="472514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5796136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08416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6516216" y="472514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58822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7221978" y="3938756"/>
            <a:ext cx="608053" cy="113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4507806" y="4645322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3779912" y="4417732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single rotation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5400000">
            <a:off x="4507806" y="2269058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3779912" y="2060848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single rotation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2987824" y="24208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19573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03648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Oval 54"/>
          <p:cNvSpPr>
            <a:spLocks noChangeArrowheads="1"/>
          </p:cNvSpPr>
          <p:nvPr/>
        </p:nvSpPr>
        <p:spPr bwMode="auto">
          <a:xfrm>
            <a:off x="7740352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" name="Oval 54"/>
          <p:cNvSpPr>
            <a:spLocks noChangeArrowheads="1"/>
          </p:cNvSpPr>
          <p:nvPr/>
        </p:nvSpPr>
        <p:spPr bwMode="auto">
          <a:xfrm>
            <a:off x="6948264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1" name="Oval 54"/>
          <p:cNvSpPr>
            <a:spLocks noChangeArrowheads="1"/>
          </p:cNvSpPr>
          <p:nvPr/>
        </p:nvSpPr>
        <p:spPr bwMode="auto">
          <a:xfrm>
            <a:off x="615617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6" name="Oval 54"/>
          <p:cNvSpPr>
            <a:spLocks noChangeArrowheads="1"/>
          </p:cNvSpPr>
          <p:nvPr/>
        </p:nvSpPr>
        <p:spPr bwMode="auto">
          <a:xfrm>
            <a:off x="1403648" y="47251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219573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98782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7740352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694826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615617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Administrator\Local Settings\Temporary Internet Files\Content.IE5\32CR2X9X\MC9004167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048" y="188639"/>
            <a:ext cx="1177337" cy="172819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62928" cy="1143000"/>
          </a:xfrm>
        </p:spPr>
        <p:txBody>
          <a:bodyPr/>
          <a:lstStyle/>
          <a:p>
            <a:r>
              <a:rPr lang="ko-KR" altLang="en-US"/>
              <a:t>이중회전에 의한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  <p:cxnSp>
        <p:nvCxnSpPr>
          <p:cNvPr id="39" name="AutoShape 57"/>
          <p:cNvCxnSpPr>
            <a:cxnSpLocks noChangeShapeType="1"/>
            <a:stCxn id="95" idx="0"/>
            <a:endCxn id="38" idx="5"/>
          </p:cNvCxnSpPr>
          <p:nvPr/>
        </p:nvCxnSpPr>
        <p:spPr bwMode="auto">
          <a:xfrm rot="16200000" flipV="1">
            <a:off x="3368695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97" idx="7"/>
            <a:endCxn id="38" idx="3"/>
          </p:cNvCxnSpPr>
          <p:nvPr/>
        </p:nvCxnSpPr>
        <p:spPr bwMode="auto">
          <a:xfrm flipV="1">
            <a:off x="2469449" y="2334561"/>
            <a:ext cx="565337" cy="13328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2289430" y="1362453"/>
            <a:ext cx="133289" cy="1357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275099" y="188533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31640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971600" y="206084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915816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AutoShape 57"/>
          <p:cNvCxnSpPr>
            <a:cxnSpLocks noChangeShapeType="1"/>
            <a:stCxn id="123" idx="0"/>
            <a:endCxn id="109" idx="5"/>
          </p:cNvCxnSpPr>
          <p:nvPr/>
        </p:nvCxnSpPr>
        <p:spPr bwMode="auto">
          <a:xfrm rot="16200000" flipV="1">
            <a:off x="8121223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21" idx="0"/>
            <a:endCxn id="109" idx="3"/>
          </p:cNvCxnSpPr>
          <p:nvPr/>
        </p:nvCxnSpPr>
        <p:spPr bwMode="auto">
          <a:xfrm rot="5400000" flipH="1" flipV="1">
            <a:off x="7611803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57"/>
          <p:cNvCxnSpPr>
            <a:cxnSpLocks noChangeShapeType="1"/>
            <a:stCxn id="109" idx="1"/>
            <a:endCxn id="112" idx="5"/>
          </p:cNvCxnSpPr>
          <p:nvPr/>
        </p:nvCxnSpPr>
        <p:spPr bwMode="auto">
          <a:xfrm rot="16200000" flipV="1">
            <a:off x="7438002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4" name="AutoShape 58"/>
          <p:cNvCxnSpPr>
            <a:cxnSpLocks noChangeShapeType="1"/>
            <a:stCxn id="131" idx="7"/>
            <a:endCxn id="112" idx="3"/>
          </p:cNvCxnSpPr>
          <p:nvPr/>
        </p:nvCxnSpPr>
        <p:spPr bwMode="auto">
          <a:xfrm rot="5400000" flipH="1" flipV="1">
            <a:off x="6645913" y="1758498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6" name="AutoShape 57"/>
          <p:cNvCxnSpPr>
            <a:cxnSpLocks noChangeShapeType="1"/>
            <a:stCxn id="112" idx="1"/>
          </p:cNvCxnSpPr>
          <p:nvPr/>
        </p:nvCxnSpPr>
        <p:spPr bwMode="auto">
          <a:xfrm rot="16200000" flipV="1">
            <a:off x="6662512" y="1415056"/>
            <a:ext cx="132080" cy="533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" name="이등변 삼각형 120"/>
          <p:cNvSpPr/>
          <p:nvPr/>
        </p:nvSpPr>
        <p:spPr bwMode="auto">
          <a:xfrm>
            <a:off x="7308304" y="242088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380312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>
            <a:off x="8100392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172400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876256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7668344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AutoShape 57"/>
          <p:cNvCxnSpPr>
            <a:cxnSpLocks noChangeShapeType="1"/>
            <a:stCxn id="141" idx="0"/>
            <a:endCxn id="131" idx="5"/>
          </p:cNvCxnSpPr>
          <p:nvPr/>
        </p:nvCxnSpPr>
        <p:spPr bwMode="auto">
          <a:xfrm rot="16200000" flipV="1">
            <a:off x="6537047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4" idx="0"/>
            <a:endCxn id="131" idx="3"/>
          </p:cNvCxnSpPr>
          <p:nvPr/>
        </p:nvCxnSpPr>
        <p:spPr bwMode="auto">
          <a:xfrm rot="5400000" flipH="1" flipV="1">
            <a:off x="602762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4" name="이등변 삼각형 133"/>
          <p:cNvSpPr/>
          <p:nvPr/>
        </p:nvSpPr>
        <p:spPr bwMode="auto">
          <a:xfrm>
            <a:off x="5724128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79613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8416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이등변 삼각형 140"/>
          <p:cNvSpPr/>
          <p:nvPr/>
        </p:nvSpPr>
        <p:spPr bwMode="auto">
          <a:xfrm>
            <a:off x="6516216" y="242088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8822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0" name="AutoShape 57"/>
          <p:cNvCxnSpPr>
            <a:cxnSpLocks noChangeShapeType="1"/>
            <a:stCxn id="175" idx="0"/>
            <a:endCxn id="149" idx="3"/>
          </p:cNvCxnSpPr>
          <p:nvPr/>
        </p:nvCxnSpPr>
        <p:spPr bwMode="auto">
          <a:xfrm rot="5400000" flipH="1" flipV="1">
            <a:off x="1275099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45" idx="1"/>
            <a:endCxn id="149" idx="5"/>
          </p:cNvCxnSpPr>
          <p:nvPr/>
        </p:nvCxnSpPr>
        <p:spPr bwMode="auto">
          <a:xfrm rot="16200000" flipV="1">
            <a:off x="1893386" y="442279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289429" y="3666710"/>
            <a:ext cx="133289" cy="1357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3368695" y="417162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91581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3347864" y="436510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419872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331640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492969" y="3707324"/>
            <a:ext cx="113270" cy="576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8121223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7611803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7438002" y="406275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664591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7308304" y="472514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730830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8100392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8172400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87625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7668344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653704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6027627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5724128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5796136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08416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6516216" y="472514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588224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7221978" y="3938756"/>
            <a:ext cx="608053" cy="113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4507806" y="4645322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3855910" y="4421152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>
                <a:latin typeface="맑은 고딕" pitchFamily="50" charset="-127"/>
                <a:cs typeface="Tahoma" pitchFamily="34" charset="0"/>
              </a:rPr>
              <a:t>double 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rotation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5400000">
            <a:off x="4507806" y="2269058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3855910" y="2064268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double rotation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5" name="이등변 삼각형 94"/>
          <p:cNvSpPr/>
          <p:nvPr/>
        </p:nvSpPr>
        <p:spPr bwMode="auto">
          <a:xfrm>
            <a:off x="3347864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41987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AutoShape 57"/>
          <p:cNvCxnSpPr>
            <a:cxnSpLocks noChangeShapeType="1"/>
            <a:stCxn id="102" idx="0"/>
            <a:endCxn id="97" idx="5"/>
          </p:cNvCxnSpPr>
          <p:nvPr/>
        </p:nvCxnSpPr>
        <p:spPr bwMode="auto">
          <a:xfrm rot="16200000" flipV="1">
            <a:off x="2576607" y="258744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" name="AutoShape 58"/>
          <p:cNvCxnSpPr>
            <a:cxnSpLocks noChangeShapeType="1"/>
            <a:stCxn id="100" idx="0"/>
            <a:endCxn id="97" idx="3"/>
          </p:cNvCxnSpPr>
          <p:nvPr/>
        </p:nvCxnSpPr>
        <p:spPr bwMode="auto">
          <a:xfrm rot="5400000" flipH="1" flipV="1">
            <a:off x="2067187" y="260541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이등변 삼각형 99"/>
          <p:cNvSpPr/>
          <p:nvPr/>
        </p:nvSpPr>
        <p:spPr bwMode="auto">
          <a:xfrm>
            <a:off x="1763688" y="278092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835696" y="35730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이등변 삼각형 101"/>
          <p:cNvSpPr/>
          <p:nvPr/>
        </p:nvSpPr>
        <p:spPr bwMode="auto">
          <a:xfrm>
            <a:off x="2555776" y="278092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62778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123728" y="270892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AutoShape 57"/>
          <p:cNvCxnSpPr>
            <a:cxnSpLocks noChangeShapeType="1"/>
            <a:stCxn id="171" idx="0"/>
            <a:endCxn id="145" idx="5"/>
          </p:cNvCxnSpPr>
          <p:nvPr/>
        </p:nvCxnSpPr>
        <p:spPr bwMode="auto">
          <a:xfrm rot="16200000" flipV="1">
            <a:off x="2576607" y="489170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" name="AutoShape 58"/>
          <p:cNvCxnSpPr>
            <a:cxnSpLocks noChangeShapeType="1"/>
            <a:stCxn id="169" idx="0"/>
            <a:endCxn id="145" idx="3"/>
          </p:cNvCxnSpPr>
          <p:nvPr/>
        </p:nvCxnSpPr>
        <p:spPr bwMode="auto">
          <a:xfrm rot="5400000" flipH="1" flipV="1">
            <a:off x="2067187" y="490967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9" name="이등변 삼각형 168"/>
          <p:cNvSpPr/>
          <p:nvPr/>
        </p:nvSpPr>
        <p:spPr bwMode="auto">
          <a:xfrm>
            <a:off x="1763688" y="5085184"/>
            <a:ext cx="428628" cy="448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1835696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이등변 삼각형 170"/>
          <p:cNvSpPr/>
          <p:nvPr/>
        </p:nvSpPr>
        <p:spPr bwMode="auto">
          <a:xfrm>
            <a:off x="2555776" y="508518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627784" y="58772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2123728" y="501317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이등변 삼각형 174"/>
          <p:cNvSpPr/>
          <p:nvPr/>
        </p:nvSpPr>
        <p:spPr bwMode="auto">
          <a:xfrm>
            <a:off x="971600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1043608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987824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03648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Oval 54"/>
          <p:cNvSpPr>
            <a:spLocks noChangeArrowheads="1"/>
          </p:cNvSpPr>
          <p:nvPr/>
        </p:nvSpPr>
        <p:spPr bwMode="auto">
          <a:xfrm>
            <a:off x="7740352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" name="Oval 54"/>
          <p:cNvSpPr>
            <a:spLocks noChangeArrowheads="1"/>
          </p:cNvSpPr>
          <p:nvPr/>
        </p:nvSpPr>
        <p:spPr bwMode="auto">
          <a:xfrm>
            <a:off x="6948264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1" name="Oval 54"/>
          <p:cNvSpPr>
            <a:spLocks noChangeArrowheads="1"/>
          </p:cNvSpPr>
          <p:nvPr/>
        </p:nvSpPr>
        <p:spPr bwMode="auto">
          <a:xfrm>
            <a:off x="615617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1403648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98782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7740352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694826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615617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7" name="Oval 54"/>
          <p:cNvSpPr>
            <a:spLocks noChangeArrowheads="1"/>
          </p:cNvSpPr>
          <p:nvPr/>
        </p:nvSpPr>
        <p:spPr bwMode="auto">
          <a:xfrm>
            <a:off x="2195736" y="24208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5" name="Oval 54"/>
          <p:cNvSpPr>
            <a:spLocks noChangeArrowheads="1"/>
          </p:cNvSpPr>
          <p:nvPr/>
        </p:nvSpPr>
        <p:spPr bwMode="auto">
          <a:xfrm>
            <a:off x="2195736" y="47251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65" name="AutoShape 57"/>
          <p:cNvCxnSpPr>
            <a:cxnSpLocks noChangeShapeType="1"/>
            <a:stCxn id="41" idx="1"/>
          </p:cNvCxnSpPr>
          <p:nvPr/>
        </p:nvCxnSpPr>
        <p:spPr bwMode="auto">
          <a:xfrm rot="16200000" flipV="1">
            <a:off x="1095951" y="1393111"/>
            <a:ext cx="132080" cy="577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개조를 위한 통합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02638" cy="3873612"/>
          </a:xfrm>
        </p:spPr>
        <p:txBody>
          <a:bodyPr/>
          <a:lstStyle/>
          <a:p>
            <a:pPr latinLnBrk="0"/>
            <a:r>
              <a:rPr lang="en-US" altLang="ko-KR" dirty="0"/>
              <a:t>4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r>
              <a:rPr lang="ko-KR" altLang="en-US" dirty="0"/>
              <a:t>유형의 회전</a:t>
            </a:r>
            <a:r>
              <a:rPr lang="en-US" altLang="ko-KR" dirty="0"/>
              <a:t> (</a:t>
            </a:r>
            <a:r>
              <a:rPr lang="ko-KR" altLang="en-US" dirty="0"/>
              <a:t>대칭 모양에 대한 단일 및 이중회전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chemeClr val="tx2"/>
                </a:solidFill>
              </a:rPr>
              <a:t>restructure </a:t>
            </a:r>
            <a:r>
              <a:rPr lang="ko-KR" altLang="en-US" dirty="0"/>
              <a:t>작업에 모두 반영되어 있다</a:t>
            </a: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/>
              <a:t>의 모든 노드의 중위순회 순서는 </a:t>
            </a:r>
            <a:r>
              <a:rPr lang="ko-KR" altLang="en-US" b="1" dirty="0"/>
              <a:t>보존</a:t>
            </a:r>
            <a:endParaRPr lang="ko-KR" altLang="en-US" dirty="0"/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/>
              <a:t>의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개 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</a:rPr>
              <a:t>노드의</a:t>
            </a:r>
            <a:r>
              <a:rPr lang="ko-KR" altLang="en-US" dirty="0"/>
              <a:t> 부모</a:t>
            </a:r>
            <a:r>
              <a:rPr lang="en-US" altLang="ko-KR" dirty="0"/>
              <a:t>-</a:t>
            </a:r>
            <a:r>
              <a:rPr lang="ko-KR" altLang="en-US" dirty="0"/>
              <a:t>자식 관계만 수정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50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628799"/>
            <a:ext cx="7674076" cy="431143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3816424" cy="431143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restructure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 a binary 		 		search 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that has both a 		parent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and a grandparent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after restructuring 		involving nodes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/>
              <a:ea typeface="맑은 고딕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중위순회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방문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순서의 나열을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하자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부트리들 가운데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부트리를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제외한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4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개의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부트리들의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중위순회 방문순서의 나열을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	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0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하자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628800"/>
            <a:ext cx="3857652" cy="311880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부트리를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루트로 하는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대체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와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을 각각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및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오른쪽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만든다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5.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와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각각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및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오른쪽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만든다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6.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와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각각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및 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오른쪽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자식으로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만든다</a:t>
            </a:r>
            <a:r>
              <a:rPr lang="en-US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7. </a:t>
            </a:r>
            <a:r>
              <a:rPr lang="en-US" altLang="ko-KR" sz="2000" b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endParaRPr lang="ko-KR" altLang="ko-KR" sz="3200" i="1" dirty="0">
              <a:effectLst/>
              <a:latin typeface="굴림"/>
              <a:cs typeface="굴림"/>
            </a:endParaRPr>
          </a:p>
        </p:txBody>
      </p:sp>
      <p:pic>
        <p:nvPicPr>
          <p:cNvPr id="6177" name="Picture 33" descr="C:\Documents and Settings\kook\Local Settings\Temporary Internet Files\Content.IE5\7M2HT9GP\MC9003296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368152" cy="1432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AutoShape 57"/>
          <p:cNvCxnSpPr>
            <a:cxnSpLocks noChangeShapeType="1"/>
            <a:stCxn id="302" idx="0"/>
            <a:endCxn id="278" idx="5"/>
          </p:cNvCxnSpPr>
          <p:nvPr/>
        </p:nvCxnSpPr>
        <p:spPr bwMode="auto">
          <a:xfrm rot="16200000" flipV="1">
            <a:off x="5326731" y="4650456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1" name="AutoShape 58"/>
          <p:cNvCxnSpPr>
            <a:cxnSpLocks noChangeShapeType="1"/>
            <a:stCxn id="279" idx="0"/>
            <a:endCxn id="278" idx="3"/>
          </p:cNvCxnSpPr>
          <p:nvPr/>
        </p:nvCxnSpPr>
        <p:spPr bwMode="auto">
          <a:xfrm rot="5400000" flipH="1" flipV="1">
            <a:off x="4999041" y="466633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AVL </a:t>
            </a:r>
            <a:r>
              <a:rPr lang="ko-KR" altLang="en-US"/>
              <a:t>트리에서 삭제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295772" y="406241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>
            <a:off x="2357422" y="478632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100" name="AutoShape 43"/>
          <p:cNvCxnSpPr>
            <a:cxnSpLocks noChangeShapeType="1"/>
            <a:stCxn id="102" idx="1"/>
            <a:endCxn id="99" idx="5"/>
          </p:cNvCxnSpPr>
          <p:nvPr/>
        </p:nvCxnSpPr>
        <p:spPr bwMode="auto">
          <a:xfrm rot="16200000" flipV="1">
            <a:off x="2594739" y="509507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44"/>
          <p:cNvCxnSpPr>
            <a:cxnSpLocks noChangeShapeType="1"/>
            <a:stCxn id="107" idx="7"/>
            <a:endCxn id="99" idx="3"/>
          </p:cNvCxnSpPr>
          <p:nvPr/>
        </p:nvCxnSpPr>
        <p:spPr bwMode="auto">
          <a:xfrm rot="5400000" flipH="1" flipV="1">
            <a:off x="2202391" y="513159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Oval 54"/>
          <p:cNvSpPr>
            <a:spLocks noChangeArrowheads="1"/>
          </p:cNvSpPr>
          <p:nvPr/>
        </p:nvSpPr>
        <p:spPr bwMode="auto">
          <a:xfrm>
            <a:off x="2786050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03" name="Rectangle 56"/>
          <p:cNvSpPr>
            <a:spLocks noChangeAspect="1" noChangeArrowheads="1"/>
          </p:cNvSpPr>
          <p:nvPr/>
        </p:nvSpPr>
        <p:spPr bwMode="auto">
          <a:xfrm>
            <a:off x="307180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4" name="AutoShape 57"/>
          <p:cNvCxnSpPr>
            <a:cxnSpLocks noChangeShapeType="1"/>
            <a:stCxn id="103" idx="0"/>
            <a:endCxn id="102" idx="5"/>
          </p:cNvCxnSpPr>
          <p:nvPr/>
        </p:nvCxnSpPr>
        <p:spPr bwMode="auto">
          <a:xfrm rot="16200000" flipV="1">
            <a:off x="2969638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" name="AutoShape 58"/>
          <p:cNvCxnSpPr>
            <a:cxnSpLocks noChangeShapeType="1"/>
            <a:stCxn id="191" idx="0"/>
            <a:endCxn id="102" idx="3"/>
          </p:cNvCxnSpPr>
          <p:nvPr/>
        </p:nvCxnSpPr>
        <p:spPr bwMode="auto">
          <a:xfrm rot="5400000" flipH="1" flipV="1">
            <a:off x="2641948" y="566682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6" name="직사각형 105"/>
          <p:cNvSpPr/>
          <p:nvPr/>
        </p:nvSpPr>
        <p:spPr bwMode="auto">
          <a:xfrm>
            <a:off x="1785918" y="35718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val 54"/>
          <p:cNvSpPr>
            <a:spLocks noChangeArrowheads="1"/>
          </p:cNvSpPr>
          <p:nvPr/>
        </p:nvSpPr>
        <p:spPr bwMode="auto">
          <a:xfrm>
            <a:off x="2000232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12" name="Rectangle 55"/>
          <p:cNvSpPr>
            <a:spLocks noChangeAspect="1" noChangeArrowheads="1"/>
          </p:cNvSpPr>
          <p:nvPr/>
        </p:nvSpPr>
        <p:spPr bwMode="auto">
          <a:xfrm>
            <a:off x="1857356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49" name="Rectangle 56"/>
          <p:cNvSpPr>
            <a:spLocks noChangeAspect="1" noChangeArrowheads="1"/>
          </p:cNvSpPr>
          <p:nvPr/>
        </p:nvSpPr>
        <p:spPr bwMode="auto">
          <a:xfrm>
            <a:off x="2285984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0" name="AutoShape 57"/>
          <p:cNvCxnSpPr>
            <a:cxnSpLocks noChangeShapeType="1"/>
            <a:stCxn id="149" idx="0"/>
            <a:endCxn id="107" idx="5"/>
          </p:cNvCxnSpPr>
          <p:nvPr/>
        </p:nvCxnSpPr>
        <p:spPr bwMode="auto">
          <a:xfrm rot="16200000" flipV="1">
            <a:off x="2183820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" name="AutoShape 58"/>
          <p:cNvCxnSpPr>
            <a:cxnSpLocks noChangeShapeType="1"/>
            <a:stCxn id="112" idx="0"/>
            <a:endCxn id="107" idx="3"/>
          </p:cNvCxnSpPr>
          <p:nvPr/>
        </p:nvCxnSpPr>
        <p:spPr bwMode="auto">
          <a:xfrm rot="5400000" flipH="1" flipV="1">
            <a:off x="1855769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" name="Oval 54"/>
          <p:cNvSpPr>
            <a:spLocks noChangeArrowheads="1"/>
          </p:cNvSpPr>
          <p:nvPr/>
        </p:nvSpPr>
        <p:spPr bwMode="auto">
          <a:xfrm>
            <a:off x="364330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160" name="Rectangle 55"/>
          <p:cNvSpPr>
            <a:spLocks noChangeAspect="1" noChangeArrowheads="1"/>
          </p:cNvSpPr>
          <p:nvPr/>
        </p:nvSpPr>
        <p:spPr bwMode="auto">
          <a:xfrm>
            <a:off x="3500430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1" name="AutoShape 57"/>
          <p:cNvCxnSpPr>
            <a:cxnSpLocks noChangeShapeType="1"/>
            <a:stCxn id="185" idx="1"/>
            <a:endCxn id="159" idx="5"/>
          </p:cNvCxnSpPr>
          <p:nvPr/>
        </p:nvCxnSpPr>
        <p:spPr bwMode="auto">
          <a:xfrm rot="16200000" flipV="1">
            <a:off x="3845582" y="513147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" name="AutoShape 58"/>
          <p:cNvCxnSpPr>
            <a:cxnSpLocks noChangeShapeType="1"/>
            <a:stCxn id="160" idx="0"/>
            <a:endCxn id="159" idx="3"/>
          </p:cNvCxnSpPr>
          <p:nvPr/>
        </p:nvCxnSpPr>
        <p:spPr bwMode="auto">
          <a:xfrm rot="5400000" flipH="1" flipV="1">
            <a:off x="3498843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" name="Oval 54"/>
          <p:cNvSpPr>
            <a:spLocks noChangeArrowheads="1"/>
          </p:cNvSpPr>
          <p:nvPr/>
        </p:nvSpPr>
        <p:spPr bwMode="auto">
          <a:xfrm>
            <a:off x="114297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164" name="Rectangle 55"/>
          <p:cNvSpPr>
            <a:spLocks noChangeAspect="1" noChangeArrowheads="1"/>
          </p:cNvSpPr>
          <p:nvPr/>
        </p:nvSpPr>
        <p:spPr bwMode="auto">
          <a:xfrm>
            <a:off x="1000100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65" name="Rectangle 56"/>
          <p:cNvSpPr>
            <a:spLocks noChangeAspect="1" noChangeArrowheads="1"/>
          </p:cNvSpPr>
          <p:nvPr/>
        </p:nvSpPr>
        <p:spPr bwMode="auto">
          <a:xfrm>
            <a:off x="1428728" y="535782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6" name="AutoShape 57"/>
          <p:cNvCxnSpPr>
            <a:cxnSpLocks noChangeShapeType="1"/>
            <a:stCxn id="165" idx="0"/>
            <a:endCxn id="163" idx="5"/>
          </p:cNvCxnSpPr>
          <p:nvPr/>
        </p:nvCxnSpPr>
        <p:spPr bwMode="auto">
          <a:xfrm rot="16200000" flipV="1">
            <a:off x="1326564" y="515016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7" name="AutoShape 58"/>
          <p:cNvCxnSpPr>
            <a:cxnSpLocks noChangeShapeType="1"/>
            <a:stCxn id="164" idx="0"/>
            <a:endCxn id="163" idx="3"/>
          </p:cNvCxnSpPr>
          <p:nvPr/>
        </p:nvCxnSpPr>
        <p:spPr bwMode="auto">
          <a:xfrm rot="5400000" flipH="1" flipV="1">
            <a:off x="998513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785786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169" name="Rectangle 55"/>
          <p:cNvSpPr>
            <a:spLocks noChangeAspect="1" noChangeArrowheads="1"/>
          </p:cNvSpPr>
          <p:nvPr/>
        </p:nvSpPr>
        <p:spPr bwMode="auto">
          <a:xfrm>
            <a:off x="642910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70" name="AutoShape 57"/>
          <p:cNvCxnSpPr>
            <a:cxnSpLocks noChangeShapeType="1"/>
            <a:stCxn id="163" idx="1"/>
            <a:endCxn id="168" idx="5"/>
          </p:cNvCxnSpPr>
          <p:nvPr/>
        </p:nvCxnSpPr>
        <p:spPr bwMode="auto">
          <a:xfrm rot="16200000" flipV="1">
            <a:off x="988062" y="463140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8"/>
          <p:cNvCxnSpPr>
            <a:cxnSpLocks noChangeShapeType="1"/>
            <a:stCxn id="169" idx="0"/>
            <a:endCxn id="168" idx="3"/>
          </p:cNvCxnSpPr>
          <p:nvPr/>
        </p:nvCxnSpPr>
        <p:spPr bwMode="auto">
          <a:xfrm rot="5400000" flipH="1" flipV="1">
            <a:off x="641323" y="466633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3214678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173" name="AutoShape 57"/>
          <p:cNvCxnSpPr>
            <a:cxnSpLocks noChangeShapeType="1"/>
            <a:stCxn id="159" idx="1"/>
            <a:endCxn id="172" idx="5"/>
          </p:cNvCxnSpPr>
          <p:nvPr/>
        </p:nvCxnSpPr>
        <p:spPr bwMode="auto">
          <a:xfrm rot="16200000" flipV="1">
            <a:off x="3452673" y="459568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" name="AutoShape 58"/>
          <p:cNvCxnSpPr>
            <a:cxnSpLocks noChangeShapeType="1"/>
            <a:stCxn id="99" idx="7"/>
            <a:endCxn id="172" idx="3"/>
          </p:cNvCxnSpPr>
          <p:nvPr/>
        </p:nvCxnSpPr>
        <p:spPr bwMode="auto">
          <a:xfrm rot="5400000" flipH="1" flipV="1">
            <a:off x="2809053" y="438069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" name="Oval 54"/>
          <p:cNvSpPr>
            <a:spLocks noChangeArrowheads="1"/>
          </p:cNvSpPr>
          <p:nvPr/>
        </p:nvSpPr>
        <p:spPr bwMode="auto">
          <a:xfrm>
            <a:off x="1571604" y="378619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176" name="AutoShape 57"/>
          <p:cNvCxnSpPr>
            <a:cxnSpLocks noChangeShapeType="1"/>
            <a:stCxn id="172" idx="1"/>
            <a:endCxn id="175" idx="5"/>
          </p:cNvCxnSpPr>
          <p:nvPr/>
        </p:nvCxnSpPr>
        <p:spPr bwMode="auto">
          <a:xfrm rot="16200000" flipV="1">
            <a:off x="2416822" y="348839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7" name="AutoShape 58"/>
          <p:cNvCxnSpPr>
            <a:cxnSpLocks noChangeShapeType="1"/>
            <a:stCxn id="168" idx="7"/>
            <a:endCxn id="175" idx="3"/>
          </p:cNvCxnSpPr>
          <p:nvPr/>
        </p:nvCxnSpPr>
        <p:spPr bwMode="auto">
          <a:xfrm rot="5400000" flipH="1" flipV="1">
            <a:off x="1202375" y="391702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8" name="직사각형 177"/>
          <p:cNvSpPr/>
          <p:nvPr/>
        </p:nvSpPr>
        <p:spPr bwMode="auto">
          <a:xfrm>
            <a:off x="571472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3428992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1357290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143108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857620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1785918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3000364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Oval 54"/>
          <p:cNvSpPr>
            <a:spLocks noChangeArrowheads="1"/>
          </p:cNvSpPr>
          <p:nvPr/>
        </p:nvSpPr>
        <p:spPr bwMode="auto">
          <a:xfrm>
            <a:off x="4000496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86" name="Rectangle 55"/>
          <p:cNvSpPr>
            <a:spLocks noChangeAspect="1" noChangeArrowheads="1"/>
          </p:cNvSpPr>
          <p:nvPr/>
        </p:nvSpPr>
        <p:spPr bwMode="auto">
          <a:xfrm>
            <a:off x="3857620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87" name="Rectangle 56"/>
          <p:cNvSpPr>
            <a:spLocks noChangeAspect="1" noChangeArrowheads="1"/>
          </p:cNvSpPr>
          <p:nvPr/>
        </p:nvSpPr>
        <p:spPr bwMode="auto">
          <a:xfrm>
            <a:off x="4286248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8" name="AutoShape 57"/>
          <p:cNvCxnSpPr>
            <a:cxnSpLocks noChangeShapeType="1"/>
            <a:stCxn id="187" idx="0"/>
            <a:endCxn id="185" idx="5"/>
          </p:cNvCxnSpPr>
          <p:nvPr/>
        </p:nvCxnSpPr>
        <p:spPr bwMode="auto">
          <a:xfrm rot="16200000" flipV="1">
            <a:off x="4184084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" name="AutoShape 58"/>
          <p:cNvCxnSpPr>
            <a:cxnSpLocks noChangeShapeType="1"/>
            <a:stCxn id="186" idx="0"/>
            <a:endCxn id="185" idx="3"/>
          </p:cNvCxnSpPr>
          <p:nvPr/>
        </p:nvCxnSpPr>
        <p:spPr bwMode="auto">
          <a:xfrm rot="5400000" flipH="1" flipV="1">
            <a:off x="3856033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0" name="직사각형 189"/>
          <p:cNvSpPr/>
          <p:nvPr/>
        </p:nvSpPr>
        <p:spPr bwMode="auto">
          <a:xfrm>
            <a:off x="4214810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2643174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56" name="Oval 35"/>
          <p:cNvSpPr>
            <a:spLocks noChangeArrowheads="1"/>
          </p:cNvSpPr>
          <p:nvPr/>
        </p:nvSpPr>
        <p:spPr bwMode="auto">
          <a:xfrm>
            <a:off x="6357950" y="478632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257" name="AutoShape 43"/>
          <p:cNvCxnSpPr>
            <a:cxnSpLocks noChangeShapeType="1"/>
            <a:stCxn id="259" idx="1"/>
            <a:endCxn id="256" idx="5"/>
          </p:cNvCxnSpPr>
          <p:nvPr/>
        </p:nvCxnSpPr>
        <p:spPr bwMode="auto">
          <a:xfrm rot="16200000" flipV="1">
            <a:off x="6595267" y="509507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" name="AutoShape 44"/>
          <p:cNvCxnSpPr>
            <a:cxnSpLocks noChangeShapeType="1"/>
            <a:stCxn id="264" idx="7"/>
            <a:endCxn id="256" idx="3"/>
          </p:cNvCxnSpPr>
          <p:nvPr/>
        </p:nvCxnSpPr>
        <p:spPr bwMode="auto">
          <a:xfrm rot="5400000" flipH="1" flipV="1">
            <a:off x="6202919" y="513159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9" name="Oval 54"/>
          <p:cNvSpPr>
            <a:spLocks noChangeArrowheads="1"/>
          </p:cNvSpPr>
          <p:nvPr/>
        </p:nvSpPr>
        <p:spPr bwMode="auto">
          <a:xfrm>
            <a:off x="6786578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260" name="Rectangle 56"/>
          <p:cNvSpPr>
            <a:spLocks noChangeAspect="1" noChangeArrowheads="1"/>
          </p:cNvSpPr>
          <p:nvPr/>
        </p:nvSpPr>
        <p:spPr bwMode="auto">
          <a:xfrm>
            <a:off x="7072330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61" name="AutoShape 57"/>
          <p:cNvCxnSpPr>
            <a:cxnSpLocks noChangeShapeType="1"/>
            <a:stCxn id="260" idx="0"/>
            <a:endCxn id="259" idx="5"/>
          </p:cNvCxnSpPr>
          <p:nvPr/>
        </p:nvCxnSpPr>
        <p:spPr bwMode="auto">
          <a:xfrm rot="16200000" flipV="1">
            <a:off x="6970166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2" name="AutoShape 58"/>
          <p:cNvCxnSpPr>
            <a:cxnSpLocks noChangeShapeType="1"/>
            <a:stCxn id="301" idx="0"/>
            <a:endCxn id="259" idx="3"/>
          </p:cNvCxnSpPr>
          <p:nvPr/>
        </p:nvCxnSpPr>
        <p:spPr bwMode="auto">
          <a:xfrm rot="5400000" flipH="1" flipV="1">
            <a:off x="6642476" y="566682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3" name="직사각형 262"/>
          <p:cNvSpPr/>
          <p:nvPr/>
        </p:nvSpPr>
        <p:spPr bwMode="auto">
          <a:xfrm>
            <a:off x="5786446" y="35718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Oval 54"/>
          <p:cNvSpPr>
            <a:spLocks noChangeArrowheads="1"/>
          </p:cNvSpPr>
          <p:nvPr/>
        </p:nvSpPr>
        <p:spPr bwMode="auto">
          <a:xfrm>
            <a:off x="6000760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265" name="Rectangle 55"/>
          <p:cNvSpPr>
            <a:spLocks noChangeAspect="1" noChangeArrowheads="1"/>
          </p:cNvSpPr>
          <p:nvPr/>
        </p:nvSpPr>
        <p:spPr bwMode="auto">
          <a:xfrm>
            <a:off x="5857884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6" name="Rectangle 56"/>
          <p:cNvSpPr>
            <a:spLocks noChangeAspect="1" noChangeArrowheads="1"/>
          </p:cNvSpPr>
          <p:nvPr/>
        </p:nvSpPr>
        <p:spPr bwMode="auto">
          <a:xfrm>
            <a:off x="628651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67" name="AutoShape 57"/>
          <p:cNvCxnSpPr>
            <a:cxnSpLocks noChangeShapeType="1"/>
            <a:stCxn id="266" idx="0"/>
            <a:endCxn id="264" idx="5"/>
          </p:cNvCxnSpPr>
          <p:nvPr/>
        </p:nvCxnSpPr>
        <p:spPr bwMode="auto">
          <a:xfrm rot="16200000" flipV="1">
            <a:off x="6184348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8" name="AutoShape 58"/>
          <p:cNvCxnSpPr>
            <a:cxnSpLocks noChangeShapeType="1"/>
            <a:stCxn id="265" idx="0"/>
            <a:endCxn id="264" idx="3"/>
          </p:cNvCxnSpPr>
          <p:nvPr/>
        </p:nvCxnSpPr>
        <p:spPr bwMode="auto">
          <a:xfrm rot="5400000" flipH="1" flipV="1">
            <a:off x="5856297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9" name="Oval 54"/>
          <p:cNvSpPr>
            <a:spLocks noChangeArrowheads="1"/>
          </p:cNvSpPr>
          <p:nvPr/>
        </p:nvSpPr>
        <p:spPr bwMode="auto">
          <a:xfrm>
            <a:off x="7643834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270" name="Rectangle 55"/>
          <p:cNvSpPr>
            <a:spLocks noChangeAspect="1" noChangeArrowheads="1"/>
          </p:cNvSpPr>
          <p:nvPr/>
        </p:nvSpPr>
        <p:spPr bwMode="auto">
          <a:xfrm>
            <a:off x="7500958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1" name="AutoShape 57"/>
          <p:cNvCxnSpPr>
            <a:cxnSpLocks noChangeShapeType="1"/>
            <a:stCxn id="295" idx="1"/>
            <a:endCxn id="269" idx="5"/>
          </p:cNvCxnSpPr>
          <p:nvPr/>
        </p:nvCxnSpPr>
        <p:spPr bwMode="auto">
          <a:xfrm rot="16200000" flipV="1">
            <a:off x="7846110" y="513147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2" name="AutoShape 58"/>
          <p:cNvCxnSpPr>
            <a:cxnSpLocks noChangeShapeType="1"/>
            <a:stCxn id="270" idx="0"/>
            <a:endCxn id="269" idx="3"/>
          </p:cNvCxnSpPr>
          <p:nvPr/>
        </p:nvCxnSpPr>
        <p:spPr bwMode="auto">
          <a:xfrm rot="5400000" flipH="1" flipV="1">
            <a:off x="7499371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8" name="Oval 54"/>
          <p:cNvSpPr>
            <a:spLocks noChangeArrowheads="1"/>
          </p:cNvSpPr>
          <p:nvPr/>
        </p:nvSpPr>
        <p:spPr bwMode="auto">
          <a:xfrm>
            <a:off x="5143504" y="428625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279" name="Rectangle 55"/>
          <p:cNvSpPr>
            <a:spLocks noChangeAspect="1" noChangeArrowheads="1"/>
          </p:cNvSpPr>
          <p:nvPr/>
        </p:nvSpPr>
        <p:spPr bwMode="auto">
          <a:xfrm>
            <a:off x="5000628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82" name="Oval 54"/>
          <p:cNvSpPr>
            <a:spLocks noChangeArrowheads="1"/>
          </p:cNvSpPr>
          <p:nvPr/>
        </p:nvSpPr>
        <p:spPr bwMode="auto">
          <a:xfrm>
            <a:off x="7215206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283" name="AutoShape 57"/>
          <p:cNvCxnSpPr>
            <a:cxnSpLocks noChangeShapeType="1"/>
            <a:stCxn id="269" idx="1"/>
            <a:endCxn id="282" idx="5"/>
          </p:cNvCxnSpPr>
          <p:nvPr/>
        </p:nvCxnSpPr>
        <p:spPr bwMode="auto">
          <a:xfrm rot="16200000" flipV="1">
            <a:off x="7453201" y="459568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4" name="AutoShape 58"/>
          <p:cNvCxnSpPr>
            <a:cxnSpLocks noChangeShapeType="1"/>
            <a:stCxn id="256" idx="7"/>
            <a:endCxn id="282" idx="3"/>
          </p:cNvCxnSpPr>
          <p:nvPr/>
        </p:nvCxnSpPr>
        <p:spPr bwMode="auto">
          <a:xfrm rot="5400000" flipH="1" flipV="1">
            <a:off x="6809581" y="438069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" name="AutoShape 57"/>
          <p:cNvCxnSpPr>
            <a:cxnSpLocks noChangeShapeType="1"/>
            <a:stCxn id="282" idx="1"/>
            <a:endCxn id="285" idx="5"/>
          </p:cNvCxnSpPr>
          <p:nvPr/>
        </p:nvCxnSpPr>
        <p:spPr bwMode="auto">
          <a:xfrm rot="16200000" flipV="1">
            <a:off x="6417350" y="348839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5" name="Oval 54"/>
          <p:cNvSpPr>
            <a:spLocks noChangeArrowheads="1"/>
          </p:cNvSpPr>
          <p:nvPr/>
        </p:nvSpPr>
        <p:spPr bwMode="auto">
          <a:xfrm>
            <a:off x="5572132" y="378619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287" name="AutoShape 58"/>
          <p:cNvCxnSpPr>
            <a:cxnSpLocks noChangeShapeType="1"/>
            <a:stCxn id="278" idx="7"/>
            <a:endCxn id="285" idx="3"/>
          </p:cNvCxnSpPr>
          <p:nvPr/>
        </p:nvCxnSpPr>
        <p:spPr bwMode="auto">
          <a:xfrm rot="5400000" flipH="1" flipV="1">
            <a:off x="5381498" y="4095623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88" name="직사각형 287"/>
          <p:cNvSpPr/>
          <p:nvPr/>
        </p:nvSpPr>
        <p:spPr bwMode="auto">
          <a:xfrm>
            <a:off x="4929190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7429520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6143636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7858148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5786446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7000892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Oval 54"/>
          <p:cNvSpPr>
            <a:spLocks noChangeArrowheads="1"/>
          </p:cNvSpPr>
          <p:nvPr/>
        </p:nvSpPr>
        <p:spPr bwMode="auto">
          <a:xfrm>
            <a:off x="8001024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296" name="Rectangle 55"/>
          <p:cNvSpPr>
            <a:spLocks noChangeAspect="1" noChangeArrowheads="1"/>
          </p:cNvSpPr>
          <p:nvPr/>
        </p:nvSpPr>
        <p:spPr bwMode="auto">
          <a:xfrm>
            <a:off x="7858148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97" name="Rectangle 56"/>
          <p:cNvSpPr>
            <a:spLocks noChangeAspect="1" noChangeArrowheads="1"/>
          </p:cNvSpPr>
          <p:nvPr/>
        </p:nvSpPr>
        <p:spPr bwMode="auto">
          <a:xfrm>
            <a:off x="8286776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98" name="AutoShape 57"/>
          <p:cNvCxnSpPr>
            <a:cxnSpLocks noChangeShapeType="1"/>
            <a:stCxn id="297" idx="0"/>
            <a:endCxn id="295" idx="5"/>
          </p:cNvCxnSpPr>
          <p:nvPr/>
        </p:nvCxnSpPr>
        <p:spPr bwMode="auto">
          <a:xfrm rot="16200000" flipV="1">
            <a:off x="8184612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58"/>
          <p:cNvCxnSpPr>
            <a:cxnSpLocks noChangeShapeType="1"/>
            <a:stCxn id="296" idx="0"/>
            <a:endCxn id="295" idx="3"/>
          </p:cNvCxnSpPr>
          <p:nvPr/>
        </p:nvCxnSpPr>
        <p:spPr bwMode="auto">
          <a:xfrm rot="5400000" flipH="1" flipV="1">
            <a:off x="7856561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0" name="직사각형 299"/>
          <p:cNvSpPr/>
          <p:nvPr/>
        </p:nvSpPr>
        <p:spPr bwMode="auto">
          <a:xfrm>
            <a:off x="8215338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Rectangle 56"/>
          <p:cNvSpPr>
            <a:spLocks noChangeAspect="1" noChangeArrowheads="1"/>
          </p:cNvSpPr>
          <p:nvPr/>
        </p:nvSpPr>
        <p:spPr bwMode="auto">
          <a:xfrm>
            <a:off x="664370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2" name="Rectangle 55"/>
          <p:cNvSpPr>
            <a:spLocks noChangeAspect="1" noChangeArrowheads="1"/>
          </p:cNvSpPr>
          <p:nvPr/>
        </p:nvSpPr>
        <p:spPr bwMode="auto">
          <a:xfrm>
            <a:off x="5429256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96" name="내용 개체 틀 2"/>
          <p:cNvSpPr txBox="1">
            <a:spLocks/>
          </p:cNvSpPr>
          <p:nvPr/>
        </p:nvSpPr>
        <p:spPr bwMode="auto">
          <a:xfrm>
            <a:off x="785786" y="1571612"/>
            <a:ext cx="7643866" cy="19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삭제는 이진탐색트리에서와 동일하게 수행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kern="0" dirty="0" err="1">
                <a:solidFill>
                  <a:schemeClr val="tx2"/>
                </a:solidFill>
                <a:latin typeface="맑은 고딕" pitchFamily="50" charset="-127"/>
              </a:rPr>
              <a:t>reduceExternal</a:t>
            </a:r>
            <a:r>
              <a:rPr lang="en-US" altLang="ko-KR" kern="0" dirty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작업에 의해 삭제된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노드의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부모노드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en-US" altLang="ko-KR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ko-KR" dirty="0">
                <a:latin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</a:rPr>
              <a:t>그리고 </a:t>
            </a:r>
            <a:r>
              <a:rPr lang="ko-KR" altLang="en-US" dirty="0" err="1">
                <a:latin typeface="맑은 고딕" pitchFamily="50" charset="-127"/>
              </a:rPr>
              <a:t>조상노드들</a:t>
            </a:r>
            <a:r>
              <a:rPr lang="en-US" altLang="ko-KR" dirty="0">
                <a:latin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</a:rPr>
              <a:t>가 불균형을</a:t>
            </a:r>
            <a:r>
              <a:rPr lang="en-US" altLang="ko-KR" dirty="0">
                <a:latin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</a:rPr>
              <a:t>초래할 수 있다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</a:t>
            </a:r>
            <a:r>
              <a:rPr kumimoji="0" lang="en-US" altLang="ko-KR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</a:t>
            </a:r>
            <a:r>
              <a:rPr kumimoji="0" lang="en-US" altLang="ko-KR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removeElement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(32)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자유형 298"/>
          <p:cNvSpPr/>
          <p:nvPr/>
        </p:nvSpPr>
        <p:spPr bwMode="auto">
          <a:xfrm>
            <a:off x="5811911" y="4356194"/>
            <a:ext cx="1515291" cy="1402080"/>
          </a:xfrm>
          <a:custGeom>
            <a:avLst/>
            <a:gdLst>
              <a:gd name="connsiteX0" fmla="*/ 34834 w 1515291"/>
              <a:gd name="connsiteY0" fmla="*/ 1402080 h 1402080"/>
              <a:gd name="connsiteX1" fmla="*/ 1471748 w 1515291"/>
              <a:gd name="connsiteY1" fmla="*/ 1402080 h 1402080"/>
              <a:gd name="connsiteX2" fmla="*/ 1515291 w 1515291"/>
              <a:gd name="connsiteY2" fmla="*/ 1341120 h 1402080"/>
              <a:gd name="connsiteX3" fmla="*/ 1515291 w 1515291"/>
              <a:gd name="connsiteY3" fmla="*/ 1132114 h 1402080"/>
              <a:gd name="connsiteX4" fmla="*/ 1280160 w 1515291"/>
              <a:gd name="connsiteY4" fmla="*/ 566057 h 1402080"/>
              <a:gd name="connsiteX5" fmla="*/ 844731 w 1515291"/>
              <a:gd name="connsiteY5" fmla="*/ 69668 h 1402080"/>
              <a:gd name="connsiteX6" fmla="*/ 705394 w 1515291"/>
              <a:gd name="connsiteY6" fmla="*/ 0 h 1402080"/>
              <a:gd name="connsiteX7" fmla="*/ 557348 w 1515291"/>
              <a:gd name="connsiteY7" fmla="*/ 78377 h 1402080"/>
              <a:gd name="connsiteX8" fmla="*/ 200297 w 1515291"/>
              <a:gd name="connsiteY8" fmla="*/ 574765 h 1402080"/>
              <a:gd name="connsiteX9" fmla="*/ 0 w 1515291"/>
              <a:gd name="connsiteY9" fmla="*/ 1132114 h 1402080"/>
              <a:gd name="connsiteX10" fmla="*/ 0 w 1515291"/>
              <a:gd name="connsiteY10" fmla="*/ 1341120 h 1402080"/>
              <a:gd name="connsiteX11" fmla="*/ 34834 w 1515291"/>
              <a:gd name="connsiteY11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5291" h="1402080">
                <a:moveTo>
                  <a:pt x="34834" y="1402080"/>
                </a:moveTo>
                <a:lnTo>
                  <a:pt x="1471748" y="1402080"/>
                </a:lnTo>
                <a:lnTo>
                  <a:pt x="1515291" y="1341120"/>
                </a:lnTo>
                <a:lnTo>
                  <a:pt x="1515291" y="1132114"/>
                </a:lnTo>
                <a:lnTo>
                  <a:pt x="1280160" y="566057"/>
                </a:lnTo>
                <a:lnTo>
                  <a:pt x="844731" y="69668"/>
                </a:lnTo>
                <a:lnTo>
                  <a:pt x="705394" y="0"/>
                </a:lnTo>
                <a:lnTo>
                  <a:pt x="557348" y="78377"/>
                </a:lnTo>
                <a:lnTo>
                  <a:pt x="200297" y="574765"/>
                </a:lnTo>
                <a:lnTo>
                  <a:pt x="0" y="1132114"/>
                </a:lnTo>
                <a:lnTo>
                  <a:pt x="0" y="1341120"/>
                </a:lnTo>
                <a:lnTo>
                  <a:pt x="34834" y="14020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8" name="자유형 317"/>
          <p:cNvSpPr/>
          <p:nvPr/>
        </p:nvSpPr>
        <p:spPr bwMode="auto">
          <a:xfrm>
            <a:off x="4887171" y="4359871"/>
            <a:ext cx="714103" cy="896983"/>
          </a:xfrm>
          <a:custGeom>
            <a:avLst/>
            <a:gdLst>
              <a:gd name="connsiteX0" fmla="*/ 34835 w 714103"/>
              <a:gd name="connsiteY0" fmla="*/ 896983 h 896983"/>
              <a:gd name="connsiteX1" fmla="*/ 679269 w 714103"/>
              <a:gd name="connsiteY1" fmla="*/ 896983 h 896983"/>
              <a:gd name="connsiteX2" fmla="*/ 714103 w 714103"/>
              <a:gd name="connsiteY2" fmla="*/ 853440 h 896983"/>
              <a:gd name="connsiteX3" fmla="*/ 714103 w 714103"/>
              <a:gd name="connsiteY3" fmla="*/ 635726 h 896983"/>
              <a:gd name="connsiteX4" fmla="*/ 496389 w 714103"/>
              <a:gd name="connsiteY4" fmla="*/ 78377 h 896983"/>
              <a:gd name="connsiteX5" fmla="*/ 339635 w 714103"/>
              <a:gd name="connsiteY5" fmla="*/ 0 h 896983"/>
              <a:gd name="connsiteX6" fmla="*/ 182880 w 714103"/>
              <a:gd name="connsiteY6" fmla="*/ 87086 h 896983"/>
              <a:gd name="connsiteX7" fmla="*/ 0 w 714103"/>
              <a:gd name="connsiteY7" fmla="*/ 644434 h 896983"/>
              <a:gd name="connsiteX8" fmla="*/ 0 w 714103"/>
              <a:gd name="connsiteY8" fmla="*/ 853440 h 896983"/>
              <a:gd name="connsiteX9" fmla="*/ 34835 w 714103"/>
              <a:gd name="connsiteY9" fmla="*/ 896983 h 89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96983">
                <a:moveTo>
                  <a:pt x="34835" y="896983"/>
                </a:moveTo>
                <a:lnTo>
                  <a:pt x="679269" y="896983"/>
                </a:lnTo>
                <a:lnTo>
                  <a:pt x="714103" y="853440"/>
                </a:lnTo>
                <a:lnTo>
                  <a:pt x="714103" y="635726"/>
                </a:lnTo>
                <a:lnTo>
                  <a:pt x="496389" y="78377"/>
                </a:lnTo>
                <a:lnTo>
                  <a:pt x="339635" y="0"/>
                </a:lnTo>
                <a:lnTo>
                  <a:pt x="182880" y="87086"/>
                </a:lnTo>
                <a:lnTo>
                  <a:pt x="0" y="644434"/>
                </a:lnTo>
                <a:lnTo>
                  <a:pt x="0" y="853440"/>
                </a:lnTo>
                <a:lnTo>
                  <a:pt x="34835" y="8969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2" name="자유형 271"/>
          <p:cNvSpPr/>
          <p:nvPr/>
        </p:nvSpPr>
        <p:spPr bwMode="auto">
          <a:xfrm>
            <a:off x="1597069" y="4356194"/>
            <a:ext cx="1515291" cy="1402080"/>
          </a:xfrm>
          <a:custGeom>
            <a:avLst/>
            <a:gdLst>
              <a:gd name="connsiteX0" fmla="*/ 34834 w 1515291"/>
              <a:gd name="connsiteY0" fmla="*/ 1402080 h 1402080"/>
              <a:gd name="connsiteX1" fmla="*/ 1471748 w 1515291"/>
              <a:gd name="connsiteY1" fmla="*/ 1402080 h 1402080"/>
              <a:gd name="connsiteX2" fmla="*/ 1515291 w 1515291"/>
              <a:gd name="connsiteY2" fmla="*/ 1341120 h 1402080"/>
              <a:gd name="connsiteX3" fmla="*/ 1515291 w 1515291"/>
              <a:gd name="connsiteY3" fmla="*/ 1132114 h 1402080"/>
              <a:gd name="connsiteX4" fmla="*/ 1280160 w 1515291"/>
              <a:gd name="connsiteY4" fmla="*/ 566057 h 1402080"/>
              <a:gd name="connsiteX5" fmla="*/ 844731 w 1515291"/>
              <a:gd name="connsiteY5" fmla="*/ 69668 h 1402080"/>
              <a:gd name="connsiteX6" fmla="*/ 705394 w 1515291"/>
              <a:gd name="connsiteY6" fmla="*/ 0 h 1402080"/>
              <a:gd name="connsiteX7" fmla="*/ 557348 w 1515291"/>
              <a:gd name="connsiteY7" fmla="*/ 78377 h 1402080"/>
              <a:gd name="connsiteX8" fmla="*/ 200297 w 1515291"/>
              <a:gd name="connsiteY8" fmla="*/ 574765 h 1402080"/>
              <a:gd name="connsiteX9" fmla="*/ 0 w 1515291"/>
              <a:gd name="connsiteY9" fmla="*/ 1132114 h 1402080"/>
              <a:gd name="connsiteX10" fmla="*/ 0 w 1515291"/>
              <a:gd name="connsiteY10" fmla="*/ 1341120 h 1402080"/>
              <a:gd name="connsiteX11" fmla="*/ 34834 w 1515291"/>
              <a:gd name="connsiteY11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5291" h="1402080">
                <a:moveTo>
                  <a:pt x="34834" y="1402080"/>
                </a:moveTo>
                <a:lnTo>
                  <a:pt x="1471748" y="1402080"/>
                </a:lnTo>
                <a:lnTo>
                  <a:pt x="1515291" y="1341120"/>
                </a:lnTo>
                <a:lnTo>
                  <a:pt x="1515291" y="1132114"/>
                </a:lnTo>
                <a:lnTo>
                  <a:pt x="1280160" y="566057"/>
                </a:lnTo>
                <a:lnTo>
                  <a:pt x="844731" y="69668"/>
                </a:lnTo>
                <a:lnTo>
                  <a:pt x="705394" y="0"/>
                </a:lnTo>
                <a:lnTo>
                  <a:pt x="557348" y="78377"/>
                </a:lnTo>
                <a:lnTo>
                  <a:pt x="200297" y="574765"/>
                </a:lnTo>
                <a:lnTo>
                  <a:pt x="0" y="1132114"/>
                </a:lnTo>
                <a:lnTo>
                  <a:pt x="0" y="1341120"/>
                </a:lnTo>
                <a:lnTo>
                  <a:pt x="34834" y="14020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1" name="자유형 270"/>
          <p:cNvSpPr/>
          <p:nvPr/>
        </p:nvSpPr>
        <p:spPr bwMode="auto">
          <a:xfrm>
            <a:off x="672329" y="3859805"/>
            <a:ext cx="714103" cy="896983"/>
          </a:xfrm>
          <a:custGeom>
            <a:avLst/>
            <a:gdLst>
              <a:gd name="connsiteX0" fmla="*/ 34835 w 714103"/>
              <a:gd name="connsiteY0" fmla="*/ 896983 h 896983"/>
              <a:gd name="connsiteX1" fmla="*/ 679269 w 714103"/>
              <a:gd name="connsiteY1" fmla="*/ 896983 h 896983"/>
              <a:gd name="connsiteX2" fmla="*/ 714103 w 714103"/>
              <a:gd name="connsiteY2" fmla="*/ 853440 h 896983"/>
              <a:gd name="connsiteX3" fmla="*/ 714103 w 714103"/>
              <a:gd name="connsiteY3" fmla="*/ 635726 h 896983"/>
              <a:gd name="connsiteX4" fmla="*/ 496389 w 714103"/>
              <a:gd name="connsiteY4" fmla="*/ 78377 h 896983"/>
              <a:gd name="connsiteX5" fmla="*/ 339635 w 714103"/>
              <a:gd name="connsiteY5" fmla="*/ 0 h 896983"/>
              <a:gd name="connsiteX6" fmla="*/ 182880 w 714103"/>
              <a:gd name="connsiteY6" fmla="*/ 87086 h 896983"/>
              <a:gd name="connsiteX7" fmla="*/ 0 w 714103"/>
              <a:gd name="connsiteY7" fmla="*/ 644434 h 896983"/>
              <a:gd name="connsiteX8" fmla="*/ 0 w 714103"/>
              <a:gd name="connsiteY8" fmla="*/ 853440 h 896983"/>
              <a:gd name="connsiteX9" fmla="*/ 34835 w 714103"/>
              <a:gd name="connsiteY9" fmla="*/ 896983 h 89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96983">
                <a:moveTo>
                  <a:pt x="34835" y="896983"/>
                </a:moveTo>
                <a:lnTo>
                  <a:pt x="679269" y="896983"/>
                </a:lnTo>
                <a:lnTo>
                  <a:pt x="714103" y="853440"/>
                </a:lnTo>
                <a:lnTo>
                  <a:pt x="714103" y="635726"/>
                </a:lnTo>
                <a:lnTo>
                  <a:pt x="496389" y="78377"/>
                </a:lnTo>
                <a:lnTo>
                  <a:pt x="339635" y="0"/>
                </a:lnTo>
                <a:lnTo>
                  <a:pt x="182880" y="87086"/>
                </a:lnTo>
                <a:lnTo>
                  <a:pt x="0" y="644434"/>
                </a:lnTo>
                <a:lnTo>
                  <a:pt x="0" y="853440"/>
                </a:lnTo>
                <a:lnTo>
                  <a:pt x="34835" y="8969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2" name="자유형 211"/>
          <p:cNvSpPr/>
          <p:nvPr/>
        </p:nvSpPr>
        <p:spPr bwMode="auto">
          <a:xfrm>
            <a:off x="7731303" y="4371564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7" name="자유형 216"/>
          <p:cNvSpPr/>
          <p:nvPr/>
        </p:nvSpPr>
        <p:spPr bwMode="auto">
          <a:xfrm>
            <a:off x="7382961" y="4380273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 후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16" name="직사각형 115"/>
          <p:cNvSpPr/>
          <p:nvPr/>
        </p:nvSpPr>
        <p:spPr bwMode="auto">
          <a:xfrm>
            <a:off x="7358082" y="321468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429520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6" name="AutoShape 58"/>
          <p:cNvCxnSpPr>
            <a:cxnSpLocks noChangeShapeType="1"/>
            <a:stCxn id="123" idx="0"/>
            <a:endCxn id="136" idx="3"/>
          </p:cNvCxnSpPr>
          <p:nvPr/>
        </p:nvCxnSpPr>
        <p:spPr bwMode="auto">
          <a:xfrm rot="5400000" flipH="1" flipV="1">
            <a:off x="7427933" y="430914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4" name="AutoShape 57"/>
          <p:cNvCxnSpPr>
            <a:cxnSpLocks noChangeShapeType="1"/>
            <a:stCxn id="300" idx="1"/>
            <a:endCxn id="132" idx="5"/>
          </p:cNvCxnSpPr>
          <p:nvPr/>
        </p:nvCxnSpPr>
        <p:spPr bwMode="auto">
          <a:xfrm rot="16200000" flipV="1">
            <a:off x="5952886" y="4024301"/>
            <a:ext cx="273315" cy="6302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319" idx="7"/>
            <a:endCxn id="132" idx="3"/>
          </p:cNvCxnSpPr>
          <p:nvPr/>
        </p:nvCxnSpPr>
        <p:spPr bwMode="auto">
          <a:xfrm rot="5400000" flipH="1" flipV="1">
            <a:off x="5310060" y="4238499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7"/>
          <p:cNvCxnSpPr>
            <a:cxnSpLocks noChangeShapeType="1"/>
            <a:stCxn id="189" idx="1"/>
            <a:endCxn id="136" idx="5"/>
          </p:cNvCxnSpPr>
          <p:nvPr/>
        </p:nvCxnSpPr>
        <p:spPr bwMode="auto">
          <a:xfrm rot="16200000" flipV="1">
            <a:off x="7774672" y="427421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7381763" y="3738432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6345911" y="3131210"/>
            <a:ext cx="273315" cy="141632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528638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78671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295772" y="3919542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7929586" y="442913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190" name="Rectangle 55"/>
          <p:cNvSpPr>
            <a:spLocks noChangeAspect="1" noChangeArrowheads="1"/>
          </p:cNvSpPr>
          <p:nvPr/>
        </p:nvSpPr>
        <p:spPr bwMode="auto">
          <a:xfrm>
            <a:off x="7786710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8215338" y="500063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2" name="AutoShape 57"/>
          <p:cNvCxnSpPr>
            <a:cxnSpLocks noChangeShapeType="1"/>
            <a:stCxn id="191" idx="0"/>
            <a:endCxn id="189" idx="5"/>
          </p:cNvCxnSpPr>
          <p:nvPr/>
        </p:nvCxnSpPr>
        <p:spPr bwMode="auto">
          <a:xfrm rot="16200000" flipV="1">
            <a:off x="8113174" y="479297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3" name="AutoShape 58"/>
          <p:cNvCxnSpPr>
            <a:cxnSpLocks noChangeShapeType="1"/>
            <a:stCxn id="190" idx="0"/>
            <a:endCxn id="189" idx="3"/>
          </p:cNvCxnSpPr>
          <p:nvPr/>
        </p:nvCxnSpPr>
        <p:spPr bwMode="auto">
          <a:xfrm rot="5400000" flipH="1" flipV="1">
            <a:off x="7785123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190861" y="4269597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7358082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7929586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7572396" y="364331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5500694" y="36286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자유형 151"/>
          <p:cNvSpPr/>
          <p:nvPr/>
        </p:nvSpPr>
        <p:spPr bwMode="auto">
          <a:xfrm>
            <a:off x="3587899" y="4871630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3" name="자유형 152"/>
          <p:cNvSpPr/>
          <p:nvPr/>
        </p:nvSpPr>
        <p:spPr bwMode="auto">
          <a:xfrm>
            <a:off x="3239557" y="4880339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4" name="Oval 35"/>
          <p:cNvSpPr>
            <a:spLocks noChangeArrowheads="1"/>
          </p:cNvSpPr>
          <p:nvPr/>
        </p:nvSpPr>
        <p:spPr bwMode="auto">
          <a:xfrm>
            <a:off x="2143108" y="442913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155" name="AutoShape 43"/>
          <p:cNvCxnSpPr>
            <a:cxnSpLocks noChangeShapeType="1"/>
            <a:stCxn id="195" idx="1"/>
            <a:endCxn id="154" idx="5"/>
          </p:cNvCxnSpPr>
          <p:nvPr/>
        </p:nvCxnSpPr>
        <p:spPr bwMode="auto">
          <a:xfrm rot="16200000" flipV="1">
            <a:off x="2380425" y="473788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" name="AutoShape 44"/>
          <p:cNvCxnSpPr>
            <a:cxnSpLocks noChangeShapeType="1"/>
            <a:stCxn id="201" idx="7"/>
            <a:endCxn id="154" idx="3"/>
          </p:cNvCxnSpPr>
          <p:nvPr/>
        </p:nvCxnSpPr>
        <p:spPr bwMode="auto">
          <a:xfrm rot="5400000" flipH="1" flipV="1">
            <a:off x="1988077" y="477440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" name="Oval 54"/>
          <p:cNvSpPr>
            <a:spLocks noChangeArrowheads="1"/>
          </p:cNvSpPr>
          <p:nvPr/>
        </p:nvSpPr>
        <p:spPr bwMode="auto">
          <a:xfrm>
            <a:off x="2571736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96" name="Rectangle 56"/>
          <p:cNvSpPr>
            <a:spLocks noChangeAspect="1" noChangeArrowheads="1"/>
          </p:cNvSpPr>
          <p:nvPr/>
        </p:nvSpPr>
        <p:spPr bwMode="auto">
          <a:xfrm>
            <a:off x="2857488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7" name="AutoShape 57"/>
          <p:cNvCxnSpPr>
            <a:cxnSpLocks noChangeShapeType="1"/>
            <a:stCxn id="196" idx="0"/>
            <a:endCxn id="195" idx="5"/>
          </p:cNvCxnSpPr>
          <p:nvPr/>
        </p:nvCxnSpPr>
        <p:spPr bwMode="auto">
          <a:xfrm rot="16200000" flipV="1">
            <a:off x="2755324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8"/>
          <p:cNvCxnSpPr>
            <a:cxnSpLocks noChangeShapeType="1"/>
            <a:stCxn id="260" idx="0"/>
            <a:endCxn id="195" idx="3"/>
          </p:cNvCxnSpPr>
          <p:nvPr/>
        </p:nvCxnSpPr>
        <p:spPr bwMode="auto">
          <a:xfrm rot="5400000" flipH="1" flipV="1">
            <a:off x="2427634" y="530963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" name="직사각형 199"/>
          <p:cNvSpPr/>
          <p:nvPr/>
        </p:nvSpPr>
        <p:spPr bwMode="auto">
          <a:xfrm>
            <a:off x="1500166" y="321468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Oval 54"/>
          <p:cNvSpPr>
            <a:spLocks noChangeArrowheads="1"/>
          </p:cNvSpPr>
          <p:nvPr/>
        </p:nvSpPr>
        <p:spPr bwMode="auto">
          <a:xfrm>
            <a:off x="1785918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202" name="Rectangle 55"/>
          <p:cNvSpPr>
            <a:spLocks noChangeAspect="1" noChangeArrowheads="1"/>
          </p:cNvSpPr>
          <p:nvPr/>
        </p:nvSpPr>
        <p:spPr bwMode="auto">
          <a:xfrm>
            <a:off x="1643042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04" name="Rectangle 56"/>
          <p:cNvSpPr>
            <a:spLocks noChangeAspect="1" noChangeArrowheads="1"/>
          </p:cNvSpPr>
          <p:nvPr/>
        </p:nvSpPr>
        <p:spPr bwMode="auto">
          <a:xfrm>
            <a:off x="207167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06" name="AutoShape 57"/>
          <p:cNvCxnSpPr>
            <a:cxnSpLocks noChangeShapeType="1"/>
            <a:stCxn id="204" idx="0"/>
            <a:endCxn id="201" idx="5"/>
          </p:cNvCxnSpPr>
          <p:nvPr/>
        </p:nvCxnSpPr>
        <p:spPr bwMode="auto">
          <a:xfrm rot="16200000" flipV="1">
            <a:off x="1969506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" name="AutoShape 58"/>
          <p:cNvCxnSpPr>
            <a:cxnSpLocks noChangeShapeType="1"/>
            <a:stCxn id="202" idx="0"/>
            <a:endCxn id="201" idx="3"/>
          </p:cNvCxnSpPr>
          <p:nvPr/>
        </p:nvCxnSpPr>
        <p:spPr bwMode="auto">
          <a:xfrm rot="5400000" flipH="1" flipV="1">
            <a:off x="1641455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1" name="Rectangle 55"/>
          <p:cNvSpPr>
            <a:spLocks noChangeAspect="1" noChangeArrowheads="1"/>
          </p:cNvSpPr>
          <p:nvPr/>
        </p:nvSpPr>
        <p:spPr bwMode="auto">
          <a:xfrm>
            <a:off x="3286116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13" name="AutoShape 57"/>
          <p:cNvCxnSpPr>
            <a:cxnSpLocks noChangeShapeType="1"/>
            <a:stCxn id="254" idx="1"/>
            <a:endCxn id="209" idx="5"/>
          </p:cNvCxnSpPr>
          <p:nvPr/>
        </p:nvCxnSpPr>
        <p:spPr bwMode="auto">
          <a:xfrm rot="16200000" flipV="1">
            <a:off x="3631268" y="477428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" name="AutoShape 58"/>
          <p:cNvCxnSpPr>
            <a:cxnSpLocks noChangeShapeType="1"/>
            <a:stCxn id="211" idx="0"/>
            <a:endCxn id="209" idx="3"/>
          </p:cNvCxnSpPr>
          <p:nvPr/>
        </p:nvCxnSpPr>
        <p:spPr bwMode="auto">
          <a:xfrm rot="5400000" flipH="1" flipV="1">
            <a:off x="3284529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7" name="Oval 54"/>
          <p:cNvSpPr>
            <a:spLocks noChangeArrowheads="1"/>
          </p:cNvSpPr>
          <p:nvPr/>
        </p:nvSpPr>
        <p:spPr bwMode="auto">
          <a:xfrm>
            <a:off x="857224" y="392906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238" name="Rectangle 55"/>
          <p:cNvSpPr>
            <a:spLocks noChangeAspect="1" noChangeArrowheads="1"/>
          </p:cNvSpPr>
          <p:nvPr/>
        </p:nvSpPr>
        <p:spPr bwMode="auto">
          <a:xfrm>
            <a:off x="714348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39" name="AutoShape 57"/>
          <p:cNvCxnSpPr>
            <a:cxnSpLocks noChangeShapeType="1"/>
            <a:stCxn id="268" idx="0"/>
            <a:endCxn id="237" idx="5"/>
          </p:cNvCxnSpPr>
          <p:nvPr/>
        </p:nvCxnSpPr>
        <p:spPr bwMode="auto">
          <a:xfrm rot="16200000" flipV="1">
            <a:off x="1040451" y="4293266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0" name="AutoShape 58"/>
          <p:cNvCxnSpPr>
            <a:cxnSpLocks noChangeShapeType="1"/>
            <a:stCxn id="238" idx="0"/>
            <a:endCxn id="237" idx="3"/>
          </p:cNvCxnSpPr>
          <p:nvPr/>
        </p:nvCxnSpPr>
        <p:spPr bwMode="auto">
          <a:xfrm rot="5400000" flipH="1" flipV="1">
            <a:off x="712761" y="430914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" name="AutoShape 57"/>
          <p:cNvCxnSpPr>
            <a:cxnSpLocks noChangeShapeType="1"/>
            <a:stCxn id="209" idx="1"/>
            <a:endCxn id="241" idx="5"/>
          </p:cNvCxnSpPr>
          <p:nvPr/>
        </p:nvCxnSpPr>
        <p:spPr bwMode="auto">
          <a:xfrm rot="16200000" flipV="1">
            <a:off x="3238359" y="4238498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3" name="AutoShape 58"/>
          <p:cNvCxnSpPr>
            <a:cxnSpLocks noChangeShapeType="1"/>
            <a:stCxn id="154" idx="7"/>
            <a:endCxn id="241" idx="3"/>
          </p:cNvCxnSpPr>
          <p:nvPr/>
        </p:nvCxnSpPr>
        <p:spPr bwMode="auto">
          <a:xfrm rot="5400000" flipH="1" flipV="1">
            <a:off x="2594739" y="402350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5" name="AutoShape 57"/>
          <p:cNvCxnSpPr>
            <a:cxnSpLocks noChangeShapeType="1"/>
            <a:stCxn id="241" idx="1"/>
            <a:endCxn id="244" idx="5"/>
          </p:cNvCxnSpPr>
          <p:nvPr/>
        </p:nvCxnSpPr>
        <p:spPr bwMode="auto">
          <a:xfrm rot="16200000" flipV="1">
            <a:off x="2166789" y="3095490"/>
            <a:ext cx="273315" cy="14877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" name="AutoShape 58"/>
          <p:cNvCxnSpPr>
            <a:cxnSpLocks noChangeShapeType="1"/>
            <a:stCxn id="237" idx="7"/>
            <a:endCxn id="244" idx="3"/>
          </p:cNvCxnSpPr>
          <p:nvPr/>
        </p:nvCxnSpPr>
        <p:spPr bwMode="auto">
          <a:xfrm rot="5400000" flipH="1" flipV="1">
            <a:off x="1095218" y="3738433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7" name="직사각형 246"/>
          <p:cNvSpPr/>
          <p:nvPr/>
        </p:nvSpPr>
        <p:spPr bwMode="auto">
          <a:xfrm>
            <a:off x="64291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직사각형 247"/>
          <p:cNvSpPr/>
          <p:nvPr/>
        </p:nvSpPr>
        <p:spPr bwMode="auto">
          <a:xfrm>
            <a:off x="3214678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직사각형 249"/>
          <p:cNvSpPr/>
          <p:nvPr/>
        </p:nvSpPr>
        <p:spPr bwMode="auto">
          <a:xfrm>
            <a:off x="1897914" y="429944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3665965" y="42454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557605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2830239" y="477933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Oval 54"/>
          <p:cNvSpPr>
            <a:spLocks noChangeArrowheads="1"/>
          </p:cNvSpPr>
          <p:nvPr/>
        </p:nvSpPr>
        <p:spPr bwMode="auto">
          <a:xfrm>
            <a:off x="3786182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255" name="Rectangle 55"/>
          <p:cNvSpPr>
            <a:spLocks noChangeAspect="1" noChangeArrowheads="1"/>
          </p:cNvSpPr>
          <p:nvPr/>
        </p:nvSpPr>
        <p:spPr bwMode="auto">
          <a:xfrm>
            <a:off x="3643306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56" name="Rectangle 56"/>
          <p:cNvSpPr>
            <a:spLocks noChangeAspect="1" noChangeArrowheads="1"/>
          </p:cNvSpPr>
          <p:nvPr/>
        </p:nvSpPr>
        <p:spPr bwMode="auto">
          <a:xfrm>
            <a:off x="4071934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57" name="AutoShape 57"/>
          <p:cNvCxnSpPr>
            <a:cxnSpLocks noChangeShapeType="1"/>
            <a:stCxn id="256" idx="0"/>
            <a:endCxn id="254" idx="5"/>
          </p:cNvCxnSpPr>
          <p:nvPr/>
        </p:nvCxnSpPr>
        <p:spPr bwMode="auto">
          <a:xfrm rot="16200000" flipV="1">
            <a:off x="3969770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" name="AutoShape 58"/>
          <p:cNvCxnSpPr>
            <a:cxnSpLocks noChangeShapeType="1"/>
            <a:stCxn id="255" idx="0"/>
            <a:endCxn id="254" idx="3"/>
          </p:cNvCxnSpPr>
          <p:nvPr/>
        </p:nvCxnSpPr>
        <p:spPr bwMode="auto">
          <a:xfrm rot="5400000" flipH="1" flipV="1">
            <a:off x="3641719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9" name="직사각형 258"/>
          <p:cNvSpPr/>
          <p:nvPr/>
        </p:nvSpPr>
        <p:spPr bwMode="auto">
          <a:xfrm>
            <a:off x="4045711" y="4764339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Rectangle 56"/>
          <p:cNvSpPr>
            <a:spLocks noChangeAspect="1" noChangeArrowheads="1"/>
          </p:cNvSpPr>
          <p:nvPr/>
        </p:nvSpPr>
        <p:spPr bwMode="auto">
          <a:xfrm>
            <a:off x="242886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857224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2214546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3214678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3786182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2994145" y="361185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1285852" y="31286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3428992" y="414338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Rectangle 55"/>
          <p:cNvSpPr>
            <a:spLocks noChangeAspect="1" noChangeArrowheads="1"/>
          </p:cNvSpPr>
          <p:nvPr/>
        </p:nvSpPr>
        <p:spPr bwMode="auto">
          <a:xfrm>
            <a:off x="1142976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0" name="Oval 35"/>
          <p:cNvSpPr>
            <a:spLocks noChangeArrowheads="1"/>
          </p:cNvSpPr>
          <p:nvPr/>
        </p:nvSpPr>
        <p:spPr bwMode="auto">
          <a:xfrm>
            <a:off x="6357950" y="442913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301" name="AutoShape 43"/>
          <p:cNvCxnSpPr>
            <a:cxnSpLocks noChangeShapeType="1"/>
            <a:stCxn id="303" idx="1"/>
            <a:endCxn id="300" idx="5"/>
          </p:cNvCxnSpPr>
          <p:nvPr/>
        </p:nvCxnSpPr>
        <p:spPr bwMode="auto">
          <a:xfrm rot="16200000" flipV="1">
            <a:off x="6595267" y="473788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2" name="AutoShape 44"/>
          <p:cNvCxnSpPr>
            <a:cxnSpLocks noChangeShapeType="1"/>
            <a:stCxn id="307" idx="7"/>
            <a:endCxn id="300" idx="3"/>
          </p:cNvCxnSpPr>
          <p:nvPr/>
        </p:nvCxnSpPr>
        <p:spPr bwMode="auto">
          <a:xfrm rot="5400000" flipH="1" flipV="1">
            <a:off x="6202919" y="477440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3" name="Oval 54"/>
          <p:cNvSpPr>
            <a:spLocks noChangeArrowheads="1"/>
          </p:cNvSpPr>
          <p:nvPr/>
        </p:nvSpPr>
        <p:spPr bwMode="auto">
          <a:xfrm>
            <a:off x="6786578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304" name="Rectangle 56"/>
          <p:cNvSpPr>
            <a:spLocks noChangeAspect="1" noChangeArrowheads="1"/>
          </p:cNvSpPr>
          <p:nvPr/>
        </p:nvSpPr>
        <p:spPr bwMode="auto">
          <a:xfrm>
            <a:off x="707233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05" name="AutoShape 57"/>
          <p:cNvCxnSpPr>
            <a:cxnSpLocks noChangeShapeType="1"/>
            <a:stCxn id="304" idx="0"/>
            <a:endCxn id="303" idx="5"/>
          </p:cNvCxnSpPr>
          <p:nvPr/>
        </p:nvCxnSpPr>
        <p:spPr bwMode="auto">
          <a:xfrm rot="16200000" flipV="1">
            <a:off x="6970166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6" name="AutoShape 58"/>
          <p:cNvCxnSpPr>
            <a:cxnSpLocks noChangeShapeType="1"/>
            <a:stCxn id="315" idx="0"/>
            <a:endCxn id="303" idx="3"/>
          </p:cNvCxnSpPr>
          <p:nvPr/>
        </p:nvCxnSpPr>
        <p:spPr bwMode="auto">
          <a:xfrm rot="5400000" flipH="1" flipV="1">
            <a:off x="6642476" y="530963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" name="Oval 54"/>
          <p:cNvSpPr>
            <a:spLocks noChangeArrowheads="1"/>
          </p:cNvSpPr>
          <p:nvPr/>
        </p:nvSpPr>
        <p:spPr bwMode="auto">
          <a:xfrm>
            <a:off x="6000760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308" name="Rectangle 55"/>
          <p:cNvSpPr>
            <a:spLocks noChangeAspect="1" noChangeArrowheads="1"/>
          </p:cNvSpPr>
          <p:nvPr/>
        </p:nvSpPr>
        <p:spPr bwMode="auto">
          <a:xfrm>
            <a:off x="5857884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9" name="Rectangle 56"/>
          <p:cNvSpPr>
            <a:spLocks noChangeAspect="1" noChangeArrowheads="1"/>
          </p:cNvSpPr>
          <p:nvPr/>
        </p:nvSpPr>
        <p:spPr bwMode="auto">
          <a:xfrm>
            <a:off x="6286512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0" name="AutoShape 57"/>
          <p:cNvCxnSpPr>
            <a:cxnSpLocks noChangeShapeType="1"/>
            <a:stCxn id="309" idx="0"/>
            <a:endCxn id="307" idx="5"/>
          </p:cNvCxnSpPr>
          <p:nvPr/>
        </p:nvCxnSpPr>
        <p:spPr bwMode="auto">
          <a:xfrm rot="16200000" flipV="1">
            <a:off x="6184348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1" name="AutoShape 58"/>
          <p:cNvCxnSpPr>
            <a:cxnSpLocks noChangeShapeType="1"/>
            <a:stCxn id="308" idx="0"/>
            <a:endCxn id="307" idx="3"/>
          </p:cNvCxnSpPr>
          <p:nvPr/>
        </p:nvCxnSpPr>
        <p:spPr bwMode="auto">
          <a:xfrm rot="5400000" flipH="1" flipV="1">
            <a:off x="5856297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2" name="직사각형 311"/>
          <p:cNvSpPr/>
          <p:nvPr/>
        </p:nvSpPr>
        <p:spPr bwMode="auto">
          <a:xfrm>
            <a:off x="6625080" y="4219579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5778084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047853" y="4756775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tangle 56"/>
          <p:cNvSpPr>
            <a:spLocks noChangeAspect="1" noChangeArrowheads="1"/>
          </p:cNvSpPr>
          <p:nvPr/>
        </p:nvSpPr>
        <p:spPr bwMode="auto">
          <a:xfrm>
            <a:off x="6643702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6429388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Oval 54"/>
          <p:cNvSpPr>
            <a:spLocks noChangeArrowheads="1"/>
          </p:cNvSpPr>
          <p:nvPr/>
        </p:nvSpPr>
        <p:spPr bwMode="auto">
          <a:xfrm>
            <a:off x="5072066" y="442913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20" name="Rectangle 55"/>
          <p:cNvSpPr>
            <a:spLocks noChangeAspect="1" noChangeArrowheads="1"/>
          </p:cNvSpPr>
          <p:nvPr/>
        </p:nvSpPr>
        <p:spPr bwMode="auto">
          <a:xfrm>
            <a:off x="4929190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21" name="AutoShape 57"/>
          <p:cNvCxnSpPr>
            <a:cxnSpLocks noChangeShapeType="1"/>
            <a:stCxn id="325" idx="0"/>
            <a:endCxn id="319" idx="5"/>
          </p:cNvCxnSpPr>
          <p:nvPr/>
        </p:nvCxnSpPr>
        <p:spPr bwMode="auto">
          <a:xfrm rot="16200000" flipV="1">
            <a:off x="5255293" y="4793332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2" name="AutoShape 58"/>
          <p:cNvCxnSpPr>
            <a:cxnSpLocks noChangeShapeType="1"/>
            <a:stCxn id="320" idx="0"/>
            <a:endCxn id="319" idx="3"/>
          </p:cNvCxnSpPr>
          <p:nvPr/>
        </p:nvCxnSpPr>
        <p:spPr bwMode="auto">
          <a:xfrm rot="5400000" flipH="1" flipV="1">
            <a:off x="4927603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3" name="직사각형 322"/>
          <p:cNvSpPr/>
          <p:nvPr/>
        </p:nvSpPr>
        <p:spPr bwMode="auto">
          <a:xfrm>
            <a:off x="4857752" y="421481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5072066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Rectangle 55"/>
          <p:cNvSpPr>
            <a:spLocks noChangeAspect="1" noChangeArrowheads="1"/>
          </p:cNvSpPr>
          <p:nvPr/>
        </p:nvSpPr>
        <p:spPr bwMode="auto">
          <a:xfrm>
            <a:off x="5357818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35" name="직사각형 334"/>
          <p:cNvSpPr/>
          <p:nvPr/>
        </p:nvSpPr>
        <p:spPr bwMode="auto">
          <a:xfrm>
            <a:off x="7143768" y="311506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500694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572396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7143768" y="34290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209" name="Oval 54"/>
          <p:cNvSpPr>
            <a:spLocks noChangeArrowheads="1"/>
          </p:cNvSpPr>
          <p:nvPr/>
        </p:nvSpPr>
        <p:spPr bwMode="auto">
          <a:xfrm>
            <a:off x="3428992" y="442913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241" name="Oval 54"/>
          <p:cNvSpPr>
            <a:spLocks noChangeArrowheads="1"/>
          </p:cNvSpPr>
          <p:nvPr/>
        </p:nvSpPr>
        <p:spPr bwMode="auto">
          <a:xfrm>
            <a:off x="3000364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sp>
        <p:nvSpPr>
          <p:cNvPr id="244" name="Oval 54"/>
          <p:cNvSpPr>
            <a:spLocks noChangeArrowheads="1"/>
          </p:cNvSpPr>
          <p:nvPr/>
        </p:nvSpPr>
        <p:spPr bwMode="auto">
          <a:xfrm>
            <a:off x="1285852" y="34290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800"/>
            <a:ext cx="7704856" cy="331236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1"/>
            <a:ext cx="3240360" cy="18374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628800"/>
            <a:ext cx="4464496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searchAndFixAfterRemoval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탐색트리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28800"/>
            <a:ext cx="7704856" cy="452277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628800"/>
            <a:ext cx="3888432" cy="396005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restructure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endParaRPr lang="ko-KR" altLang="ko-KR" sz="2800" dirty="0">
              <a:latin typeface="굴림"/>
              <a:cs typeface="굴림"/>
            </a:endParaRPr>
          </a:p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latin typeface="바탕"/>
                <a:cs typeface="Times New Roman"/>
              </a:rPr>
              <a:t>	</a:t>
            </a:r>
            <a:r>
              <a:rPr lang="en-US" altLang="ko-KR" sz="1800" dirty="0">
                <a:latin typeface="맑은 고딕"/>
                <a:cs typeface="Times New Roman"/>
              </a:rPr>
              <a:t>{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높</a:t>
            </a:r>
            <a:r>
              <a:rPr lang="ko-KR" altLang="ko-KR" sz="1800" dirty="0" err="1">
                <a:latin typeface="굴림"/>
                <a:ea typeface="맑은 고딕"/>
                <a:cs typeface="Times New Roman"/>
              </a:rPr>
              <a:t>이균형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속성은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방금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전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루트로 했</a:t>
            </a:r>
            <a:r>
              <a:rPr lang="ko-KR" altLang="en-US" sz="1800" dirty="0">
                <a:latin typeface="굴림"/>
                <a:ea typeface="맑은 고딕"/>
                <a:cs typeface="Times New Roman"/>
              </a:rPr>
              <a:t>으나 이젠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en-US" sz="1800" dirty="0">
                <a:latin typeface="굴림"/>
                <a:ea typeface="맑은 고딕"/>
                <a:cs typeface="Times New Roman"/>
              </a:rPr>
              <a:t>변수</a:t>
            </a:r>
            <a:r>
              <a:rPr lang="en-US" altLang="ko-KR" sz="1800" dirty="0">
                <a:latin typeface="바탕"/>
                <a:cs typeface="Times New Roman"/>
              </a:rPr>
              <a:t> 	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ko-KR" altLang="ko-KR" sz="1800" dirty="0" err="1">
                <a:latin typeface="굴림"/>
                <a:ea typeface="맑은 고딕"/>
                <a:cs typeface="Times New Roman"/>
              </a:rPr>
              <a:t>부트리에서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i="1" dirty="0">
                <a:latin typeface="굴림"/>
                <a:ea typeface="맑은 고딕"/>
                <a:cs typeface="Times New Roman"/>
              </a:rPr>
              <a:t>지역적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으로 복구된다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.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하지만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	</a:t>
            </a:r>
            <a:r>
              <a:rPr lang="ko-KR" altLang="ko-KR" sz="180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방금의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개조에 의해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루트로 하는 </a:t>
            </a:r>
            <a:r>
              <a:rPr lang="ko-KR" altLang="ko-KR" sz="1800" dirty="0" err="1">
                <a:latin typeface="굴림"/>
                <a:ea typeface="맑은 고딕"/>
                <a:cs typeface="Times New Roman"/>
              </a:rPr>
              <a:t>부트리의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높이가 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1</a:t>
            </a:r>
            <a:r>
              <a:rPr lang="en-US" altLang="ko-KR" sz="1800" dirty="0">
                <a:latin typeface="맑은 고딕"/>
                <a:cs typeface="Times New Roman"/>
              </a:rPr>
              <a:t> 	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줄</a:t>
            </a:r>
            <a:r>
              <a:rPr lang="ko-KR" altLang="en-US" sz="1800" dirty="0">
                <a:latin typeface="굴림"/>
                <a:ea typeface="맑은 고딕"/>
                <a:cs typeface="Times New Roman"/>
              </a:rPr>
              <a:t>어들 수 있으며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이때문에</a:t>
            </a:r>
            <a:r>
              <a:rPr lang="ko-KR" altLang="ko-KR" sz="1800" dirty="0"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조상이 균형을 잃을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 있다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. </a:t>
            </a:r>
            <a:r>
              <a:rPr lang="ko-KR" altLang="en-US" sz="1800" dirty="0">
                <a:latin typeface="굴림"/>
                <a:ea typeface="맑은 고딕"/>
                <a:cs typeface="Times New Roman"/>
              </a:rPr>
              <a:t>즉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, 	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삭제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후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1</a:t>
            </a:r>
            <a:r>
              <a:rPr lang="ko-KR" altLang="en-US" sz="1800" dirty="0">
                <a:latin typeface="굴림"/>
                <a:ea typeface="맑은 고딕"/>
                <a:cs typeface="Times New Roman"/>
              </a:rPr>
              <a:t>회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개조만으로는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err="1">
                <a:latin typeface="굴림"/>
                <a:ea typeface="맑은 고딕"/>
                <a:cs typeface="Times New Roman"/>
              </a:rPr>
              <a:t>높이균형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속성을 </a:t>
            </a:r>
            <a:r>
              <a:rPr lang="ko-KR" altLang="ko-KR" sz="1800" i="1" dirty="0">
                <a:latin typeface="굴림"/>
                <a:ea typeface="맑은 고딕"/>
                <a:cs typeface="Times New Roman"/>
              </a:rPr>
              <a:t>전역적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으로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복구하지 못할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수도 있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}</a:t>
            </a:r>
            <a:endParaRPr lang="ko-KR" altLang="ko-KR" sz="2800" dirty="0">
              <a:latin typeface="맑은 고딕" pitchFamily="50" charset="-127"/>
              <a:ea typeface="맑은 고딕" pitchFamily="50" charset="-127"/>
              <a:cs typeface="굴림"/>
            </a:endParaRPr>
          </a:p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 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</a:rPr>
              <a:t>5.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T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ea typeface="맑은 고딕"/>
                <a:cs typeface="Times New Roman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a typeface="맑은 고딕"/>
                <a:cs typeface="Times New Roman"/>
              </a:rPr>
              <a:t>부모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부터 루트까지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올라가면서 균형을 잃은 </a:t>
            </a:r>
            <a:r>
              <a:rPr lang="ko-KR" altLang="ko-KR" sz="1800" dirty="0" err="1">
                <a:solidFill>
                  <a:srgbClr val="000000"/>
                </a:solidFill>
                <a:ea typeface="맑은 고딕"/>
                <a:cs typeface="Times New Roman"/>
              </a:rPr>
              <a:t>노드를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찾아 수리하는 것을 계속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.</a:t>
            </a:r>
            <a:endParaRPr lang="en-US" altLang="ko-KR" sz="1800" i="1" dirty="0">
              <a:solidFill>
                <a:srgbClr val="000000"/>
              </a:solidFill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816424" cy="4522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searchAndFixAfterRemoval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w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에서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루트로 향해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올라가다가 처음 만나는 불균형 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노드를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(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그러한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없다면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exit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).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높은 자식을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latin typeface="맑은 고딕"/>
                <a:cs typeface="Times New Roman"/>
              </a:rPr>
              <a:t>	{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</a:t>
            </a:r>
            <a:r>
              <a:rPr lang="en-US" altLang="ko-KR" sz="1800" dirty="0">
                <a:latin typeface="바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y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는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w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조상이 아닌 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	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자식이 되는 것에 유의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}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</a:rPr>
              <a:t>3.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다음과 같이 하여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의 자식 중 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하나를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의 두 자식 중 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어느 한쪽이 높으면 높은 자식을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라 하고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두 자식의 높이가 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같으면 둘 중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와 같은 쪽의 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자식을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로 선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택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AVL </a:t>
            </a:r>
            <a:r>
              <a:rPr lang="ko-KR" altLang="en-US"/>
              <a:t>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en-US" altLang="ko-KR" dirty="0">
                <a:ea typeface="맑은 고딕" pitchFamily="50" charset="-127"/>
              </a:rPr>
              <a:t>AVL </a:t>
            </a:r>
            <a:r>
              <a:rPr lang="ko-KR" altLang="en-US" dirty="0" err="1">
                <a:ea typeface="맑은 고딕" pitchFamily="50" charset="-127"/>
              </a:rPr>
              <a:t>트리를</a:t>
            </a:r>
            <a:r>
              <a:rPr lang="ko-KR" altLang="en-US" dirty="0">
                <a:ea typeface="맑은 고딕" pitchFamily="50" charset="-127"/>
              </a:rPr>
              <a:t> 사용하여 구현된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개의 </a:t>
            </a:r>
            <a:r>
              <a:rPr lang="ko-KR" altLang="en-US" dirty="0">
                <a:ea typeface="맑은 고딕" pitchFamily="50" charset="-127"/>
              </a:rPr>
              <a:t>항목으로 이루어진 </a:t>
            </a:r>
            <a:r>
              <a:rPr lang="ko-KR" altLang="en-US" b="1" dirty="0">
                <a:ea typeface="맑은 고딕" pitchFamily="50" charset="-127"/>
              </a:rPr>
              <a:t>사전</a:t>
            </a:r>
            <a:r>
              <a:rPr lang="ko-KR" altLang="en-US" dirty="0">
                <a:ea typeface="맑은 고딕" pitchFamily="50" charset="-127"/>
              </a:rPr>
              <a:t>을 전제하면</a:t>
            </a:r>
            <a:endParaRPr lang="en-US" altLang="ko-KR" dirty="0"/>
          </a:p>
          <a:p>
            <a:pPr lvl="1" latinLnBrk="0"/>
            <a:r>
              <a:rPr lang="ko-KR" altLang="en-US" dirty="0" err="1">
                <a:ea typeface="맑은 고딕" pitchFamily="50" charset="-127"/>
              </a:rPr>
              <a:t>공간사용량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b="1" i="1" dirty="0"/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높이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/>
          </a:p>
          <a:p>
            <a:pPr lvl="1" latinLnBrk="0"/>
            <a:r>
              <a:rPr lang="en-US" altLang="ko-KR" b="1" dirty="0">
                <a:ea typeface="맑은 고딕" pitchFamily="50" charset="-127"/>
              </a:rPr>
              <a:t>3-</a:t>
            </a:r>
            <a:r>
              <a:rPr lang="ko-KR" altLang="en-US" b="1" dirty="0">
                <a:ea typeface="맑은 고딕" pitchFamily="50" charset="-127"/>
              </a:rPr>
              <a:t>노드 개조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즉 한 번의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restructure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en-US" dirty="0"/>
          </a:p>
          <a:p>
            <a:pPr lvl="2" latinLnBrk="0"/>
            <a:r>
              <a:rPr lang="ko-KR" altLang="en-US" dirty="0"/>
              <a:t>연결 </a:t>
            </a:r>
            <a:r>
              <a:rPr lang="ko-KR" altLang="en-US" dirty="0" err="1"/>
              <a:t>이진트리</a:t>
            </a:r>
            <a:r>
              <a:rPr lang="ko-KR" altLang="en-US" dirty="0"/>
              <a:t> 사용을 전제</a:t>
            </a:r>
            <a:endParaRPr lang="en-US" altLang="ko-KR" dirty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en-US" dirty="0"/>
          </a:p>
          <a:p>
            <a:pPr lvl="2" latinLnBrk="0"/>
            <a:r>
              <a:rPr lang="ko-KR" altLang="en-US" dirty="0"/>
              <a:t>개조 불필요</a:t>
            </a:r>
            <a:endParaRPr lang="en-US" altLang="ko-KR" dirty="0">
              <a:solidFill>
                <a:schemeClr val="tx2"/>
              </a:solidFill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en-US" dirty="0"/>
          </a:p>
          <a:p>
            <a:pPr lvl="2" latinLnBrk="0"/>
            <a:r>
              <a:rPr lang="ko-KR" altLang="en-US" dirty="0"/>
              <a:t>초기의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treeSearch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en-US" dirty="0"/>
          </a:p>
          <a:p>
            <a:pPr lvl="2" latinLnBrk="0"/>
            <a:r>
              <a:rPr lang="ko-KR" altLang="en-US" dirty="0"/>
              <a:t>트리를 올라가면서 개조를 수행하여 </a:t>
            </a:r>
            <a:r>
              <a:rPr lang="ko-KR" altLang="en-US" dirty="0" err="1"/>
              <a:t>높이균형을</a:t>
            </a:r>
            <a:r>
              <a:rPr lang="ko-KR" altLang="en-US" dirty="0"/>
              <a:t> 회복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C:\Documents and Settings\kook\Local Settings\Temporary Internet Files\Content.IE5\IA3HJIO4\MC9004178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32240" y="260648"/>
            <a:ext cx="1872208" cy="138348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72032"/>
          </a:xfrm>
        </p:spPr>
        <p:txBody>
          <a:bodyPr/>
          <a:lstStyle/>
          <a:p>
            <a:pPr latinLnBrk="0"/>
            <a:r>
              <a:rPr lang="ko-KR" altLang="en-US" sz="2200" b="1" dirty="0" err="1">
                <a:ea typeface="맑은 고딕" pitchFamily="50" charset="-127"/>
              </a:rPr>
              <a:t>이진탐색트리</a:t>
            </a:r>
            <a:r>
              <a:rPr lang="en-US" altLang="ko-KR" sz="2200" dirty="0">
                <a:ea typeface="맑은 고딕" pitchFamily="50" charset="-127"/>
              </a:rPr>
              <a:t>(binary search tree):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내부노드에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ea typeface="맑은 고딕" pitchFamily="50" charset="-127"/>
              </a:rPr>
              <a:t>(</a:t>
            </a:r>
            <a:r>
              <a:rPr lang="ko-KR" altLang="en-US" sz="2200" b="1" dirty="0">
                <a:ea typeface="맑은 고딕" pitchFamily="50" charset="-127"/>
              </a:rPr>
              <a:t>키</a:t>
            </a:r>
            <a:r>
              <a:rPr lang="en-US" altLang="ko-KR" sz="2200" b="1" dirty="0">
                <a:ea typeface="맑은 고딕" pitchFamily="50" charset="-127"/>
              </a:rPr>
              <a:t>, </a:t>
            </a:r>
            <a:r>
              <a:rPr lang="ko-KR" altLang="en-US" sz="2200" b="1" dirty="0">
                <a:ea typeface="맑은 고딕" pitchFamily="50" charset="-127"/>
              </a:rPr>
              <a:t>원소</a:t>
            </a:r>
            <a:r>
              <a:rPr lang="en-US" altLang="ko-KR" sz="2200" dirty="0">
                <a:ea typeface="맑은 고딕" pitchFamily="50" charset="-127"/>
              </a:rPr>
              <a:t>)</a:t>
            </a:r>
            <a:r>
              <a:rPr lang="en-US" altLang="ko-KR" sz="2200" b="1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쌍</a:t>
            </a:r>
            <a:r>
              <a:rPr lang="ko-KR" altLang="en-US" sz="2200" dirty="0">
                <a:ea typeface="맑은 고딕" pitchFamily="50" charset="-127"/>
              </a:rPr>
              <a:t>을 저장하며 다음의 성질을 만족하는 </a:t>
            </a:r>
            <a:r>
              <a:rPr lang="ko-KR" altLang="en-US" sz="2200" b="1" dirty="0" err="1">
                <a:ea typeface="맑은 고딕" pitchFamily="50" charset="-127"/>
              </a:rPr>
              <a:t>이진트리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는 모두 </a:t>
            </a:r>
            <a:r>
              <a:rPr lang="ko-KR" altLang="en-US" sz="1800" dirty="0" err="1">
                <a:ea typeface="맑은 고딕" pitchFamily="50" charset="-127"/>
              </a:rPr>
              <a:t>트리노드며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가 각각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의 왼쪽과 오른쪽 </a:t>
            </a:r>
            <a:r>
              <a:rPr lang="ko-KR" altLang="en-US" sz="1800" dirty="0" err="1">
                <a:ea typeface="맑은 고딕" pitchFamily="50" charset="-127"/>
              </a:rPr>
              <a:t>부트리에</a:t>
            </a:r>
            <a:r>
              <a:rPr lang="ko-KR" altLang="en-US" sz="1800" dirty="0">
                <a:ea typeface="맑은 고딕" pitchFamily="50" charset="-127"/>
              </a:rPr>
              <a:t> 존재할 때 다음이 성립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br>
              <a:rPr lang="en-US" altLang="ko-KR" sz="1800" dirty="0">
                <a:ea typeface="맑은 고딕" pitchFamily="50" charset="-127"/>
              </a:rPr>
            </a:b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그림의 단순화를 위해 각 노드에 저장된 키만 표시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외부노드에는 데이터 항목을 저장하지 않는다</a:t>
            </a:r>
            <a:endParaRPr lang="en-US" altLang="ko-KR" sz="2200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572000" y="1917847"/>
            <a:ext cx="3786214" cy="17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이진탐색트리를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중위순회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dirty="0" err="1">
                <a:latin typeface="맑은 고딕" pitchFamily="50" charset="-127"/>
                <a:ea typeface="맑은 고딕" pitchFamily="50" charset="-127"/>
              </a:rPr>
              <a:t>inorder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traversal)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하면 키가 증가하는 순서로 방문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적정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이진트리로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전제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이진탐색트리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572264" y="414338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7786710" y="4654555"/>
            <a:ext cx="30477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408613" y="465455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5995988" y="514985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22" name="Rectangle 10"/>
          <p:cNvSpPr>
            <a:spLocks noChangeAspect="1" noChangeArrowheads="1"/>
          </p:cNvSpPr>
          <p:nvPr/>
        </p:nvSpPr>
        <p:spPr bwMode="auto">
          <a:xfrm>
            <a:off x="5748338" y="5726118"/>
            <a:ext cx="252422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3" name="Rectangle 11"/>
          <p:cNvSpPr>
            <a:spLocks noChangeAspect="1" noChangeArrowheads="1"/>
          </p:cNvSpPr>
          <p:nvPr/>
        </p:nvSpPr>
        <p:spPr bwMode="auto">
          <a:xfrm>
            <a:off x="6334125" y="5726118"/>
            <a:ext cx="231775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4" name="Rectangle 12"/>
          <p:cNvSpPr>
            <a:spLocks noChangeAspect="1" noChangeArrowheads="1"/>
          </p:cNvSpPr>
          <p:nvPr/>
        </p:nvSpPr>
        <p:spPr bwMode="auto">
          <a:xfrm>
            <a:off x="8286776" y="5194305"/>
            <a:ext cx="247625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5" name="AutoShape 13"/>
          <p:cNvCxnSpPr>
            <a:cxnSpLocks noChangeShapeType="1"/>
            <a:stCxn id="18" idx="3"/>
            <a:endCxn id="20" idx="7"/>
          </p:cNvCxnSpPr>
          <p:nvPr/>
        </p:nvCxnSpPr>
        <p:spPr bwMode="auto">
          <a:xfrm rot="5400000">
            <a:off x="6007210" y="4089501"/>
            <a:ext cx="285778" cy="9382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14"/>
          <p:cNvCxnSpPr>
            <a:cxnSpLocks noChangeShapeType="1"/>
            <a:stCxn id="19" idx="1"/>
            <a:endCxn id="18" idx="5"/>
          </p:cNvCxnSpPr>
          <p:nvPr/>
        </p:nvCxnSpPr>
        <p:spPr bwMode="auto">
          <a:xfrm rot="16200000" flipV="1">
            <a:off x="7195772" y="4065944"/>
            <a:ext cx="285778" cy="9853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15"/>
          <p:cNvCxnSpPr>
            <a:cxnSpLocks noChangeShapeType="1"/>
            <a:stCxn id="24" idx="0"/>
            <a:endCxn id="19" idx="5"/>
          </p:cNvCxnSpPr>
          <p:nvPr/>
        </p:nvCxnSpPr>
        <p:spPr bwMode="auto">
          <a:xfrm rot="16200000" flipV="1">
            <a:off x="8095704" y="4879419"/>
            <a:ext cx="266037" cy="363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6"/>
          <p:cNvCxnSpPr>
            <a:cxnSpLocks noChangeShapeType="1"/>
            <a:endCxn id="19" idx="3"/>
          </p:cNvCxnSpPr>
          <p:nvPr/>
        </p:nvCxnSpPr>
        <p:spPr bwMode="auto">
          <a:xfrm flipV="1">
            <a:off x="7552532" y="4928268"/>
            <a:ext cx="278812" cy="2684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7"/>
          <p:cNvCxnSpPr>
            <a:cxnSpLocks noChangeShapeType="1"/>
            <a:stCxn id="23" idx="0"/>
            <a:endCxn id="21" idx="5"/>
          </p:cNvCxnSpPr>
          <p:nvPr/>
        </p:nvCxnSpPr>
        <p:spPr bwMode="auto">
          <a:xfrm rot="16200000" flipV="1">
            <a:off x="6208713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18"/>
          <p:cNvCxnSpPr>
            <a:cxnSpLocks noChangeShapeType="1"/>
            <a:stCxn id="22" idx="0"/>
            <a:endCxn id="21" idx="3"/>
          </p:cNvCxnSpPr>
          <p:nvPr/>
        </p:nvCxnSpPr>
        <p:spPr bwMode="auto">
          <a:xfrm rot="5400000" flipH="1" flipV="1">
            <a:off x="5807474" y="5490643"/>
            <a:ext cx="302550" cy="1684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19"/>
          <p:cNvCxnSpPr>
            <a:cxnSpLocks noChangeShapeType="1"/>
            <a:stCxn id="33" idx="7"/>
            <a:endCxn id="20" idx="3"/>
          </p:cNvCxnSpPr>
          <p:nvPr/>
        </p:nvCxnSpPr>
        <p:spPr bwMode="auto">
          <a:xfrm rot="5400000" flipH="1" flipV="1">
            <a:off x="5140325" y="4881568"/>
            <a:ext cx="26828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20"/>
          <p:cNvCxnSpPr>
            <a:cxnSpLocks noChangeShapeType="1"/>
            <a:stCxn id="21" idx="1"/>
            <a:endCxn id="20" idx="5"/>
          </p:cNvCxnSpPr>
          <p:nvPr/>
        </p:nvCxnSpPr>
        <p:spPr bwMode="auto">
          <a:xfrm rot="16200000" flipV="1">
            <a:off x="5727700" y="4881568"/>
            <a:ext cx="26828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4821238" y="514985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34" name="Rectangle 22"/>
          <p:cNvSpPr>
            <a:spLocks noChangeAspect="1" noChangeArrowheads="1"/>
          </p:cNvSpPr>
          <p:nvPr/>
        </p:nvSpPr>
        <p:spPr bwMode="auto">
          <a:xfrm>
            <a:off x="4572000" y="5726118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5" name="Rectangle 23"/>
          <p:cNvSpPr>
            <a:spLocks noChangeAspect="1" noChangeArrowheads="1"/>
          </p:cNvSpPr>
          <p:nvPr/>
        </p:nvSpPr>
        <p:spPr bwMode="auto">
          <a:xfrm>
            <a:off x="5159375" y="5726118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6" name="AutoShape 24"/>
          <p:cNvCxnSpPr>
            <a:cxnSpLocks noChangeShapeType="1"/>
            <a:stCxn id="35" idx="0"/>
            <a:endCxn id="33" idx="5"/>
          </p:cNvCxnSpPr>
          <p:nvPr/>
        </p:nvCxnSpPr>
        <p:spPr bwMode="auto">
          <a:xfrm rot="16200000" flipV="1">
            <a:off x="5032375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25"/>
          <p:cNvCxnSpPr>
            <a:cxnSpLocks noChangeShapeType="1"/>
            <a:stCxn id="34" idx="0"/>
            <a:endCxn id="33" idx="3"/>
          </p:cNvCxnSpPr>
          <p:nvPr/>
        </p:nvCxnSpPr>
        <p:spPr bwMode="auto">
          <a:xfrm rot="5400000" flipH="1" flipV="1">
            <a:off x="4625975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Oval 1051"/>
          <p:cNvSpPr>
            <a:spLocks noChangeArrowheads="1"/>
          </p:cNvSpPr>
          <p:nvPr/>
        </p:nvSpPr>
        <p:spPr bwMode="auto">
          <a:xfrm>
            <a:off x="7286644" y="51435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46" name="Rectangle 1052"/>
          <p:cNvSpPr>
            <a:spLocks noChangeAspect="1" noChangeArrowheads="1"/>
          </p:cNvSpPr>
          <p:nvPr/>
        </p:nvSpPr>
        <p:spPr bwMode="auto">
          <a:xfrm>
            <a:off x="7072330" y="5715016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7" name="Rectangle 1053"/>
          <p:cNvSpPr>
            <a:spLocks noChangeAspect="1" noChangeArrowheads="1"/>
          </p:cNvSpPr>
          <p:nvPr/>
        </p:nvSpPr>
        <p:spPr bwMode="auto">
          <a:xfrm>
            <a:off x="7643834" y="571501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8" name="AutoShape 1054"/>
          <p:cNvCxnSpPr>
            <a:cxnSpLocks noChangeShapeType="1"/>
            <a:stCxn id="47" idx="0"/>
            <a:endCxn id="45" idx="5"/>
          </p:cNvCxnSpPr>
          <p:nvPr/>
        </p:nvCxnSpPr>
        <p:spPr bwMode="auto">
          <a:xfrm rot="16200000" flipV="1">
            <a:off x="7511145" y="546643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055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7111620" y="549303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439050" y="188640"/>
          <a:ext cx="127520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Clip" r:id="rId3" imgW="2927160" imgH="3468960" progId="">
                  <p:embed/>
                </p:oleObj>
              </mc:Choice>
              <mc:Fallback>
                <p:oleObj name="Clip" r:id="rId3" imgW="2927160" imgH="3468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50" y="188640"/>
                        <a:ext cx="1275207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스플레이</a:t>
            </a:r>
            <a:r>
              <a:rPr lang="en-US" altLang="ko-KR" dirty="0"/>
              <a:t> </a:t>
            </a:r>
            <a:r>
              <a:rPr lang="ko-KR" altLang="en-US" dirty="0"/>
              <a:t>트리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449676"/>
          </a:xfrm>
        </p:spPr>
        <p:txBody>
          <a:bodyPr/>
          <a:lstStyle/>
          <a:p>
            <a:pPr latinLnBrk="0"/>
            <a:r>
              <a:rPr lang="ko-KR" altLang="en-US" b="1" dirty="0" err="1"/>
              <a:t>스플레이</a:t>
            </a:r>
            <a:r>
              <a:rPr lang="ko-KR" altLang="en-US" b="1" dirty="0"/>
              <a:t> 트리</a:t>
            </a:r>
            <a:r>
              <a:rPr lang="en-US" altLang="ko-KR" dirty="0"/>
              <a:t>(splay tree):</a:t>
            </a:r>
            <a:r>
              <a:rPr lang="ko-KR" altLang="en-US" dirty="0"/>
              <a:t> 트리의 노드가 </a:t>
            </a:r>
            <a:r>
              <a:rPr lang="en-US" altLang="ko-KR" dirty="0"/>
              <a:t>(</a:t>
            </a:r>
            <a:r>
              <a:rPr lang="ko-KR" altLang="en-US" dirty="0"/>
              <a:t>탐색 또는 갱신을 위해</a:t>
            </a:r>
            <a:r>
              <a:rPr lang="en-US" altLang="ko-KR" dirty="0"/>
              <a:t>) </a:t>
            </a:r>
            <a:r>
              <a:rPr lang="ko-KR" altLang="en-US" dirty="0"/>
              <a:t>접근된 후 </a:t>
            </a:r>
            <a:r>
              <a:rPr lang="ko-KR" altLang="en-US" dirty="0" err="1"/>
              <a:t>스플레이되는</a:t>
            </a:r>
            <a:r>
              <a:rPr lang="ko-KR" altLang="en-US" dirty="0"/>
              <a:t> 이진탐색트리</a:t>
            </a:r>
            <a:endParaRPr lang="en-US" altLang="ko-KR" dirty="0"/>
          </a:p>
          <a:p>
            <a:pPr lvl="1" latinLnBrk="0"/>
            <a:r>
              <a:rPr lang="en-US" altLang="ko-KR" dirty="0"/>
              <a:t>“</a:t>
            </a:r>
            <a:r>
              <a:rPr lang="ko-KR" altLang="en-US" b="1" dirty="0" err="1"/>
              <a:t>노드</a:t>
            </a:r>
            <a:r>
              <a:rPr lang="ko-KR" altLang="en-US" b="1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b="1" dirty="0"/>
              <a:t>를 </a:t>
            </a:r>
            <a:r>
              <a:rPr lang="ko-KR" altLang="en-US" b="1" dirty="0" err="1"/>
              <a:t>스플레이</a:t>
            </a:r>
            <a:r>
              <a:rPr lang="en-US" altLang="ko-KR" dirty="0"/>
              <a:t>” =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연속적인 재구성을 통해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/>
              <a:t>를 루트로 이동시킴</a:t>
            </a:r>
            <a:r>
              <a:rPr lang="en-US" altLang="ko-KR" dirty="0"/>
              <a:t>”</a:t>
            </a:r>
          </a:p>
          <a:p>
            <a:pPr lvl="1" latinLnBrk="0"/>
            <a:r>
              <a:rPr lang="ko-KR" altLang="en-US" dirty="0"/>
              <a:t>가장 깊은 </a:t>
            </a:r>
            <a:r>
              <a:rPr lang="ko-KR" altLang="en-US" dirty="0" err="1"/>
              <a:t>내부노드를</a:t>
            </a:r>
            <a:r>
              <a:rPr lang="ko-KR" altLang="en-US" dirty="0"/>
              <a:t> </a:t>
            </a:r>
            <a:r>
              <a:rPr lang="ko-KR" altLang="en-US" dirty="0" err="1"/>
              <a:t>스플레이</a:t>
            </a:r>
            <a:endParaRPr lang="en-US" altLang="ko-KR" dirty="0"/>
          </a:p>
          <a:p>
            <a:pPr latinLnBrk="0"/>
            <a:r>
              <a:rPr lang="ko-KR" altLang="en-US" dirty="0"/>
              <a:t>일종의 </a:t>
            </a:r>
            <a:r>
              <a:rPr lang="ko-KR" altLang="en-US" b="1" dirty="0"/>
              <a:t>자기조정</a:t>
            </a:r>
            <a:r>
              <a:rPr lang="en-US" altLang="ko-KR" dirty="0"/>
              <a:t>(self-adjusting)</a:t>
            </a:r>
            <a:r>
              <a:rPr lang="ko-KR" altLang="en-US" dirty="0"/>
              <a:t> 이진탐색트리</a:t>
            </a:r>
            <a:endParaRPr lang="en-US" altLang="ko-KR" dirty="0"/>
          </a:p>
          <a:p>
            <a:pPr latinLnBrk="0"/>
            <a:r>
              <a:rPr lang="ko-KR" altLang="en-US" dirty="0"/>
              <a:t>이점</a:t>
            </a:r>
            <a:endParaRPr lang="en-US" altLang="ko-KR" dirty="0"/>
          </a:p>
          <a:p>
            <a:pPr lvl="1" latinLnBrk="0"/>
            <a:r>
              <a:rPr lang="ko-KR" altLang="en-US" dirty="0"/>
              <a:t>비교적 단순 </a:t>
            </a:r>
            <a:r>
              <a:rPr lang="en-US" altLang="ko-KR" dirty="0"/>
              <a:t>– </a:t>
            </a:r>
            <a:r>
              <a:rPr lang="ko-KR" altLang="en-US" dirty="0"/>
              <a:t>높이균형을 유지하지 않으므로</a:t>
            </a:r>
          </a:p>
          <a:p>
            <a:pPr lvl="1" latinLnBrk="0"/>
            <a:r>
              <a:rPr lang="ko-KR" altLang="en-US" dirty="0"/>
              <a:t>탐색</a:t>
            </a:r>
            <a:r>
              <a:rPr lang="en-US" altLang="ko-KR" dirty="0"/>
              <a:t>,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b="1" dirty="0"/>
              <a:t>상각실행시간</a:t>
            </a:r>
            <a:endParaRPr lang="en-US" altLang="ko-KR" dirty="0"/>
          </a:p>
          <a:p>
            <a:pPr lvl="1" latinLnBrk="0"/>
            <a:r>
              <a:rPr lang="ko-KR" altLang="en-US" dirty="0" err="1"/>
              <a:t>자기조정성</a:t>
            </a:r>
            <a:r>
              <a:rPr lang="en-US" altLang="ko-KR" dirty="0"/>
              <a:t>:</a:t>
            </a:r>
            <a:r>
              <a:rPr lang="ko-KR" altLang="en-US" dirty="0"/>
              <a:t> 각 항목에 대한 접근빈도가 균등하지 않은 사전에 사용하면 유리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언제 무엇을 스플레이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01702"/>
              </p:ext>
            </p:extLst>
          </p:nvPr>
        </p:nvGraphicFramePr>
        <p:xfrm>
          <a:off x="827584" y="1700808"/>
          <a:ext cx="76328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언제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어떤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노드를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탐색 시에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키가 어떤 내부노드에서 발견되면</a:t>
                      </a:r>
                      <a:r>
                        <a:rPr kumimoji="0" lang="en-US" altLang="ko-K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노드를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kumimoji="0" lang="en-US" altLang="ko-KR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그렇지 않으면 탐색이 실패한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외부노드의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부모노드를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 시에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새로 삽입한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내부노드를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시에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실제로 삭제된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내부노드의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부모노드를</a:t>
                      </a:r>
                      <a:r>
                        <a:rPr kumimoji="0" lang="ko-KR" alt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1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368923" cy="1143000"/>
          </a:xfrm>
        </p:spPr>
        <p:txBody>
          <a:bodyPr/>
          <a:lstStyle/>
          <a:p>
            <a:r>
              <a:rPr lang="ko-KR" altLang="en-US" dirty="0" err="1"/>
              <a:t>스플레이의</a:t>
            </a:r>
            <a:r>
              <a:rPr lang="ko-KR" altLang="en-US" dirty="0"/>
              <a:t> 세 가지 경우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10800000">
            <a:off x="4788024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5184828" y="3717032"/>
            <a:ext cx="1498204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zig-zag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10800000">
            <a:off x="2001942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2418060" y="3716458"/>
            <a:ext cx="1495798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zig-zig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cxnSp>
        <p:nvCxnSpPr>
          <p:cNvPr id="147" name="AutoShape 57"/>
          <p:cNvCxnSpPr>
            <a:cxnSpLocks noChangeShapeType="1"/>
            <a:stCxn id="160" idx="0"/>
            <a:endCxn id="146" idx="5"/>
          </p:cNvCxnSpPr>
          <p:nvPr/>
        </p:nvCxnSpPr>
        <p:spPr bwMode="auto">
          <a:xfrm rot="16200000" flipV="1">
            <a:off x="1544690" y="516932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8" name="AutoShape 58"/>
          <p:cNvCxnSpPr>
            <a:cxnSpLocks noChangeShapeType="1"/>
            <a:stCxn id="158" idx="0"/>
            <a:endCxn id="146" idx="3"/>
          </p:cNvCxnSpPr>
          <p:nvPr/>
        </p:nvCxnSpPr>
        <p:spPr bwMode="auto">
          <a:xfrm rot="5400000" flipH="1" flipV="1">
            <a:off x="1042356" y="5183923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" name="AutoShape 57"/>
          <p:cNvCxnSpPr>
            <a:cxnSpLocks noChangeShapeType="1"/>
            <a:stCxn id="146" idx="7"/>
            <a:endCxn id="149" idx="3"/>
          </p:cNvCxnSpPr>
          <p:nvPr/>
        </p:nvCxnSpPr>
        <p:spPr bwMode="auto">
          <a:xfrm rot="5400000" flipH="1" flipV="1">
            <a:off x="1624250" y="4729723"/>
            <a:ext cx="147461" cy="50750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2264770" y="480928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344330" y="4369683"/>
            <a:ext cx="147461" cy="50750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2984850" y="444924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555776" y="458112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2987824" y="4653137"/>
            <a:ext cx="401839" cy="50405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7" name="이등변 삼각형 156"/>
          <p:cNvSpPr/>
          <p:nvPr/>
        </p:nvSpPr>
        <p:spPr bwMode="auto">
          <a:xfrm>
            <a:off x="2267744" y="5013177"/>
            <a:ext cx="401839" cy="50405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>
            <a:off x="755576" y="537321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827584" y="587727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이등변 삼각형 159"/>
          <p:cNvSpPr/>
          <p:nvPr/>
        </p:nvSpPr>
        <p:spPr bwMode="auto">
          <a:xfrm>
            <a:off x="1547664" y="537321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619672" y="587727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2339752" y="551723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059832" y="515719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835696" y="494116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1115616" y="530120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125558" y="3986761"/>
            <a:ext cx="109194" cy="5915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6" name="Oval 54"/>
          <p:cNvSpPr>
            <a:spLocks noChangeArrowheads="1"/>
          </p:cNvSpPr>
          <p:nvPr/>
        </p:nvSpPr>
        <p:spPr bwMode="auto">
          <a:xfrm>
            <a:off x="1187624" y="501317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1907704" y="465313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627784" y="429309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5859678" y="5094913"/>
            <a:ext cx="107381" cy="305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5358979" y="5108734"/>
            <a:ext cx="107381" cy="2775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5220703" y="4653767"/>
            <a:ext cx="150730" cy="51077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4500623" y="4653767"/>
            <a:ext cx="150730" cy="51077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5076056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5148064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5868144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5940152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4716016" y="486916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436096" y="522920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4419518" y="5094913"/>
            <a:ext cx="107381" cy="305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3918819" y="5108734"/>
            <a:ext cx="107381" cy="2775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3635896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3707904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3995936" y="522920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4427984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4499992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5040683" y="4529799"/>
            <a:ext cx="502672" cy="946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5508104" y="494116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4067944" y="494116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4788024" y="458112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24" idx="5"/>
          </p:cNvCxnSpPr>
          <p:nvPr/>
        </p:nvCxnSpPr>
        <p:spPr bwMode="auto">
          <a:xfrm rot="16200000" flipV="1">
            <a:off x="2984850" y="2577033"/>
            <a:ext cx="103434" cy="3043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58" idx="0"/>
            <a:endCxn id="24" idx="3"/>
          </p:cNvCxnSpPr>
          <p:nvPr/>
        </p:nvCxnSpPr>
        <p:spPr bwMode="auto">
          <a:xfrm rot="5400000" flipH="1" flipV="1">
            <a:off x="2482516" y="2591634"/>
            <a:ext cx="103434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57"/>
          <p:cNvCxnSpPr>
            <a:cxnSpLocks noChangeShapeType="1"/>
            <a:stCxn id="24" idx="1"/>
            <a:endCxn id="38" idx="5"/>
          </p:cNvCxnSpPr>
          <p:nvPr/>
        </p:nvCxnSpPr>
        <p:spPr bwMode="auto">
          <a:xfrm rot="16200000" flipV="1">
            <a:off x="2344330" y="2137434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1762436" y="223159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624250" y="1777394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042356" y="187155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115616" y="198884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755576" y="206084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475656" y="242088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 bwMode="auto">
          <a:xfrm>
            <a:off x="2195736" y="27809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267744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2987824" y="27809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059832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547664" y="292494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27584" y="256490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1857927" y="2446727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555776" y="270892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2627784" y="242088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1907704" y="206084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9" name="AutoShape 57"/>
          <p:cNvCxnSpPr>
            <a:cxnSpLocks noChangeShapeType="1"/>
            <a:stCxn id="41" idx="7"/>
          </p:cNvCxnSpPr>
          <p:nvPr/>
        </p:nvCxnSpPr>
        <p:spPr bwMode="auto">
          <a:xfrm rot="5400000" flipH="1" flipV="1">
            <a:off x="1653953" y="1419077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187624" y="170080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3" name="AutoShape 57"/>
          <p:cNvCxnSpPr>
            <a:cxnSpLocks noChangeShapeType="1"/>
            <a:stCxn id="130" idx="0"/>
            <a:endCxn id="168" idx="5"/>
          </p:cNvCxnSpPr>
          <p:nvPr/>
        </p:nvCxnSpPr>
        <p:spPr bwMode="auto">
          <a:xfrm rot="16200000" flipV="1">
            <a:off x="5865170" y="2216994"/>
            <a:ext cx="103434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170" idx="7"/>
            <a:endCxn id="168" idx="3"/>
          </p:cNvCxnSpPr>
          <p:nvPr/>
        </p:nvCxnSpPr>
        <p:spPr bwMode="auto">
          <a:xfrm flipV="1">
            <a:off x="5044630" y="2317454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5" name="AutoShape 57"/>
          <p:cNvCxnSpPr>
            <a:cxnSpLocks noChangeShapeType="1"/>
            <a:stCxn id="168" idx="1"/>
            <a:endCxn id="169" idx="5"/>
          </p:cNvCxnSpPr>
          <p:nvPr/>
        </p:nvCxnSpPr>
        <p:spPr bwMode="auto">
          <a:xfrm rot="16200000" flipV="1">
            <a:off x="4864611" y="1417354"/>
            <a:ext cx="147461" cy="122758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" name="AutoShape 58"/>
          <p:cNvCxnSpPr>
            <a:cxnSpLocks noChangeShapeType="1"/>
            <a:stCxn id="119" idx="0"/>
            <a:endCxn id="169" idx="3"/>
          </p:cNvCxnSpPr>
          <p:nvPr/>
        </p:nvCxnSpPr>
        <p:spPr bwMode="auto">
          <a:xfrm rot="5400000" flipH="1" flipV="1">
            <a:off x="3922676" y="1871554"/>
            <a:ext cx="103434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직사각형 117"/>
          <p:cNvSpPr/>
          <p:nvPr/>
        </p:nvSpPr>
        <p:spPr bwMode="auto">
          <a:xfrm>
            <a:off x="3981542" y="2001236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이등변 삼각형 118"/>
          <p:cNvSpPr/>
          <p:nvPr/>
        </p:nvSpPr>
        <p:spPr bwMode="auto">
          <a:xfrm>
            <a:off x="3635896" y="206084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779912" y="256490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5436096" y="234888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이등변 삼각형 129"/>
          <p:cNvSpPr/>
          <p:nvPr/>
        </p:nvSpPr>
        <p:spPr bwMode="auto">
          <a:xfrm>
            <a:off x="5868144" y="242088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940152" y="292494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AutoShape 57"/>
          <p:cNvCxnSpPr>
            <a:cxnSpLocks noChangeShapeType="1"/>
            <a:stCxn id="144" idx="0"/>
            <a:endCxn id="170" idx="5"/>
          </p:cNvCxnSpPr>
          <p:nvPr/>
        </p:nvCxnSpPr>
        <p:spPr bwMode="auto">
          <a:xfrm rot="16200000" flipV="1">
            <a:off x="5145090" y="2577035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58"/>
          <p:cNvCxnSpPr>
            <a:cxnSpLocks noChangeShapeType="1"/>
            <a:stCxn id="140" idx="0"/>
            <a:endCxn id="170" idx="3"/>
          </p:cNvCxnSpPr>
          <p:nvPr/>
        </p:nvCxnSpPr>
        <p:spPr bwMode="auto">
          <a:xfrm rot="5400000" flipH="1" flipV="1">
            <a:off x="4642756" y="259163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0" name="이등변 삼각형 139"/>
          <p:cNvSpPr/>
          <p:nvPr/>
        </p:nvSpPr>
        <p:spPr bwMode="auto">
          <a:xfrm>
            <a:off x="4355976" y="278092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427984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이등변 삼각형 143"/>
          <p:cNvSpPr/>
          <p:nvPr/>
        </p:nvSpPr>
        <p:spPr bwMode="auto">
          <a:xfrm>
            <a:off x="5148064" y="278092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220072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4716016" y="270892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5508104" y="206084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4788024" y="242088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2" name="AutoShape 57"/>
          <p:cNvCxnSpPr>
            <a:cxnSpLocks noChangeShapeType="1"/>
            <a:endCxn id="169" idx="7"/>
          </p:cNvCxnSpPr>
          <p:nvPr/>
        </p:nvCxnSpPr>
        <p:spPr bwMode="auto">
          <a:xfrm rot="10800000" flipV="1">
            <a:off x="4324550" y="1628799"/>
            <a:ext cx="535482" cy="1160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9" name="Oval 54"/>
          <p:cNvSpPr>
            <a:spLocks noChangeArrowheads="1"/>
          </p:cNvSpPr>
          <p:nvPr/>
        </p:nvSpPr>
        <p:spPr bwMode="auto">
          <a:xfrm>
            <a:off x="4067944" y="170080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80" name="AutoShape 57"/>
          <p:cNvCxnSpPr>
            <a:cxnSpLocks noChangeShapeType="1"/>
            <a:stCxn id="191" idx="0"/>
            <a:endCxn id="219" idx="5"/>
          </p:cNvCxnSpPr>
          <p:nvPr/>
        </p:nvCxnSpPr>
        <p:spPr bwMode="auto">
          <a:xfrm rot="16200000" flipV="1">
            <a:off x="8098246" y="2207385"/>
            <a:ext cx="119224" cy="307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3" name="AutoShape 58"/>
          <p:cNvCxnSpPr>
            <a:cxnSpLocks noChangeShapeType="1"/>
            <a:stCxn id="188" idx="0"/>
            <a:endCxn id="219" idx="3"/>
          </p:cNvCxnSpPr>
          <p:nvPr/>
        </p:nvCxnSpPr>
        <p:spPr bwMode="auto">
          <a:xfrm rot="5400000" flipH="1" flipV="1">
            <a:off x="7602452" y="2218872"/>
            <a:ext cx="119224" cy="284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" name="AutoShape 57"/>
          <p:cNvCxnSpPr>
            <a:cxnSpLocks noChangeShapeType="1"/>
            <a:stCxn id="219" idx="1"/>
            <a:endCxn id="220" idx="5"/>
          </p:cNvCxnSpPr>
          <p:nvPr/>
        </p:nvCxnSpPr>
        <p:spPr bwMode="auto">
          <a:xfrm rot="16200000" flipV="1">
            <a:off x="7463908" y="1761604"/>
            <a:ext cx="160541" cy="52058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85" name="AutoShape 58"/>
          <p:cNvCxnSpPr>
            <a:cxnSpLocks noChangeShapeType="1"/>
            <a:stCxn id="187" idx="0"/>
            <a:endCxn id="220" idx="3"/>
          </p:cNvCxnSpPr>
          <p:nvPr/>
        </p:nvCxnSpPr>
        <p:spPr bwMode="auto">
          <a:xfrm rot="5400000" flipH="1" flipV="1">
            <a:off x="6882372" y="1858832"/>
            <a:ext cx="119224" cy="284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6" name="직사각형 185"/>
          <p:cNvSpPr/>
          <p:nvPr/>
        </p:nvSpPr>
        <p:spPr bwMode="auto">
          <a:xfrm>
            <a:off x="6971064" y="1988840"/>
            <a:ext cx="439962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이등변 삼각형 186"/>
          <p:cNvSpPr/>
          <p:nvPr/>
        </p:nvSpPr>
        <p:spPr bwMode="auto">
          <a:xfrm>
            <a:off x="6611024" y="206084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8" name="이등변 삼각형 187"/>
          <p:cNvSpPr/>
          <p:nvPr/>
        </p:nvSpPr>
        <p:spPr bwMode="auto">
          <a:xfrm>
            <a:off x="7331104" y="242088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8195200" y="292494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이등변 삼각형 190"/>
          <p:cNvSpPr/>
          <p:nvPr/>
        </p:nvSpPr>
        <p:spPr bwMode="auto">
          <a:xfrm>
            <a:off x="8123192" y="242088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7403112" y="292494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6683032" y="256490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7691144" y="2348880"/>
            <a:ext cx="439962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Oval 54"/>
          <p:cNvSpPr>
            <a:spLocks noChangeArrowheads="1"/>
          </p:cNvSpPr>
          <p:nvPr/>
        </p:nvSpPr>
        <p:spPr bwMode="auto">
          <a:xfrm>
            <a:off x="7763152" y="2060848"/>
            <a:ext cx="282132" cy="2821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0" name="Oval 54"/>
          <p:cNvSpPr>
            <a:spLocks noChangeArrowheads="1"/>
          </p:cNvSpPr>
          <p:nvPr/>
        </p:nvSpPr>
        <p:spPr bwMode="auto">
          <a:xfrm>
            <a:off x="7043072" y="1700808"/>
            <a:ext cx="282132" cy="2821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9" name="AutoShape 57"/>
          <p:cNvCxnSpPr>
            <a:cxnSpLocks noChangeShapeType="1"/>
            <a:stCxn id="240" idx="0"/>
            <a:endCxn id="247" idx="5"/>
          </p:cNvCxnSpPr>
          <p:nvPr/>
        </p:nvCxnSpPr>
        <p:spPr bwMode="auto">
          <a:xfrm rot="16200000" flipV="1">
            <a:off x="7379494" y="5088286"/>
            <a:ext cx="118270" cy="3075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" name="AutoShape 58"/>
          <p:cNvCxnSpPr>
            <a:cxnSpLocks noChangeShapeType="1"/>
            <a:stCxn id="238" idx="0"/>
            <a:endCxn id="247" idx="3"/>
          </p:cNvCxnSpPr>
          <p:nvPr/>
        </p:nvCxnSpPr>
        <p:spPr bwMode="auto">
          <a:xfrm rot="5400000" flipH="1" flipV="1">
            <a:off x="6883305" y="5099960"/>
            <a:ext cx="118270" cy="2842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" name="AutoShape 57"/>
          <p:cNvCxnSpPr>
            <a:cxnSpLocks noChangeShapeType="1"/>
            <a:stCxn id="247" idx="7"/>
            <a:endCxn id="248" idx="3"/>
          </p:cNvCxnSpPr>
          <p:nvPr/>
        </p:nvCxnSpPr>
        <p:spPr bwMode="auto">
          <a:xfrm rot="5400000" flipH="1" flipV="1">
            <a:off x="7464862" y="4642879"/>
            <a:ext cx="159751" cy="51979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2" name="AutoShape 58"/>
          <p:cNvCxnSpPr>
            <a:cxnSpLocks noChangeShapeType="1"/>
            <a:stCxn id="237" idx="0"/>
            <a:endCxn id="248" idx="5"/>
          </p:cNvCxnSpPr>
          <p:nvPr/>
        </p:nvCxnSpPr>
        <p:spPr bwMode="auto">
          <a:xfrm rot="16200000" flipV="1">
            <a:off x="8099574" y="4728246"/>
            <a:ext cx="118270" cy="3075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7" name="이등변 삼각형 236"/>
          <p:cNvSpPr/>
          <p:nvPr/>
        </p:nvSpPr>
        <p:spPr bwMode="auto">
          <a:xfrm>
            <a:off x="8123192" y="494116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8" name="이등변 삼각형 237"/>
          <p:cNvSpPr/>
          <p:nvPr/>
        </p:nvSpPr>
        <p:spPr bwMode="auto">
          <a:xfrm>
            <a:off x="6611024" y="530120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6683032" y="580526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이등변 삼각형 239"/>
          <p:cNvSpPr/>
          <p:nvPr/>
        </p:nvSpPr>
        <p:spPr bwMode="auto">
          <a:xfrm>
            <a:off x="7403112" y="530120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7475120" y="580526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8195200" y="544522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7691144" y="4869160"/>
            <a:ext cx="441706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6980861" y="5203016"/>
            <a:ext cx="441706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Oval 54"/>
          <p:cNvSpPr>
            <a:spLocks noChangeArrowheads="1"/>
          </p:cNvSpPr>
          <p:nvPr/>
        </p:nvSpPr>
        <p:spPr bwMode="auto">
          <a:xfrm>
            <a:off x="7043072" y="4941168"/>
            <a:ext cx="283251" cy="28325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Oval 54"/>
          <p:cNvSpPr>
            <a:spLocks noChangeArrowheads="1"/>
          </p:cNvSpPr>
          <p:nvPr/>
        </p:nvSpPr>
        <p:spPr bwMode="auto">
          <a:xfrm>
            <a:off x="7763152" y="4581128"/>
            <a:ext cx="283251" cy="28325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2" name="위쪽 화살표 68"/>
          <p:cNvSpPr>
            <a:spLocks noChangeArrowheads="1"/>
          </p:cNvSpPr>
          <p:nvPr/>
        </p:nvSpPr>
        <p:spPr bwMode="auto">
          <a:xfrm rot="10800000">
            <a:off x="7310584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7722185" y="3716458"/>
            <a:ext cx="1061790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grpSp>
        <p:nvGrpSpPr>
          <p:cNvPr id="627" name="그룹 626"/>
          <p:cNvGrpSpPr/>
          <p:nvPr/>
        </p:nvGrpSpPr>
        <p:grpSpPr>
          <a:xfrm>
            <a:off x="7589522" y="226416"/>
            <a:ext cx="1151080" cy="1742892"/>
            <a:chOff x="3276600" y="2163763"/>
            <a:chExt cx="2133601" cy="3230562"/>
          </a:xfrm>
        </p:grpSpPr>
        <p:sp>
          <p:nvSpPr>
            <p:cNvPr id="628" name="Freeform 234"/>
            <p:cNvSpPr>
              <a:spLocks/>
            </p:cNvSpPr>
            <p:nvPr/>
          </p:nvSpPr>
          <p:spPr bwMode="auto">
            <a:xfrm>
              <a:off x="4194175" y="3457575"/>
              <a:ext cx="841375" cy="1225550"/>
            </a:xfrm>
            <a:custGeom>
              <a:avLst/>
              <a:gdLst>
                <a:gd name="T0" fmla="*/ 51 w 1061"/>
                <a:gd name="T1" fmla="*/ 7 h 1543"/>
                <a:gd name="T2" fmla="*/ 0 w 1061"/>
                <a:gd name="T3" fmla="*/ 1507 h 1543"/>
                <a:gd name="T4" fmla="*/ 287 w 1061"/>
                <a:gd name="T5" fmla="*/ 1496 h 1543"/>
                <a:gd name="T6" fmla="*/ 730 w 1061"/>
                <a:gd name="T7" fmla="*/ 1492 h 1543"/>
                <a:gd name="T8" fmla="*/ 1040 w 1061"/>
                <a:gd name="T9" fmla="*/ 1543 h 1543"/>
                <a:gd name="T10" fmla="*/ 1061 w 1061"/>
                <a:gd name="T11" fmla="*/ 1414 h 1543"/>
                <a:gd name="T12" fmla="*/ 1004 w 1061"/>
                <a:gd name="T13" fmla="*/ 844 h 1543"/>
                <a:gd name="T14" fmla="*/ 910 w 1061"/>
                <a:gd name="T15" fmla="*/ 859 h 1543"/>
                <a:gd name="T16" fmla="*/ 215 w 1061"/>
                <a:gd name="T17" fmla="*/ 0 h 1543"/>
                <a:gd name="T18" fmla="*/ 51 w 1061"/>
                <a:gd name="T19" fmla="*/ 7 h 1543"/>
                <a:gd name="T20" fmla="*/ 51 w 1061"/>
                <a:gd name="T21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1" h="1543">
                  <a:moveTo>
                    <a:pt x="51" y="7"/>
                  </a:moveTo>
                  <a:lnTo>
                    <a:pt x="0" y="1507"/>
                  </a:lnTo>
                  <a:lnTo>
                    <a:pt x="287" y="1496"/>
                  </a:lnTo>
                  <a:lnTo>
                    <a:pt x="730" y="1492"/>
                  </a:lnTo>
                  <a:lnTo>
                    <a:pt x="1040" y="1543"/>
                  </a:lnTo>
                  <a:lnTo>
                    <a:pt x="1061" y="1414"/>
                  </a:lnTo>
                  <a:lnTo>
                    <a:pt x="1004" y="844"/>
                  </a:lnTo>
                  <a:lnTo>
                    <a:pt x="910" y="859"/>
                  </a:lnTo>
                  <a:lnTo>
                    <a:pt x="215" y="0"/>
                  </a:lnTo>
                  <a:lnTo>
                    <a:pt x="51" y="7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236"/>
            <p:cNvSpPr>
              <a:spLocks/>
            </p:cNvSpPr>
            <p:nvPr/>
          </p:nvSpPr>
          <p:spPr bwMode="auto">
            <a:xfrm>
              <a:off x="3341688" y="2206625"/>
              <a:ext cx="833438" cy="831850"/>
            </a:xfrm>
            <a:custGeom>
              <a:avLst/>
              <a:gdLst>
                <a:gd name="T0" fmla="*/ 186 w 1051"/>
                <a:gd name="T1" fmla="*/ 0 h 1049"/>
                <a:gd name="T2" fmla="*/ 1051 w 1051"/>
                <a:gd name="T3" fmla="*/ 814 h 1049"/>
                <a:gd name="T4" fmla="*/ 853 w 1051"/>
                <a:gd name="T5" fmla="*/ 1049 h 1049"/>
                <a:gd name="T6" fmla="*/ 182 w 1051"/>
                <a:gd name="T7" fmla="*/ 397 h 1049"/>
                <a:gd name="T8" fmla="*/ 0 w 1051"/>
                <a:gd name="T9" fmla="*/ 215 h 1049"/>
                <a:gd name="T10" fmla="*/ 186 w 1051"/>
                <a:gd name="T11" fmla="*/ 0 h 1049"/>
                <a:gd name="T12" fmla="*/ 186 w 1051"/>
                <a:gd name="T1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1" h="1049">
                  <a:moveTo>
                    <a:pt x="186" y="0"/>
                  </a:moveTo>
                  <a:lnTo>
                    <a:pt x="1051" y="814"/>
                  </a:lnTo>
                  <a:lnTo>
                    <a:pt x="853" y="1049"/>
                  </a:lnTo>
                  <a:lnTo>
                    <a:pt x="182" y="397"/>
                  </a:lnTo>
                  <a:lnTo>
                    <a:pt x="0" y="215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237"/>
            <p:cNvSpPr>
              <a:spLocks/>
            </p:cNvSpPr>
            <p:nvPr/>
          </p:nvSpPr>
          <p:spPr bwMode="auto">
            <a:xfrm>
              <a:off x="4373563" y="2217738"/>
              <a:ext cx="914400" cy="806450"/>
            </a:xfrm>
            <a:custGeom>
              <a:avLst/>
              <a:gdLst>
                <a:gd name="T0" fmla="*/ 0 w 1152"/>
                <a:gd name="T1" fmla="*/ 818 h 1015"/>
                <a:gd name="T2" fmla="*/ 200 w 1152"/>
                <a:gd name="T3" fmla="*/ 1015 h 1015"/>
                <a:gd name="T4" fmla="*/ 1152 w 1152"/>
                <a:gd name="T5" fmla="*/ 227 h 1015"/>
                <a:gd name="T6" fmla="*/ 952 w 1152"/>
                <a:gd name="T7" fmla="*/ 0 h 1015"/>
                <a:gd name="T8" fmla="*/ 0 w 1152"/>
                <a:gd name="T9" fmla="*/ 818 h 1015"/>
                <a:gd name="T10" fmla="*/ 0 w 1152"/>
                <a:gd name="T11" fmla="*/ 818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1015">
                  <a:moveTo>
                    <a:pt x="0" y="818"/>
                  </a:moveTo>
                  <a:lnTo>
                    <a:pt x="200" y="1015"/>
                  </a:lnTo>
                  <a:lnTo>
                    <a:pt x="1152" y="227"/>
                  </a:lnTo>
                  <a:lnTo>
                    <a:pt x="952" y="0"/>
                  </a:lnTo>
                  <a:lnTo>
                    <a:pt x="0" y="818"/>
                  </a:lnTo>
                  <a:lnTo>
                    <a:pt x="0" y="818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238"/>
            <p:cNvSpPr>
              <a:spLocks/>
            </p:cNvSpPr>
            <p:nvPr/>
          </p:nvSpPr>
          <p:spPr bwMode="auto">
            <a:xfrm>
              <a:off x="3284538" y="3162300"/>
              <a:ext cx="890588" cy="841375"/>
            </a:xfrm>
            <a:custGeom>
              <a:avLst/>
              <a:gdLst>
                <a:gd name="T0" fmla="*/ 923 w 1123"/>
                <a:gd name="T1" fmla="*/ 0 h 1061"/>
                <a:gd name="T2" fmla="*/ 1123 w 1123"/>
                <a:gd name="T3" fmla="*/ 205 h 1061"/>
                <a:gd name="T4" fmla="*/ 214 w 1123"/>
                <a:gd name="T5" fmla="*/ 1061 h 1061"/>
                <a:gd name="T6" fmla="*/ 0 w 1123"/>
                <a:gd name="T7" fmla="*/ 867 h 1061"/>
                <a:gd name="T8" fmla="*/ 923 w 1123"/>
                <a:gd name="T9" fmla="*/ 0 h 1061"/>
                <a:gd name="T10" fmla="*/ 923 w 1123"/>
                <a:gd name="T11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1061">
                  <a:moveTo>
                    <a:pt x="923" y="0"/>
                  </a:moveTo>
                  <a:lnTo>
                    <a:pt x="1123" y="205"/>
                  </a:lnTo>
                  <a:lnTo>
                    <a:pt x="214" y="1061"/>
                  </a:lnTo>
                  <a:lnTo>
                    <a:pt x="0" y="867"/>
                  </a:lnTo>
                  <a:lnTo>
                    <a:pt x="923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239"/>
            <p:cNvSpPr>
              <a:spLocks/>
            </p:cNvSpPr>
            <p:nvPr/>
          </p:nvSpPr>
          <p:spPr bwMode="auto">
            <a:xfrm>
              <a:off x="4310063" y="3214688"/>
              <a:ext cx="828675" cy="925513"/>
            </a:xfrm>
            <a:custGeom>
              <a:avLst/>
              <a:gdLst>
                <a:gd name="T0" fmla="*/ 266 w 1044"/>
                <a:gd name="T1" fmla="*/ 0 h 1165"/>
                <a:gd name="T2" fmla="*/ 584 w 1044"/>
                <a:gd name="T3" fmla="*/ 405 h 1165"/>
                <a:gd name="T4" fmla="*/ 1044 w 1044"/>
                <a:gd name="T5" fmla="*/ 927 h 1165"/>
                <a:gd name="T6" fmla="*/ 799 w 1044"/>
                <a:gd name="T7" fmla="*/ 1165 h 1165"/>
                <a:gd name="T8" fmla="*/ 10 w 1044"/>
                <a:gd name="T9" fmla="*/ 266 h 1165"/>
                <a:gd name="T10" fmla="*/ 0 w 1044"/>
                <a:gd name="T11" fmla="*/ 178 h 1165"/>
                <a:gd name="T12" fmla="*/ 266 w 1044"/>
                <a:gd name="T13" fmla="*/ 0 h 1165"/>
                <a:gd name="T14" fmla="*/ 266 w 1044"/>
                <a:gd name="T15" fmla="*/ 0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4" h="1165">
                  <a:moveTo>
                    <a:pt x="266" y="0"/>
                  </a:moveTo>
                  <a:lnTo>
                    <a:pt x="584" y="405"/>
                  </a:lnTo>
                  <a:lnTo>
                    <a:pt x="1044" y="927"/>
                  </a:lnTo>
                  <a:lnTo>
                    <a:pt x="799" y="1165"/>
                  </a:lnTo>
                  <a:lnTo>
                    <a:pt x="10" y="266"/>
                  </a:lnTo>
                  <a:lnTo>
                    <a:pt x="0" y="178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240"/>
            <p:cNvSpPr>
              <a:spLocks/>
            </p:cNvSpPr>
            <p:nvPr/>
          </p:nvSpPr>
          <p:spPr bwMode="auto">
            <a:xfrm>
              <a:off x="4705350" y="3425825"/>
              <a:ext cx="169863" cy="207963"/>
            </a:xfrm>
            <a:custGeom>
              <a:avLst/>
              <a:gdLst>
                <a:gd name="T0" fmla="*/ 0 w 213"/>
                <a:gd name="T1" fmla="*/ 0 h 260"/>
                <a:gd name="T2" fmla="*/ 181 w 213"/>
                <a:gd name="T3" fmla="*/ 38 h 260"/>
                <a:gd name="T4" fmla="*/ 213 w 213"/>
                <a:gd name="T5" fmla="*/ 260 h 260"/>
                <a:gd name="T6" fmla="*/ 44 w 213"/>
                <a:gd name="T7" fmla="*/ 99 h 260"/>
                <a:gd name="T8" fmla="*/ 0 w 213"/>
                <a:gd name="T9" fmla="*/ 0 h 260"/>
                <a:gd name="T10" fmla="*/ 0 w 213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60">
                  <a:moveTo>
                    <a:pt x="0" y="0"/>
                  </a:moveTo>
                  <a:lnTo>
                    <a:pt x="181" y="38"/>
                  </a:lnTo>
                  <a:lnTo>
                    <a:pt x="213" y="260"/>
                  </a:lnTo>
                  <a:lnTo>
                    <a:pt x="44" y="9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241"/>
            <p:cNvSpPr>
              <a:spLocks/>
            </p:cNvSpPr>
            <p:nvPr/>
          </p:nvSpPr>
          <p:spPr bwMode="auto">
            <a:xfrm>
              <a:off x="4486275" y="4189413"/>
              <a:ext cx="136525" cy="230188"/>
            </a:xfrm>
            <a:custGeom>
              <a:avLst/>
              <a:gdLst>
                <a:gd name="T0" fmla="*/ 0 w 171"/>
                <a:gd name="T1" fmla="*/ 0 h 288"/>
                <a:gd name="T2" fmla="*/ 40 w 171"/>
                <a:gd name="T3" fmla="*/ 288 h 288"/>
                <a:gd name="T4" fmla="*/ 171 w 171"/>
                <a:gd name="T5" fmla="*/ 277 h 288"/>
                <a:gd name="T6" fmla="*/ 148 w 171"/>
                <a:gd name="T7" fmla="*/ 3 h 288"/>
                <a:gd name="T8" fmla="*/ 0 w 171"/>
                <a:gd name="T9" fmla="*/ 0 h 288"/>
                <a:gd name="T10" fmla="*/ 0 w 171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8">
                  <a:moveTo>
                    <a:pt x="0" y="0"/>
                  </a:moveTo>
                  <a:lnTo>
                    <a:pt x="40" y="288"/>
                  </a:lnTo>
                  <a:lnTo>
                    <a:pt x="171" y="277"/>
                  </a:lnTo>
                  <a:lnTo>
                    <a:pt x="14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242"/>
            <p:cNvSpPr>
              <a:spLocks/>
            </p:cNvSpPr>
            <p:nvPr/>
          </p:nvSpPr>
          <p:spPr bwMode="auto">
            <a:xfrm>
              <a:off x="4459288" y="3838575"/>
              <a:ext cx="125413" cy="228600"/>
            </a:xfrm>
            <a:custGeom>
              <a:avLst/>
              <a:gdLst>
                <a:gd name="T0" fmla="*/ 0 w 158"/>
                <a:gd name="T1" fmla="*/ 0 h 289"/>
                <a:gd name="T2" fmla="*/ 40 w 158"/>
                <a:gd name="T3" fmla="*/ 289 h 289"/>
                <a:gd name="T4" fmla="*/ 158 w 158"/>
                <a:gd name="T5" fmla="*/ 279 h 289"/>
                <a:gd name="T6" fmla="*/ 147 w 158"/>
                <a:gd name="T7" fmla="*/ 22 h 289"/>
                <a:gd name="T8" fmla="*/ 0 w 158"/>
                <a:gd name="T9" fmla="*/ 0 h 289"/>
                <a:gd name="T10" fmla="*/ 0 w 158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89">
                  <a:moveTo>
                    <a:pt x="0" y="0"/>
                  </a:moveTo>
                  <a:lnTo>
                    <a:pt x="40" y="289"/>
                  </a:lnTo>
                  <a:lnTo>
                    <a:pt x="158" y="279"/>
                  </a:lnTo>
                  <a:lnTo>
                    <a:pt x="14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243"/>
            <p:cNvSpPr>
              <a:spLocks/>
            </p:cNvSpPr>
            <p:nvPr/>
          </p:nvSpPr>
          <p:spPr bwMode="auto">
            <a:xfrm>
              <a:off x="4087813" y="4637088"/>
              <a:ext cx="1027113" cy="239713"/>
            </a:xfrm>
            <a:custGeom>
              <a:avLst/>
              <a:gdLst>
                <a:gd name="T0" fmla="*/ 15 w 1292"/>
                <a:gd name="T1" fmla="*/ 80 h 302"/>
                <a:gd name="T2" fmla="*/ 359 w 1292"/>
                <a:gd name="T3" fmla="*/ 0 h 302"/>
                <a:gd name="T4" fmla="*/ 840 w 1292"/>
                <a:gd name="T5" fmla="*/ 12 h 302"/>
                <a:gd name="T6" fmla="*/ 1165 w 1292"/>
                <a:gd name="T7" fmla="*/ 51 h 302"/>
                <a:gd name="T8" fmla="*/ 1285 w 1292"/>
                <a:gd name="T9" fmla="*/ 107 h 302"/>
                <a:gd name="T10" fmla="*/ 1292 w 1292"/>
                <a:gd name="T11" fmla="*/ 302 h 302"/>
                <a:gd name="T12" fmla="*/ 895 w 1292"/>
                <a:gd name="T13" fmla="*/ 186 h 302"/>
                <a:gd name="T14" fmla="*/ 249 w 1292"/>
                <a:gd name="T15" fmla="*/ 209 h 302"/>
                <a:gd name="T16" fmla="*/ 30 w 1292"/>
                <a:gd name="T17" fmla="*/ 257 h 302"/>
                <a:gd name="T18" fmla="*/ 0 w 1292"/>
                <a:gd name="T19" fmla="*/ 158 h 302"/>
                <a:gd name="T20" fmla="*/ 15 w 1292"/>
                <a:gd name="T21" fmla="*/ 80 h 302"/>
                <a:gd name="T22" fmla="*/ 15 w 1292"/>
                <a:gd name="T23" fmla="*/ 8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302">
                  <a:moveTo>
                    <a:pt x="15" y="80"/>
                  </a:moveTo>
                  <a:lnTo>
                    <a:pt x="359" y="0"/>
                  </a:lnTo>
                  <a:lnTo>
                    <a:pt x="840" y="12"/>
                  </a:lnTo>
                  <a:lnTo>
                    <a:pt x="1165" y="51"/>
                  </a:lnTo>
                  <a:lnTo>
                    <a:pt x="1285" y="107"/>
                  </a:lnTo>
                  <a:lnTo>
                    <a:pt x="1292" y="302"/>
                  </a:lnTo>
                  <a:lnTo>
                    <a:pt x="895" y="186"/>
                  </a:lnTo>
                  <a:lnTo>
                    <a:pt x="249" y="209"/>
                  </a:lnTo>
                  <a:lnTo>
                    <a:pt x="30" y="257"/>
                  </a:lnTo>
                  <a:lnTo>
                    <a:pt x="0" y="158"/>
                  </a:lnTo>
                  <a:lnTo>
                    <a:pt x="15" y="80"/>
                  </a:lnTo>
                  <a:lnTo>
                    <a:pt x="15" y="80"/>
                  </a:lnTo>
                  <a:close/>
                </a:path>
              </a:pathLst>
            </a:custGeom>
            <a:solidFill>
              <a:srgbClr val="FA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244"/>
            <p:cNvSpPr>
              <a:spLocks/>
            </p:cNvSpPr>
            <p:nvPr/>
          </p:nvSpPr>
          <p:spPr bwMode="auto">
            <a:xfrm>
              <a:off x="4486275" y="4949825"/>
              <a:ext cx="207963" cy="312738"/>
            </a:xfrm>
            <a:custGeom>
              <a:avLst/>
              <a:gdLst>
                <a:gd name="T0" fmla="*/ 0 w 262"/>
                <a:gd name="T1" fmla="*/ 18 h 394"/>
                <a:gd name="T2" fmla="*/ 32 w 262"/>
                <a:gd name="T3" fmla="*/ 394 h 394"/>
                <a:gd name="T4" fmla="*/ 262 w 262"/>
                <a:gd name="T5" fmla="*/ 388 h 394"/>
                <a:gd name="T6" fmla="*/ 232 w 262"/>
                <a:gd name="T7" fmla="*/ 0 h 394"/>
                <a:gd name="T8" fmla="*/ 0 w 262"/>
                <a:gd name="T9" fmla="*/ 18 h 394"/>
                <a:gd name="T10" fmla="*/ 0 w 262"/>
                <a:gd name="T11" fmla="*/ 1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394">
                  <a:moveTo>
                    <a:pt x="0" y="18"/>
                  </a:moveTo>
                  <a:lnTo>
                    <a:pt x="32" y="394"/>
                  </a:lnTo>
                  <a:lnTo>
                    <a:pt x="262" y="388"/>
                  </a:lnTo>
                  <a:lnTo>
                    <a:pt x="232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245"/>
            <p:cNvSpPr>
              <a:spLocks/>
            </p:cNvSpPr>
            <p:nvPr/>
          </p:nvSpPr>
          <p:spPr bwMode="auto">
            <a:xfrm>
              <a:off x="4113213" y="4802188"/>
              <a:ext cx="1009650" cy="501650"/>
            </a:xfrm>
            <a:custGeom>
              <a:avLst/>
              <a:gdLst>
                <a:gd name="T0" fmla="*/ 55 w 1274"/>
                <a:gd name="T1" fmla="*/ 55 h 631"/>
                <a:gd name="T2" fmla="*/ 472 w 1274"/>
                <a:gd name="T3" fmla="*/ 0 h 631"/>
                <a:gd name="T4" fmla="*/ 1004 w 1274"/>
                <a:gd name="T5" fmla="*/ 29 h 631"/>
                <a:gd name="T6" fmla="*/ 1238 w 1274"/>
                <a:gd name="T7" fmla="*/ 76 h 631"/>
                <a:gd name="T8" fmla="*/ 1274 w 1274"/>
                <a:gd name="T9" fmla="*/ 595 h 631"/>
                <a:gd name="T10" fmla="*/ 730 w 1274"/>
                <a:gd name="T11" fmla="*/ 578 h 631"/>
                <a:gd name="T12" fmla="*/ 667 w 1274"/>
                <a:gd name="T13" fmla="*/ 192 h 631"/>
                <a:gd name="T14" fmla="*/ 481 w 1274"/>
                <a:gd name="T15" fmla="*/ 192 h 631"/>
                <a:gd name="T16" fmla="*/ 515 w 1274"/>
                <a:gd name="T17" fmla="*/ 561 h 631"/>
                <a:gd name="T18" fmla="*/ 0 w 1274"/>
                <a:gd name="T19" fmla="*/ 631 h 631"/>
                <a:gd name="T20" fmla="*/ 12 w 1274"/>
                <a:gd name="T21" fmla="*/ 240 h 631"/>
                <a:gd name="T22" fmla="*/ 55 w 1274"/>
                <a:gd name="T23" fmla="*/ 55 h 631"/>
                <a:gd name="T24" fmla="*/ 55 w 1274"/>
                <a:gd name="T25" fmla="*/ 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4" h="631">
                  <a:moveTo>
                    <a:pt x="55" y="55"/>
                  </a:moveTo>
                  <a:lnTo>
                    <a:pt x="472" y="0"/>
                  </a:lnTo>
                  <a:lnTo>
                    <a:pt x="1004" y="29"/>
                  </a:lnTo>
                  <a:lnTo>
                    <a:pt x="1238" y="76"/>
                  </a:lnTo>
                  <a:lnTo>
                    <a:pt x="1274" y="595"/>
                  </a:lnTo>
                  <a:lnTo>
                    <a:pt x="730" y="578"/>
                  </a:lnTo>
                  <a:lnTo>
                    <a:pt x="667" y="192"/>
                  </a:lnTo>
                  <a:lnTo>
                    <a:pt x="481" y="192"/>
                  </a:lnTo>
                  <a:lnTo>
                    <a:pt x="515" y="561"/>
                  </a:lnTo>
                  <a:lnTo>
                    <a:pt x="0" y="631"/>
                  </a:lnTo>
                  <a:lnTo>
                    <a:pt x="12" y="240"/>
                  </a:lnTo>
                  <a:lnTo>
                    <a:pt x="55" y="55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247"/>
            <p:cNvSpPr>
              <a:spLocks/>
            </p:cNvSpPr>
            <p:nvPr/>
          </p:nvSpPr>
          <p:spPr bwMode="auto">
            <a:xfrm>
              <a:off x="4411663" y="4924425"/>
              <a:ext cx="928688" cy="469900"/>
            </a:xfrm>
            <a:custGeom>
              <a:avLst/>
              <a:gdLst>
                <a:gd name="T0" fmla="*/ 807 w 1171"/>
                <a:gd name="T1" fmla="*/ 574 h 591"/>
                <a:gd name="T2" fmla="*/ 557 w 1171"/>
                <a:gd name="T3" fmla="*/ 576 h 591"/>
                <a:gd name="T4" fmla="*/ 307 w 1171"/>
                <a:gd name="T5" fmla="*/ 582 h 591"/>
                <a:gd name="T6" fmla="*/ 64 w 1171"/>
                <a:gd name="T7" fmla="*/ 567 h 591"/>
                <a:gd name="T8" fmla="*/ 15 w 1171"/>
                <a:gd name="T9" fmla="*/ 534 h 591"/>
                <a:gd name="T10" fmla="*/ 85 w 1171"/>
                <a:gd name="T11" fmla="*/ 521 h 591"/>
                <a:gd name="T12" fmla="*/ 157 w 1171"/>
                <a:gd name="T13" fmla="*/ 515 h 591"/>
                <a:gd name="T14" fmla="*/ 230 w 1171"/>
                <a:gd name="T15" fmla="*/ 511 h 591"/>
                <a:gd name="T16" fmla="*/ 346 w 1171"/>
                <a:gd name="T17" fmla="*/ 500 h 591"/>
                <a:gd name="T18" fmla="*/ 494 w 1171"/>
                <a:gd name="T19" fmla="*/ 490 h 591"/>
                <a:gd name="T20" fmla="*/ 642 w 1171"/>
                <a:gd name="T21" fmla="*/ 490 h 591"/>
                <a:gd name="T22" fmla="*/ 787 w 1171"/>
                <a:gd name="T23" fmla="*/ 492 h 591"/>
                <a:gd name="T24" fmla="*/ 929 w 1171"/>
                <a:gd name="T25" fmla="*/ 500 h 591"/>
                <a:gd name="T26" fmla="*/ 832 w 1171"/>
                <a:gd name="T27" fmla="*/ 471 h 591"/>
                <a:gd name="T28" fmla="*/ 731 w 1171"/>
                <a:gd name="T29" fmla="*/ 456 h 591"/>
                <a:gd name="T30" fmla="*/ 629 w 1171"/>
                <a:gd name="T31" fmla="*/ 449 h 591"/>
                <a:gd name="T32" fmla="*/ 524 w 1171"/>
                <a:gd name="T33" fmla="*/ 449 h 591"/>
                <a:gd name="T34" fmla="*/ 294 w 1171"/>
                <a:gd name="T35" fmla="*/ 394 h 591"/>
                <a:gd name="T36" fmla="*/ 300 w 1171"/>
                <a:gd name="T37" fmla="*/ 376 h 591"/>
                <a:gd name="T38" fmla="*/ 302 w 1171"/>
                <a:gd name="T39" fmla="*/ 354 h 591"/>
                <a:gd name="T40" fmla="*/ 298 w 1171"/>
                <a:gd name="T41" fmla="*/ 333 h 591"/>
                <a:gd name="T42" fmla="*/ 285 w 1171"/>
                <a:gd name="T43" fmla="*/ 348 h 591"/>
                <a:gd name="T44" fmla="*/ 281 w 1171"/>
                <a:gd name="T45" fmla="*/ 373 h 591"/>
                <a:gd name="T46" fmla="*/ 220 w 1171"/>
                <a:gd name="T47" fmla="*/ 329 h 591"/>
                <a:gd name="T48" fmla="*/ 214 w 1171"/>
                <a:gd name="T49" fmla="*/ 291 h 591"/>
                <a:gd name="T50" fmla="*/ 205 w 1171"/>
                <a:gd name="T51" fmla="*/ 247 h 591"/>
                <a:gd name="T52" fmla="*/ 192 w 1171"/>
                <a:gd name="T53" fmla="*/ 213 h 591"/>
                <a:gd name="T54" fmla="*/ 193 w 1171"/>
                <a:gd name="T55" fmla="*/ 186 h 591"/>
                <a:gd name="T56" fmla="*/ 216 w 1171"/>
                <a:gd name="T57" fmla="*/ 192 h 591"/>
                <a:gd name="T58" fmla="*/ 230 w 1171"/>
                <a:gd name="T59" fmla="*/ 213 h 591"/>
                <a:gd name="T60" fmla="*/ 243 w 1171"/>
                <a:gd name="T61" fmla="*/ 232 h 591"/>
                <a:gd name="T62" fmla="*/ 262 w 1171"/>
                <a:gd name="T63" fmla="*/ 234 h 591"/>
                <a:gd name="T64" fmla="*/ 266 w 1171"/>
                <a:gd name="T65" fmla="*/ 213 h 591"/>
                <a:gd name="T66" fmla="*/ 262 w 1171"/>
                <a:gd name="T67" fmla="*/ 192 h 591"/>
                <a:gd name="T68" fmla="*/ 256 w 1171"/>
                <a:gd name="T69" fmla="*/ 165 h 591"/>
                <a:gd name="T70" fmla="*/ 266 w 1171"/>
                <a:gd name="T71" fmla="*/ 154 h 591"/>
                <a:gd name="T72" fmla="*/ 142 w 1171"/>
                <a:gd name="T73" fmla="*/ 86 h 591"/>
                <a:gd name="T74" fmla="*/ 355 w 1171"/>
                <a:gd name="T75" fmla="*/ 46 h 591"/>
                <a:gd name="T76" fmla="*/ 365 w 1171"/>
                <a:gd name="T77" fmla="*/ 141 h 591"/>
                <a:gd name="T78" fmla="*/ 368 w 1171"/>
                <a:gd name="T79" fmla="*/ 238 h 591"/>
                <a:gd name="T80" fmla="*/ 366 w 1171"/>
                <a:gd name="T81" fmla="*/ 333 h 591"/>
                <a:gd name="T82" fmla="*/ 397 w 1171"/>
                <a:gd name="T83" fmla="*/ 392 h 591"/>
                <a:gd name="T84" fmla="*/ 528 w 1171"/>
                <a:gd name="T85" fmla="*/ 401 h 591"/>
                <a:gd name="T86" fmla="*/ 705 w 1171"/>
                <a:gd name="T87" fmla="*/ 403 h 591"/>
                <a:gd name="T88" fmla="*/ 863 w 1171"/>
                <a:gd name="T89" fmla="*/ 407 h 591"/>
                <a:gd name="T90" fmla="*/ 1171 w 1171"/>
                <a:gd name="T91" fmla="*/ 477 h 591"/>
                <a:gd name="T92" fmla="*/ 1153 w 1171"/>
                <a:gd name="T93" fmla="*/ 517 h 591"/>
                <a:gd name="T94" fmla="*/ 1125 w 1171"/>
                <a:gd name="T95" fmla="*/ 546 h 591"/>
                <a:gd name="T96" fmla="*/ 1089 w 1171"/>
                <a:gd name="T97" fmla="*/ 568 h 591"/>
                <a:gd name="T98" fmla="*/ 1053 w 1171"/>
                <a:gd name="T9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1" h="591">
                  <a:moveTo>
                    <a:pt x="996" y="591"/>
                  </a:moveTo>
                  <a:lnTo>
                    <a:pt x="933" y="584"/>
                  </a:lnTo>
                  <a:lnTo>
                    <a:pt x="870" y="578"/>
                  </a:lnTo>
                  <a:lnTo>
                    <a:pt x="807" y="574"/>
                  </a:lnTo>
                  <a:lnTo>
                    <a:pt x="747" y="574"/>
                  </a:lnTo>
                  <a:lnTo>
                    <a:pt x="682" y="572"/>
                  </a:lnTo>
                  <a:lnTo>
                    <a:pt x="619" y="574"/>
                  </a:lnTo>
                  <a:lnTo>
                    <a:pt x="557" y="576"/>
                  </a:lnTo>
                  <a:lnTo>
                    <a:pt x="494" y="580"/>
                  </a:lnTo>
                  <a:lnTo>
                    <a:pt x="431" y="580"/>
                  </a:lnTo>
                  <a:lnTo>
                    <a:pt x="368" y="582"/>
                  </a:lnTo>
                  <a:lnTo>
                    <a:pt x="307" y="582"/>
                  </a:lnTo>
                  <a:lnTo>
                    <a:pt x="247" y="582"/>
                  </a:lnTo>
                  <a:lnTo>
                    <a:pt x="184" y="580"/>
                  </a:lnTo>
                  <a:lnTo>
                    <a:pt x="125" y="574"/>
                  </a:lnTo>
                  <a:lnTo>
                    <a:pt x="64" y="567"/>
                  </a:lnTo>
                  <a:lnTo>
                    <a:pt x="5" y="557"/>
                  </a:lnTo>
                  <a:lnTo>
                    <a:pt x="0" y="551"/>
                  </a:lnTo>
                  <a:lnTo>
                    <a:pt x="0" y="540"/>
                  </a:lnTo>
                  <a:lnTo>
                    <a:pt x="15" y="534"/>
                  </a:lnTo>
                  <a:lnTo>
                    <a:pt x="32" y="530"/>
                  </a:lnTo>
                  <a:lnTo>
                    <a:pt x="49" y="527"/>
                  </a:lnTo>
                  <a:lnTo>
                    <a:pt x="66" y="523"/>
                  </a:lnTo>
                  <a:lnTo>
                    <a:pt x="85" y="521"/>
                  </a:lnTo>
                  <a:lnTo>
                    <a:pt x="102" y="519"/>
                  </a:lnTo>
                  <a:lnTo>
                    <a:pt x="121" y="517"/>
                  </a:lnTo>
                  <a:lnTo>
                    <a:pt x="140" y="517"/>
                  </a:lnTo>
                  <a:lnTo>
                    <a:pt x="157" y="515"/>
                  </a:lnTo>
                  <a:lnTo>
                    <a:pt x="176" y="515"/>
                  </a:lnTo>
                  <a:lnTo>
                    <a:pt x="193" y="513"/>
                  </a:lnTo>
                  <a:lnTo>
                    <a:pt x="212" y="513"/>
                  </a:lnTo>
                  <a:lnTo>
                    <a:pt x="230" y="511"/>
                  </a:lnTo>
                  <a:lnTo>
                    <a:pt x="249" y="509"/>
                  </a:lnTo>
                  <a:lnTo>
                    <a:pt x="266" y="508"/>
                  </a:lnTo>
                  <a:lnTo>
                    <a:pt x="285" y="506"/>
                  </a:lnTo>
                  <a:lnTo>
                    <a:pt x="346" y="500"/>
                  </a:lnTo>
                  <a:lnTo>
                    <a:pt x="382" y="496"/>
                  </a:lnTo>
                  <a:lnTo>
                    <a:pt x="420" y="492"/>
                  </a:lnTo>
                  <a:lnTo>
                    <a:pt x="456" y="490"/>
                  </a:lnTo>
                  <a:lnTo>
                    <a:pt x="494" y="490"/>
                  </a:lnTo>
                  <a:lnTo>
                    <a:pt x="530" y="489"/>
                  </a:lnTo>
                  <a:lnTo>
                    <a:pt x="568" y="489"/>
                  </a:lnTo>
                  <a:lnTo>
                    <a:pt x="604" y="489"/>
                  </a:lnTo>
                  <a:lnTo>
                    <a:pt x="642" y="490"/>
                  </a:lnTo>
                  <a:lnTo>
                    <a:pt x="678" y="490"/>
                  </a:lnTo>
                  <a:lnTo>
                    <a:pt x="714" y="490"/>
                  </a:lnTo>
                  <a:lnTo>
                    <a:pt x="750" y="490"/>
                  </a:lnTo>
                  <a:lnTo>
                    <a:pt x="787" y="492"/>
                  </a:lnTo>
                  <a:lnTo>
                    <a:pt x="823" y="494"/>
                  </a:lnTo>
                  <a:lnTo>
                    <a:pt x="859" y="496"/>
                  </a:lnTo>
                  <a:lnTo>
                    <a:pt x="893" y="498"/>
                  </a:lnTo>
                  <a:lnTo>
                    <a:pt x="929" y="500"/>
                  </a:lnTo>
                  <a:lnTo>
                    <a:pt x="906" y="490"/>
                  </a:lnTo>
                  <a:lnTo>
                    <a:pt x="882" y="483"/>
                  </a:lnTo>
                  <a:lnTo>
                    <a:pt x="857" y="475"/>
                  </a:lnTo>
                  <a:lnTo>
                    <a:pt x="832" y="471"/>
                  </a:lnTo>
                  <a:lnTo>
                    <a:pt x="807" y="466"/>
                  </a:lnTo>
                  <a:lnTo>
                    <a:pt x="783" y="462"/>
                  </a:lnTo>
                  <a:lnTo>
                    <a:pt x="758" y="458"/>
                  </a:lnTo>
                  <a:lnTo>
                    <a:pt x="731" y="456"/>
                  </a:lnTo>
                  <a:lnTo>
                    <a:pt x="707" y="452"/>
                  </a:lnTo>
                  <a:lnTo>
                    <a:pt x="680" y="451"/>
                  </a:lnTo>
                  <a:lnTo>
                    <a:pt x="653" y="449"/>
                  </a:lnTo>
                  <a:lnTo>
                    <a:pt x="629" y="449"/>
                  </a:lnTo>
                  <a:lnTo>
                    <a:pt x="602" y="449"/>
                  </a:lnTo>
                  <a:lnTo>
                    <a:pt x="576" y="449"/>
                  </a:lnTo>
                  <a:lnTo>
                    <a:pt x="549" y="449"/>
                  </a:lnTo>
                  <a:lnTo>
                    <a:pt x="524" y="449"/>
                  </a:lnTo>
                  <a:lnTo>
                    <a:pt x="290" y="452"/>
                  </a:lnTo>
                  <a:lnTo>
                    <a:pt x="287" y="397"/>
                  </a:lnTo>
                  <a:lnTo>
                    <a:pt x="294" y="397"/>
                  </a:lnTo>
                  <a:lnTo>
                    <a:pt x="294" y="394"/>
                  </a:lnTo>
                  <a:lnTo>
                    <a:pt x="296" y="392"/>
                  </a:lnTo>
                  <a:lnTo>
                    <a:pt x="296" y="388"/>
                  </a:lnTo>
                  <a:lnTo>
                    <a:pt x="298" y="382"/>
                  </a:lnTo>
                  <a:lnTo>
                    <a:pt x="300" y="376"/>
                  </a:lnTo>
                  <a:lnTo>
                    <a:pt x="300" y="371"/>
                  </a:lnTo>
                  <a:lnTo>
                    <a:pt x="302" y="365"/>
                  </a:lnTo>
                  <a:lnTo>
                    <a:pt x="302" y="359"/>
                  </a:lnTo>
                  <a:lnTo>
                    <a:pt x="302" y="354"/>
                  </a:lnTo>
                  <a:lnTo>
                    <a:pt x="302" y="348"/>
                  </a:lnTo>
                  <a:lnTo>
                    <a:pt x="302" y="342"/>
                  </a:lnTo>
                  <a:lnTo>
                    <a:pt x="302" y="338"/>
                  </a:lnTo>
                  <a:lnTo>
                    <a:pt x="298" y="333"/>
                  </a:lnTo>
                  <a:lnTo>
                    <a:pt x="290" y="331"/>
                  </a:lnTo>
                  <a:lnTo>
                    <a:pt x="288" y="337"/>
                  </a:lnTo>
                  <a:lnTo>
                    <a:pt x="285" y="342"/>
                  </a:lnTo>
                  <a:lnTo>
                    <a:pt x="285" y="348"/>
                  </a:lnTo>
                  <a:lnTo>
                    <a:pt x="283" y="354"/>
                  </a:lnTo>
                  <a:lnTo>
                    <a:pt x="281" y="359"/>
                  </a:lnTo>
                  <a:lnTo>
                    <a:pt x="281" y="365"/>
                  </a:lnTo>
                  <a:lnTo>
                    <a:pt x="281" y="373"/>
                  </a:lnTo>
                  <a:lnTo>
                    <a:pt x="281" y="378"/>
                  </a:lnTo>
                  <a:lnTo>
                    <a:pt x="224" y="346"/>
                  </a:lnTo>
                  <a:lnTo>
                    <a:pt x="222" y="338"/>
                  </a:lnTo>
                  <a:lnTo>
                    <a:pt x="220" y="329"/>
                  </a:lnTo>
                  <a:lnTo>
                    <a:pt x="220" y="321"/>
                  </a:lnTo>
                  <a:lnTo>
                    <a:pt x="218" y="312"/>
                  </a:lnTo>
                  <a:lnTo>
                    <a:pt x="216" y="300"/>
                  </a:lnTo>
                  <a:lnTo>
                    <a:pt x="214" y="291"/>
                  </a:lnTo>
                  <a:lnTo>
                    <a:pt x="212" y="280"/>
                  </a:lnTo>
                  <a:lnTo>
                    <a:pt x="211" y="270"/>
                  </a:lnTo>
                  <a:lnTo>
                    <a:pt x="207" y="259"/>
                  </a:lnTo>
                  <a:lnTo>
                    <a:pt x="205" y="247"/>
                  </a:lnTo>
                  <a:lnTo>
                    <a:pt x="201" y="238"/>
                  </a:lnTo>
                  <a:lnTo>
                    <a:pt x="199" y="230"/>
                  </a:lnTo>
                  <a:lnTo>
                    <a:pt x="195" y="219"/>
                  </a:lnTo>
                  <a:lnTo>
                    <a:pt x="192" y="213"/>
                  </a:lnTo>
                  <a:lnTo>
                    <a:pt x="190" y="205"/>
                  </a:lnTo>
                  <a:lnTo>
                    <a:pt x="186" y="200"/>
                  </a:lnTo>
                  <a:lnTo>
                    <a:pt x="190" y="192"/>
                  </a:lnTo>
                  <a:lnTo>
                    <a:pt x="193" y="186"/>
                  </a:lnTo>
                  <a:lnTo>
                    <a:pt x="201" y="181"/>
                  </a:lnTo>
                  <a:lnTo>
                    <a:pt x="207" y="175"/>
                  </a:lnTo>
                  <a:lnTo>
                    <a:pt x="211" y="181"/>
                  </a:lnTo>
                  <a:lnTo>
                    <a:pt x="216" y="192"/>
                  </a:lnTo>
                  <a:lnTo>
                    <a:pt x="220" y="196"/>
                  </a:lnTo>
                  <a:lnTo>
                    <a:pt x="222" y="202"/>
                  </a:lnTo>
                  <a:lnTo>
                    <a:pt x="226" y="207"/>
                  </a:lnTo>
                  <a:lnTo>
                    <a:pt x="230" y="213"/>
                  </a:lnTo>
                  <a:lnTo>
                    <a:pt x="231" y="219"/>
                  </a:lnTo>
                  <a:lnTo>
                    <a:pt x="235" y="224"/>
                  </a:lnTo>
                  <a:lnTo>
                    <a:pt x="239" y="228"/>
                  </a:lnTo>
                  <a:lnTo>
                    <a:pt x="243" y="232"/>
                  </a:lnTo>
                  <a:lnTo>
                    <a:pt x="250" y="240"/>
                  </a:lnTo>
                  <a:lnTo>
                    <a:pt x="258" y="243"/>
                  </a:lnTo>
                  <a:lnTo>
                    <a:pt x="260" y="238"/>
                  </a:lnTo>
                  <a:lnTo>
                    <a:pt x="262" y="234"/>
                  </a:lnTo>
                  <a:lnTo>
                    <a:pt x="264" y="228"/>
                  </a:lnTo>
                  <a:lnTo>
                    <a:pt x="266" y="224"/>
                  </a:lnTo>
                  <a:lnTo>
                    <a:pt x="266" y="219"/>
                  </a:lnTo>
                  <a:lnTo>
                    <a:pt x="266" y="213"/>
                  </a:lnTo>
                  <a:lnTo>
                    <a:pt x="264" y="207"/>
                  </a:lnTo>
                  <a:lnTo>
                    <a:pt x="264" y="203"/>
                  </a:lnTo>
                  <a:lnTo>
                    <a:pt x="262" y="196"/>
                  </a:lnTo>
                  <a:lnTo>
                    <a:pt x="262" y="192"/>
                  </a:lnTo>
                  <a:lnTo>
                    <a:pt x="260" y="184"/>
                  </a:lnTo>
                  <a:lnTo>
                    <a:pt x="258" y="179"/>
                  </a:lnTo>
                  <a:lnTo>
                    <a:pt x="256" y="173"/>
                  </a:lnTo>
                  <a:lnTo>
                    <a:pt x="256" y="165"/>
                  </a:lnTo>
                  <a:lnTo>
                    <a:pt x="254" y="160"/>
                  </a:lnTo>
                  <a:lnTo>
                    <a:pt x="254" y="152"/>
                  </a:lnTo>
                  <a:lnTo>
                    <a:pt x="260" y="154"/>
                  </a:lnTo>
                  <a:lnTo>
                    <a:pt x="266" y="154"/>
                  </a:lnTo>
                  <a:lnTo>
                    <a:pt x="269" y="154"/>
                  </a:lnTo>
                  <a:lnTo>
                    <a:pt x="275" y="156"/>
                  </a:lnTo>
                  <a:lnTo>
                    <a:pt x="262" y="76"/>
                  </a:lnTo>
                  <a:lnTo>
                    <a:pt x="142" y="86"/>
                  </a:lnTo>
                  <a:lnTo>
                    <a:pt x="144" y="0"/>
                  </a:lnTo>
                  <a:lnTo>
                    <a:pt x="346" y="2"/>
                  </a:lnTo>
                  <a:lnTo>
                    <a:pt x="349" y="23"/>
                  </a:lnTo>
                  <a:lnTo>
                    <a:pt x="355" y="46"/>
                  </a:lnTo>
                  <a:lnTo>
                    <a:pt x="359" y="69"/>
                  </a:lnTo>
                  <a:lnTo>
                    <a:pt x="363" y="93"/>
                  </a:lnTo>
                  <a:lnTo>
                    <a:pt x="365" y="116"/>
                  </a:lnTo>
                  <a:lnTo>
                    <a:pt x="365" y="141"/>
                  </a:lnTo>
                  <a:lnTo>
                    <a:pt x="366" y="164"/>
                  </a:lnTo>
                  <a:lnTo>
                    <a:pt x="368" y="190"/>
                  </a:lnTo>
                  <a:lnTo>
                    <a:pt x="368" y="213"/>
                  </a:lnTo>
                  <a:lnTo>
                    <a:pt x="368" y="238"/>
                  </a:lnTo>
                  <a:lnTo>
                    <a:pt x="368" y="262"/>
                  </a:lnTo>
                  <a:lnTo>
                    <a:pt x="368" y="287"/>
                  </a:lnTo>
                  <a:lnTo>
                    <a:pt x="366" y="310"/>
                  </a:lnTo>
                  <a:lnTo>
                    <a:pt x="366" y="333"/>
                  </a:lnTo>
                  <a:lnTo>
                    <a:pt x="366" y="356"/>
                  </a:lnTo>
                  <a:lnTo>
                    <a:pt x="366" y="378"/>
                  </a:lnTo>
                  <a:lnTo>
                    <a:pt x="378" y="384"/>
                  </a:lnTo>
                  <a:lnTo>
                    <a:pt x="397" y="392"/>
                  </a:lnTo>
                  <a:lnTo>
                    <a:pt x="422" y="394"/>
                  </a:lnTo>
                  <a:lnTo>
                    <a:pt x="454" y="397"/>
                  </a:lnTo>
                  <a:lnTo>
                    <a:pt x="488" y="399"/>
                  </a:lnTo>
                  <a:lnTo>
                    <a:pt x="528" y="401"/>
                  </a:lnTo>
                  <a:lnTo>
                    <a:pt x="572" y="401"/>
                  </a:lnTo>
                  <a:lnTo>
                    <a:pt x="617" y="403"/>
                  </a:lnTo>
                  <a:lnTo>
                    <a:pt x="661" y="403"/>
                  </a:lnTo>
                  <a:lnTo>
                    <a:pt x="705" y="403"/>
                  </a:lnTo>
                  <a:lnTo>
                    <a:pt x="749" y="403"/>
                  </a:lnTo>
                  <a:lnTo>
                    <a:pt x="792" y="405"/>
                  </a:lnTo>
                  <a:lnTo>
                    <a:pt x="828" y="405"/>
                  </a:lnTo>
                  <a:lnTo>
                    <a:pt x="863" y="407"/>
                  </a:lnTo>
                  <a:lnTo>
                    <a:pt x="891" y="411"/>
                  </a:lnTo>
                  <a:lnTo>
                    <a:pt x="916" y="416"/>
                  </a:lnTo>
                  <a:lnTo>
                    <a:pt x="1068" y="445"/>
                  </a:lnTo>
                  <a:lnTo>
                    <a:pt x="1171" y="477"/>
                  </a:lnTo>
                  <a:lnTo>
                    <a:pt x="1167" y="489"/>
                  </a:lnTo>
                  <a:lnTo>
                    <a:pt x="1163" y="498"/>
                  </a:lnTo>
                  <a:lnTo>
                    <a:pt x="1157" y="508"/>
                  </a:lnTo>
                  <a:lnTo>
                    <a:pt x="1153" y="517"/>
                  </a:lnTo>
                  <a:lnTo>
                    <a:pt x="1146" y="523"/>
                  </a:lnTo>
                  <a:lnTo>
                    <a:pt x="1140" y="530"/>
                  </a:lnTo>
                  <a:lnTo>
                    <a:pt x="1131" y="538"/>
                  </a:lnTo>
                  <a:lnTo>
                    <a:pt x="1125" y="546"/>
                  </a:lnTo>
                  <a:lnTo>
                    <a:pt x="1114" y="551"/>
                  </a:lnTo>
                  <a:lnTo>
                    <a:pt x="1106" y="555"/>
                  </a:lnTo>
                  <a:lnTo>
                    <a:pt x="1096" y="561"/>
                  </a:lnTo>
                  <a:lnTo>
                    <a:pt x="1089" y="568"/>
                  </a:lnTo>
                  <a:lnTo>
                    <a:pt x="1079" y="572"/>
                  </a:lnTo>
                  <a:lnTo>
                    <a:pt x="1070" y="578"/>
                  </a:lnTo>
                  <a:lnTo>
                    <a:pt x="1062" y="584"/>
                  </a:lnTo>
                  <a:lnTo>
                    <a:pt x="1053" y="591"/>
                  </a:lnTo>
                  <a:lnTo>
                    <a:pt x="996" y="591"/>
                  </a:lnTo>
                  <a:lnTo>
                    <a:pt x="996" y="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248"/>
            <p:cNvSpPr>
              <a:spLocks/>
            </p:cNvSpPr>
            <p:nvPr/>
          </p:nvSpPr>
          <p:spPr bwMode="auto">
            <a:xfrm>
              <a:off x="3825875" y="4922838"/>
              <a:ext cx="836613" cy="446088"/>
            </a:xfrm>
            <a:custGeom>
              <a:avLst/>
              <a:gdLst>
                <a:gd name="T0" fmla="*/ 28 w 1055"/>
                <a:gd name="T1" fmla="*/ 530 h 563"/>
                <a:gd name="T2" fmla="*/ 38 w 1055"/>
                <a:gd name="T3" fmla="*/ 517 h 563"/>
                <a:gd name="T4" fmla="*/ 51 w 1055"/>
                <a:gd name="T5" fmla="*/ 506 h 563"/>
                <a:gd name="T6" fmla="*/ 65 w 1055"/>
                <a:gd name="T7" fmla="*/ 494 h 563"/>
                <a:gd name="T8" fmla="*/ 80 w 1055"/>
                <a:gd name="T9" fmla="*/ 485 h 563"/>
                <a:gd name="T10" fmla="*/ 93 w 1055"/>
                <a:gd name="T11" fmla="*/ 475 h 563"/>
                <a:gd name="T12" fmla="*/ 110 w 1055"/>
                <a:gd name="T13" fmla="*/ 470 h 563"/>
                <a:gd name="T14" fmla="*/ 129 w 1055"/>
                <a:gd name="T15" fmla="*/ 464 h 563"/>
                <a:gd name="T16" fmla="*/ 150 w 1055"/>
                <a:gd name="T17" fmla="*/ 460 h 563"/>
                <a:gd name="T18" fmla="*/ 173 w 1055"/>
                <a:gd name="T19" fmla="*/ 466 h 563"/>
                <a:gd name="T20" fmla="*/ 236 w 1055"/>
                <a:gd name="T21" fmla="*/ 464 h 563"/>
                <a:gd name="T22" fmla="*/ 327 w 1055"/>
                <a:gd name="T23" fmla="*/ 454 h 563"/>
                <a:gd name="T24" fmla="*/ 437 w 1055"/>
                <a:gd name="T25" fmla="*/ 443 h 563"/>
                <a:gd name="T26" fmla="*/ 549 w 1055"/>
                <a:gd name="T27" fmla="*/ 428 h 563"/>
                <a:gd name="T28" fmla="*/ 658 w 1055"/>
                <a:gd name="T29" fmla="*/ 416 h 563"/>
                <a:gd name="T30" fmla="*/ 747 w 1055"/>
                <a:gd name="T31" fmla="*/ 409 h 563"/>
                <a:gd name="T32" fmla="*/ 806 w 1055"/>
                <a:gd name="T33" fmla="*/ 409 h 563"/>
                <a:gd name="T34" fmla="*/ 817 w 1055"/>
                <a:gd name="T35" fmla="*/ 399 h 563"/>
                <a:gd name="T36" fmla="*/ 802 w 1055"/>
                <a:gd name="T37" fmla="*/ 8 h 563"/>
                <a:gd name="T38" fmla="*/ 869 w 1055"/>
                <a:gd name="T39" fmla="*/ 2 h 563"/>
                <a:gd name="T40" fmla="*/ 880 w 1055"/>
                <a:gd name="T41" fmla="*/ 0 h 563"/>
                <a:gd name="T42" fmla="*/ 892 w 1055"/>
                <a:gd name="T43" fmla="*/ 0 h 563"/>
                <a:gd name="T44" fmla="*/ 909 w 1055"/>
                <a:gd name="T45" fmla="*/ 82 h 563"/>
                <a:gd name="T46" fmla="*/ 897 w 1055"/>
                <a:gd name="T47" fmla="*/ 84 h 563"/>
                <a:gd name="T48" fmla="*/ 886 w 1055"/>
                <a:gd name="T49" fmla="*/ 88 h 563"/>
                <a:gd name="T50" fmla="*/ 888 w 1055"/>
                <a:gd name="T51" fmla="*/ 126 h 563"/>
                <a:gd name="T52" fmla="*/ 892 w 1055"/>
                <a:gd name="T53" fmla="*/ 162 h 563"/>
                <a:gd name="T54" fmla="*/ 895 w 1055"/>
                <a:gd name="T55" fmla="*/ 200 h 563"/>
                <a:gd name="T56" fmla="*/ 899 w 1055"/>
                <a:gd name="T57" fmla="*/ 238 h 563"/>
                <a:gd name="T58" fmla="*/ 903 w 1055"/>
                <a:gd name="T59" fmla="*/ 276 h 563"/>
                <a:gd name="T60" fmla="*/ 907 w 1055"/>
                <a:gd name="T61" fmla="*/ 312 h 563"/>
                <a:gd name="T62" fmla="*/ 909 w 1055"/>
                <a:gd name="T63" fmla="*/ 352 h 563"/>
                <a:gd name="T64" fmla="*/ 909 w 1055"/>
                <a:gd name="T65" fmla="*/ 392 h 563"/>
                <a:gd name="T66" fmla="*/ 1055 w 1055"/>
                <a:gd name="T67" fmla="*/ 454 h 563"/>
                <a:gd name="T68" fmla="*/ 956 w 1055"/>
                <a:gd name="T69" fmla="*/ 462 h 563"/>
                <a:gd name="T70" fmla="*/ 855 w 1055"/>
                <a:gd name="T71" fmla="*/ 470 h 563"/>
                <a:gd name="T72" fmla="*/ 755 w 1055"/>
                <a:gd name="T73" fmla="*/ 475 h 563"/>
                <a:gd name="T74" fmla="*/ 654 w 1055"/>
                <a:gd name="T75" fmla="*/ 483 h 563"/>
                <a:gd name="T76" fmla="*/ 551 w 1055"/>
                <a:gd name="T77" fmla="*/ 489 h 563"/>
                <a:gd name="T78" fmla="*/ 452 w 1055"/>
                <a:gd name="T79" fmla="*/ 498 h 563"/>
                <a:gd name="T80" fmla="*/ 355 w 1055"/>
                <a:gd name="T81" fmla="*/ 510 h 563"/>
                <a:gd name="T82" fmla="*/ 266 w 1055"/>
                <a:gd name="T83" fmla="*/ 527 h 563"/>
                <a:gd name="T84" fmla="*/ 0 w 1055"/>
                <a:gd name="T85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5" h="563">
                  <a:moveTo>
                    <a:pt x="0" y="563"/>
                  </a:moveTo>
                  <a:lnTo>
                    <a:pt x="28" y="530"/>
                  </a:lnTo>
                  <a:lnTo>
                    <a:pt x="34" y="523"/>
                  </a:lnTo>
                  <a:lnTo>
                    <a:pt x="38" y="517"/>
                  </a:lnTo>
                  <a:lnTo>
                    <a:pt x="44" y="510"/>
                  </a:lnTo>
                  <a:lnTo>
                    <a:pt x="51" y="506"/>
                  </a:lnTo>
                  <a:lnTo>
                    <a:pt x="57" y="500"/>
                  </a:lnTo>
                  <a:lnTo>
                    <a:pt x="65" y="494"/>
                  </a:lnTo>
                  <a:lnTo>
                    <a:pt x="70" y="489"/>
                  </a:lnTo>
                  <a:lnTo>
                    <a:pt x="80" y="485"/>
                  </a:lnTo>
                  <a:lnTo>
                    <a:pt x="85" y="479"/>
                  </a:lnTo>
                  <a:lnTo>
                    <a:pt x="93" y="475"/>
                  </a:lnTo>
                  <a:lnTo>
                    <a:pt x="103" y="472"/>
                  </a:lnTo>
                  <a:lnTo>
                    <a:pt x="110" y="470"/>
                  </a:lnTo>
                  <a:lnTo>
                    <a:pt x="118" y="466"/>
                  </a:lnTo>
                  <a:lnTo>
                    <a:pt x="129" y="464"/>
                  </a:lnTo>
                  <a:lnTo>
                    <a:pt x="139" y="462"/>
                  </a:lnTo>
                  <a:lnTo>
                    <a:pt x="150" y="460"/>
                  </a:lnTo>
                  <a:lnTo>
                    <a:pt x="154" y="464"/>
                  </a:lnTo>
                  <a:lnTo>
                    <a:pt x="173" y="466"/>
                  </a:lnTo>
                  <a:lnTo>
                    <a:pt x="200" y="466"/>
                  </a:lnTo>
                  <a:lnTo>
                    <a:pt x="236" y="464"/>
                  </a:lnTo>
                  <a:lnTo>
                    <a:pt x="277" y="458"/>
                  </a:lnTo>
                  <a:lnTo>
                    <a:pt x="327" y="454"/>
                  </a:lnTo>
                  <a:lnTo>
                    <a:pt x="380" y="447"/>
                  </a:lnTo>
                  <a:lnTo>
                    <a:pt x="437" y="443"/>
                  </a:lnTo>
                  <a:lnTo>
                    <a:pt x="494" y="435"/>
                  </a:lnTo>
                  <a:lnTo>
                    <a:pt x="549" y="428"/>
                  </a:lnTo>
                  <a:lnTo>
                    <a:pt x="604" y="422"/>
                  </a:lnTo>
                  <a:lnTo>
                    <a:pt x="658" y="416"/>
                  </a:lnTo>
                  <a:lnTo>
                    <a:pt x="705" y="411"/>
                  </a:lnTo>
                  <a:lnTo>
                    <a:pt x="747" y="409"/>
                  </a:lnTo>
                  <a:lnTo>
                    <a:pt x="779" y="409"/>
                  </a:lnTo>
                  <a:lnTo>
                    <a:pt x="806" y="409"/>
                  </a:lnTo>
                  <a:lnTo>
                    <a:pt x="812" y="405"/>
                  </a:lnTo>
                  <a:lnTo>
                    <a:pt x="817" y="399"/>
                  </a:lnTo>
                  <a:lnTo>
                    <a:pt x="806" y="129"/>
                  </a:lnTo>
                  <a:lnTo>
                    <a:pt x="802" y="8"/>
                  </a:lnTo>
                  <a:lnTo>
                    <a:pt x="865" y="4"/>
                  </a:lnTo>
                  <a:lnTo>
                    <a:pt x="869" y="2"/>
                  </a:lnTo>
                  <a:lnTo>
                    <a:pt x="874" y="2"/>
                  </a:lnTo>
                  <a:lnTo>
                    <a:pt x="880" y="0"/>
                  </a:lnTo>
                  <a:lnTo>
                    <a:pt x="884" y="0"/>
                  </a:lnTo>
                  <a:lnTo>
                    <a:pt x="892" y="0"/>
                  </a:lnTo>
                  <a:lnTo>
                    <a:pt x="901" y="2"/>
                  </a:lnTo>
                  <a:lnTo>
                    <a:pt x="909" y="82"/>
                  </a:lnTo>
                  <a:lnTo>
                    <a:pt x="903" y="84"/>
                  </a:lnTo>
                  <a:lnTo>
                    <a:pt x="897" y="84"/>
                  </a:lnTo>
                  <a:lnTo>
                    <a:pt x="892" y="84"/>
                  </a:lnTo>
                  <a:lnTo>
                    <a:pt x="886" y="88"/>
                  </a:lnTo>
                  <a:lnTo>
                    <a:pt x="886" y="107"/>
                  </a:lnTo>
                  <a:lnTo>
                    <a:pt x="888" y="126"/>
                  </a:lnTo>
                  <a:lnTo>
                    <a:pt x="890" y="143"/>
                  </a:lnTo>
                  <a:lnTo>
                    <a:pt x="892" y="162"/>
                  </a:lnTo>
                  <a:lnTo>
                    <a:pt x="893" y="181"/>
                  </a:lnTo>
                  <a:lnTo>
                    <a:pt x="895" y="200"/>
                  </a:lnTo>
                  <a:lnTo>
                    <a:pt x="897" y="219"/>
                  </a:lnTo>
                  <a:lnTo>
                    <a:pt x="899" y="238"/>
                  </a:lnTo>
                  <a:lnTo>
                    <a:pt x="901" y="257"/>
                  </a:lnTo>
                  <a:lnTo>
                    <a:pt x="903" y="276"/>
                  </a:lnTo>
                  <a:lnTo>
                    <a:pt x="905" y="295"/>
                  </a:lnTo>
                  <a:lnTo>
                    <a:pt x="907" y="312"/>
                  </a:lnTo>
                  <a:lnTo>
                    <a:pt x="907" y="331"/>
                  </a:lnTo>
                  <a:lnTo>
                    <a:pt x="909" y="352"/>
                  </a:lnTo>
                  <a:lnTo>
                    <a:pt x="909" y="371"/>
                  </a:lnTo>
                  <a:lnTo>
                    <a:pt x="909" y="392"/>
                  </a:lnTo>
                  <a:lnTo>
                    <a:pt x="1040" y="399"/>
                  </a:lnTo>
                  <a:lnTo>
                    <a:pt x="1055" y="454"/>
                  </a:lnTo>
                  <a:lnTo>
                    <a:pt x="1006" y="458"/>
                  </a:lnTo>
                  <a:lnTo>
                    <a:pt x="956" y="462"/>
                  </a:lnTo>
                  <a:lnTo>
                    <a:pt x="905" y="466"/>
                  </a:lnTo>
                  <a:lnTo>
                    <a:pt x="855" y="470"/>
                  </a:lnTo>
                  <a:lnTo>
                    <a:pt x="804" y="472"/>
                  </a:lnTo>
                  <a:lnTo>
                    <a:pt x="755" y="475"/>
                  </a:lnTo>
                  <a:lnTo>
                    <a:pt x="703" y="477"/>
                  </a:lnTo>
                  <a:lnTo>
                    <a:pt x="654" y="483"/>
                  </a:lnTo>
                  <a:lnTo>
                    <a:pt x="603" y="485"/>
                  </a:lnTo>
                  <a:lnTo>
                    <a:pt x="551" y="489"/>
                  </a:lnTo>
                  <a:lnTo>
                    <a:pt x="500" y="492"/>
                  </a:lnTo>
                  <a:lnTo>
                    <a:pt x="452" y="498"/>
                  </a:lnTo>
                  <a:lnTo>
                    <a:pt x="403" y="504"/>
                  </a:lnTo>
                  <a:lnTo>
                    <a:pt x="355" y="510"/>
                  </a:lnTo>
                  <a:lnTo>
                    <a:pt x="310" y="519"/>
                  </a:lnTo>
                  <a:lnTo>
                    <a:pt x="266" y="527"/>
                  </a:lnTo>
                  <a:lnTo>
                    <a:pt x="0" y="563"/>
                  </a:lnTo>
                  <a:lnTo>
                    <a:pt x="0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249"/>
            <p:cNvSpPr>
              <a:spLocks/>
            </p:cNvSpPr>
            <p:nvPr/>
          </p:nvSpPr>
          <p:spPr bwMode="auto">
            <a:xfrm>
              <a:off x="4062413" y="4572000"/>
              <a:ext cx="639763" cy="723900"/>
            </a:xfrm>
            <a:custGeom>
              <a:avLst/>
              <a:gdLst>
                <a:gd name="T0" fmla="*/ 52 w 806"/>
                <a:gd name="T1" fmla="*/ 736 h 913"/>
                <a:gd name="T2" fmla="*/ 59 w 806"/>
                <a:gd name="T3" fmla="*/ 512 h 913"/>
                <a:gd name="T4" fmla="*/ 50 w 806"/>
                <a:gd name="T5" fmla="*/ 363 h 913"/>
                <a:gd name="T6" fmla="*/ 16 w 806"/>
                <a:gd name="T7" fmla="*/ 285 h 913"/>
                <a:gd name="T8" fmla="*/ 4 w 806"/>
                <a:gd name="T9" fmla="*/ 194 h 913"/>
                <a:gd name="T10" fmla="*/ 19 w 806"/>
                <a:gd name="T11" fmla="*/ 143 h 913"/>
                <a:gd name="T12" fmla="*/ 73 w 806"/>
                <a:gd name="T13" fmla="*/ 124 h 913"/>
                <a:gd name="T14" fmla="*/ 114 w 806"/>
                <a:gd name="T15" fmla="*/ 109 h 913"/>
                <a:gd name="T16" fmla="*/ 122 w 806"/>
                <a:gd name="T17" fmla="*/ 78 h 913"/>
                <a:gd name="T18" fmla="*/ 118 w 806"/>
                <a:gd name="T19" fmla="*/ 44 h 913"/>
                <a:gd name="T20" fmla="*/ 293 w 806"/>
                <a:gd name="T21" fmla="*/ 2 h 913"/>
                <a:gd name="T22" fmla="*/ 379 w 806"/>
                <a:gd name="T23" fmla="*/ 0 h 913"/>
                <a:gd name="T24" fmla="*/ 493 w 806"/>
                <a:gd name="T25" fmla="*/ 4 h 913"/>
                <a:gd name="T26" fmla="*/ 377 w 806"/>
                <a:gd name="T27" fmla="*/ 63 h 913"/>
                <a:gd name="T28" fmla="*/ 421 w 806"/>
                <a:gd name="T29" fmla="*/ 57 h 913"/>
                <a:gd name="T30" fmla="*/ 468 w 806"/>
                <a:gd name="T31" fmla="*/ 52 h 913"/>
                <a:gd name="T32" fmla="*/ 529 w 806"/>
                <a:gd name="T33" fmla="*/ 50 h 913"/>
                <a:gd name="T34" fmla="*/ 626 w 806"/>
                <a:gd name="T35" fmla="*/ 48 h 913"/>
                <a:gd name="T36" fmla="*/ 723 w 806"/>
                <a:gd name="T37" fmla="*/ 50 h 913"/>
                <a:gd name="T38" fmla="*/ 757 w 806"/>
                <a:gd name="T39" fmla="*/ 78 h 913"/>
                <a:gd name="T40" fmla="*/ 685 w 806"/>
                <a:gd name="T41" fmla="*/ 107 h 913"/>
                <a:gd name="T42" fmla="*/ 470 w 806"/>
                <a:gd name="T43" fmla="*/ 118 h 913"/>
                <a:gd name="T44" fmla="*/ 253 w 806"/>
                <a:gd name="T45" fmla="*/ 139 h 913"/>
                <a:gd name="T46" fmla="*/ 198 w 806"/>
                <a:gd name="T47" fmla="*/ 152 h 913"/>
                <a:gd name="T48" fmla="*/ 268 w 806"/>
                <a:gd name="T49" fmla="*/ 154 h 913"/>
                <a:gd name="T50" fmla="*/ 325 w 806"/>
                <a:gd name="T51" fmla="*/ 154 h 913"/>
                <a:gd name="T52" fmla="*/ 259 w 806"/>
                <a:gd name="T53" fmla="*/ 171 h 913"/>
                <a:gd name="T54" fmla="*/ 194 w 806"/>
                <a:gd name="T55" fmla="*/ 190 h 913"/>
                <a:gd name="T56" fmla="*/ 162 w 806"/>
                <a:gd name="T57" fmla="*/ 209 h 913"/>
                <a:gd name="T58" fmla="*/ 206 w 806"/>
                <a:gd name="T59" fmla="*/ 211 h 913"/>
                <a:gd name="T60" fmla="*/ 248 w 806"/>
                <a:gd name="T61" fmla="*/ 209 h 913"/>
                <a:gd name="T62" fmla="*/ 63 w 806"/>
                <a:gd name="T63" fmla="*/ 270 h 913"/>
                <a:gd name="T64" fmla="*/ 156 w 806"/>
                <a:gd name="T65" fmla="*/ 265 h 913"/>
                <a:gd name="T66" fmla="*/ 270 w 806"/>
                <a:gd name="T67" fmla="*/ 247 h 913"/>
                <a:gd name="T68" fmla="*/ 367 w 806"/>
                <a:gd name="T69" fmla="*/ 232 h 913"/>
                <a:gd name="T70" fmla="*/ 384 w 806"/>
                <a:gd name="T71" fmla="*/ 189 h 913"/>
                <a:gd name="T72" fmla="*/ 440 w 806"/>
                <a:gd name="T73" fmla="*/ 240 h 913"/>
                <a:gd name="T74" fmla="*/ 514 w 806"/>
                <a:gd name="T75" fmla="*/ 236 h 913"/>
                <a:gd name="T76" fmla="*/ 552 w 806"/>
                <a:gd name="T77" fmla="*/ 152 h 913"/>
                <a:gd name="T78" fmla="*/ 569 w 806"/>
                <a:gd name="T79" fmla="*/ 187 h 913"/>
                <a:gd name="T80" fmla="*/ 588 w 806"/>
                <a:gd name="T81" fmla="*/ 223 h 913"/>
                <a:gd name="T82" fmla="*/ 618 w 806"/>
                <a:gd name="T83" fmla="*/ 230 h 913"/>
                <a:gd name="T84" fmla="*/ 702 w 806"/>
                <a:gd name="T85" fmla="*/ 228 h 913"/>
                <a:gd name="T86" fmla="*/ 778 w 806"/>
                <a:gd name="T87" fmla="*/ 225 h 913"/>
                <a:gd name="T88" fmla="*/ 770 w 806"/>
                <a:gd name="T89" fmla="*/ 325 h 913"/>
                <a:gd name="T90" fmla="*/ 554 w 806"/>
                <a:gd name="T91" fmla="*/ 333 h 913"/>
                <a:gd name="T92" fmla="*/ 343 w 806"/>
                <a:gd name="T93" fmla="*/ 358 h 913"/>
                <a:gd name="T94" fmla="*/ 170 w 806"/>
                <a:gd name="T95" fmla="*/ 422 h 913"/>
                <a:gd name="T96" fmla="*/ 118 w 806"/>
                <a:gd name="T97" fmla="*/ 536 h 913"/>
                <a:gd name="T98" fmla="*/ 122 w 806"/>
                <a:gd name="T99" fmla="*/ 544 h 913"/>
                <a:gd name="T100" fmla="*/ 164 w 806"/>
                <a:gd name="T101" fmla="*/ 533 h 913"/>
                <a:gd name="T102" fmla="*/ 202 w 806"/>
                <a:gd name="T103" fmla="*/ 525 h 913"/>
                <a:gd name="T104" fmla="*/ 105 w 806"/>
                <a:gd name="T105" fmla="*/ 624 h 913"/>
                <a:gd name="T106" fmla="*/ 137 w 806"/>
                <a:gd name="T107" fmla="*/ 624 h 913"/>
                <a:gd name="T108" fmla="*/ 175 w 806"/>
                <a:gd name="T109" fmla="*/ 622 h 913"/>
                <a:gd name="T110" fmla="*/ 202 w 806"/>
                <a:gd name="T111" fmla="*/ 624 h 913"/>
                <a:gd name="T112" fmla="*/ 187 w 806"/>
                <a:gd name="T113" fmla="*/ 654 h 913"/>
                <a:gd name="T114" fmla="*/ 99 w 806"/>
                <a:gd name="T115" fmla="*/ 719 h 913"/>
                <a:gd name="T116" fmla="*/ 92 w 806"/>
                <a:gd name="T117" fmla="*/ 869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6" h="913">
                  <a:moveTo>
                    <a:pt x="40" y="913"/>
                  </a:moveTo>
                  <a:lnTo>
                    <a:pt x="42" y="880"/>
                  </a:lnTo>
                  <a:lnTo>
                    <a:pt x="44" y="846"/>
                  </a:lnTo>
                  <a:lnTo>
                    <a:pt x="48" y="810"/>
                  </a:lnTo>
                  <a:lnTo>
                    <a:pt x="50" y="774"/>
                  </a:lnTo>
                  <a:lnTo>
                    <a:pt x="52" y="736"/>
                  </a:lnTo>
                  <a:lnTo>
                    <a:pt x="54" y="698"/>
                  </a:lnTo>
                  <a:lnTo>
                    <a:pt x="56" y="660"/>
                  </a:lnTo>
                  <a:lnTo>
                    <a:pt x="57" y="622"/>
                  </a:lnTo>
                  <a:lnTo>
                    <a:pt x="57" y="584"/>
                  </a:lnTo>
                  <a:lnTo>
                    <a:pt x="59" y="548"/>
                  </a:lnTo>
                  <a:lnTo>
                    <a:pt x="59" y="512"/>
                  </a:lnTo>
                  <a:lnTo>
                    <a:pt x="61" y="479"/>
                  </a:lnTo>
                  <a:lnTo>
                    <a:pt x="59" y="447"/>
                  </a:lnTo>
                  <a:lnTo>
                    <a:pt x="59" y="420"/>
                  </a:lnTo>
                  <a:lnTo>
                    <a:pt x="59" y="396"/>
                  </a:lnTo>
                  <a:lnTo>
                    <a:pt x="59" y="375"/>
                  </a:lnTo>
                  <a:lnTo>
                    <a:pt x="50" y="363"/>
                  </a:lnTo>
                  <a:lnTo>
                    <a:pt x="40" y="352"/>
                  </a:lnTo>
                  <a:lnTo>
                    <a:pt x="35" y="341"/>
                  </a:lnTo>
                  <a:lnTo>
                    <a:pt x="29" y="329"/>
                  </a:lnTo>
                  <a:lnTo>
                    <a:pt x="23" y="314"/>
                  </a:lnTo>
                  <a:lnTo>
                    <a:pt x="19" y="301"/>
                  </a:lnTo>
                  <a:lnTo>
                    <a:pt x="16" y="285"/>
                  </a:lnTo>
                  <a:lnTo>
                    <a:pt x="14" y="272"/>
                  </a:lnTo>
                  <a:lnTo>
                    <a:pt x="10" y="255"/>
                  </a:lnTo>
                  <a:lnTo>
                    <a:pt x="8" y="240"/>
                  </a:lnTo>
                  <a:lnTo>
                    <a:pt x="6" y="225"/>
                  </a:lnTo>
                  <a:lnTo>
                    <a:pt x="6" y="209"/>
                  </a:lnTo>
                  <a:lnTo>
                    <a:pt x="4" y="194"/>
                  </a:lnTo>
                  <a:lnTo>
                    <a:pt x="2" y="179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6" y="149"/>
                  </a:lnTo>
                  <a:lnTo>
                    <a:pt x="12" y="145"/>
                  </a:lnTo>
                  <a:lnTo>
                    <a:pt x="19" y="143"/>
                  </a:lnTo>
                  <a:lnTo>
                    <a:pt x="27" y="139"/>
                  </a:lnTo>
                  <a:lnTo>
                    <a:pt x="37" y="135"/>
                  </a:lnTo>
                  <a:lnTo>
                    <a:pt x="44" y="133"/>
                  </a:lnTo>
                  <a:lnTo>
                    <a:pt x="56" y="132"/>
                  </a:lnTo>
                  <a:lnTo>
                    <a:pt x="65" y="128"/>
                  </a:lnTo>
                  <a:lnTo>
                    <a:pt x="73" y="124"/>
                  </a:lnTo>
                  <a:lnTo>
                    <a:pt x="82" y="122"/>
                  </a:lnTo>
                  <a:lnTo>
                    <a:pt x="90" y="120"/>
                  </a:lnTo>
                  <a:lnTo>
                    <a:pt x="97" y="116"/>
                  </a:lnTo>
                  <a:lnTo>
                    <a:pt x="105" y="114"/>
                  </a:lnTo>
                  <a:lnTo>
                    <a:pt x="111" y="111"/>
                  </a:lnTo>
                  <a:lnTo>
                    <a:pt x="114" y="109"/>
                  </a:lnTo>
                  <a:lnTo>
                    <a:pt x="118" y="107"/>
                  </a:lnTo>
                  <a:lnTo>
                    <a:pt x="118" y="101"/>
                  </a:lnTo>
                  <a:lnTo>
                    <a:pt x="120" y="95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78"/>
                  </a:lnTo>
                  <a:lnTo>
                    <a:pt x="122" y="73"/>
                  </a:lnTo>
                  <a:lnTo>
                    <a:pt x="122" y="69"/>
                  </a:lnTo>
                  <a:lnTo>
                    <a:pt x="122" y="63"/>
                  </a:lnTo>
                  <a:lnTo>
                    <a:pt x="120" y="56"/>
                  </a:lnTo>
                  <a:lnTo>
                    <a:pt x="120" y="52"/>
                  </a:lnTo>
                  <a:lnTo>
                    <a:pt x="118" y="44"/>
                  </a:lnTo>
                  <a:lnTo>
                    <a:pt x="118" y="38"/>
                  </a:lnTo>
                  <a:lnTo>
                    <a:pt x="118" y="33"/>
                  </a:lnTo>
                  <a:lnTo>
                    <a:pt x="118" y="27"/>
                  </a:lnTo>
                  <a:lnTo>
                    <a:pt x="118" y="21"/>
                  </a:lnTo>
                  <a:lnTo>
                    <a:pt x="118" y="16"/>
                  </a:lnTo>
                  <a:lnTo>
                    <a:pt x="293" y="2"/>
                  </a:lnTo>
                  <a:lnTo>
                    <a:pt x="301" y="2"/>
                  </a:lnTo>
                  <a:lnTo>
                    <a:pt x="312" y="2"/>
                  </a:lnTo>
                  <a:lnTo>
                    <a:pt x="327" y="2"/>
                  </a:lnTo>
                  <a:lnTo>
                    <a:pt x="343" y="2"/>
                  </a:lnTo>
                  <a:lnTo>
                    <a:pt x="360" y="0"/>
                  </a:lnTo>
                  <a:lnTo>
                    <a:pt x="379" y="0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0" y="0"/>
                  </a:lnTo>
                  <a:lnTo>
                    <a:pt x="459" y="0"/>
                  </a:lnTo>
                  <a:lnTo>
                    <a:pt x="476" y="0"/>
                  </a:lnTo>
                  <a:lnTo>
                    <a:pt x="493" y="4"/>
                  </a:lnTo>
                  <a:lnTo>
                    <a:pt x="508" y="4"/>
                  </a:lnTo>
                  <a:lnTo>
                    <a:pt x="519" y="8"/>
                  </a:lnTo>
                  <a:lnTo>
                    <a:pt x="531" y="10"/>
                  </a:lnTo>
                  <a:lnTo>
                    <a:pt x="536" y="16"/>
                  </a:lnTo>
                  <a:lnTo>
                    <a:pt x="369" y="54"/>
                  </a:lnTo>
                  <a:lnTo>
                    <a:pt x="377" y="63"/>
                  </a:lnTo>
                  <a:lnTo>
                    <a:pt x="383" y="61"/>
                  </a:lnTo>
                  <a:lnTo>
                    <a:pt x="390" y="61"/>
                  </a:lnTo>
                  <a:lnTo>
                    <a:pt x="398" y="59"/>
                  </a:lnTo>
                  <a:lnTo>
                    <a:pt x="405" y="59"/>
                  </a:lnTo>
                  <a:lnTo>
                    <a:pt x="413" y="57"/>
                  </a:lnTo>
                  <a:lnTo>
                    <a:pt x="421" y="57"/>
                  </a:lnTo>
                  <a:lnTo>
                    <a:pt x="428" y="56"/>
                  </a:lnTo>
                  <a:lnTo>
                    <a:pt x="438" y="56"/>
                  </a:lnTo>
                  <a:lnTo>
                    <a:pt x="443" y="54"/>
                  </a:lnTo>
                  <a:lnTo>
                    <a:pt x="453" y="54"/>
                  </a:lnTo>
                  <a:lnTo>
                    <a:pt x="459" y="52"/>
                  </a:lnTo>
                  <a:lnTo>
                    <a:pt x="468" y="52"/>
                  </a:lnTo>
                  <a:lnTo>
                    <a:pt x="474" y="52"/>
                  </a:lnTo>
                  <a:lnTo>
                    <a:pt x="483" y="52"/>
                  </a:lnTo>
                  <a:lnTo>
                    <a:pt x="489" y="52"/>
                  </a:lnTo>
                  <a:lnTo>
                    <a:pt x="497" y="54"/>
                  </a:lnTo>
                  <a:lnTo>
                    <a:pt x="514" y="52"/>
                  </a:lnTo>
                  <a:lnTo>
                    <a:pt x="529" y="50"/>
                  </a:lnTo>
                  <a:lnTo>
                    <a:pt x="546" y="48"/>
                  </a:lnTo>
                  <a:lnTo>
                    <a:pt x="561" y="48"/>
                  </a:lnTo>
                  <a:lnTo>
                    <a:pt x="578" y="48"/>
                  </a:lnTo>
                  <a:lnTo>
                    <a:pt x="594" y="48"/>
                  </a:lnTo>
                  <a:lnTo>
                    <a:pt x="611" y="48"/>
                  </a:lnTo>
                  <a:lnTo>
                    <a:pt x="626" y="48"/>
                  </a:lnTo>
                  <a:lnTo>
                    <a:pt x="643" y="48"/>
                  </a:lnTo>
                  <a:lnTo>
                    <a:pt x="658" y="48"/>
                  </a:lnTo>
                  <a:lnTo>
                    <a:pt x="675" y="48"/>
                  </a:lnTo>
                  <a:lnTo>
                    <a:pt x="690" y="48"/>
                  </a:lnTo>
                  <a:lnTo>
                    <a:pt x="708" y="48"/>
                  </a:lnTo>
                  <a:lnTo>
                    <a:pt x="723" y="50"/>
                  </a:lnTo>
                  <a:lnTo>
                    <a:pt x="740" y="52"/>
                  </a:lnTo>
                  <a:lnTo>
                    <a:pt x="757" y="54"/>
                  </a:lnTo>
                  <a:lnTo>
                    <a:pt x="757" y="57"/>
                  </a:lnTo>
                  <a:lnTo>
                    <a:pt x="757" y="65"/>
                  </a:lnTo>
                  <a:lnTo>
                    <a:pt x="757" y="71"/>
                  </a:lnTo>
                  <a:lnTo>
                    <a:pt x="757" y="78"/>
                  </a:lnTo>
                  <a:lnTo>
                    <a:pt x="757" y="86"/>
                  </a:lnTo>
                  <a:lnTo>
                    <a:pt x="757" y="94"/>
                  </a:lnTo>
                  <a:lnTo>
                    <a:pt x="757" y="101"/>
                  </a:lnTo>
                  <a:lnTo>
                    <a:pt x="759" y="107"/>
                  </a:lnTo>
                  <a:lnTo>
                    <a:pt x="723" y="107"/>
                  </a:lnTo>
                  <a:lnTo>
                    <a:pt x="685" y="107"/>
                  </a:lnTo>
                  <a:lnTo>
                    <a:pt x="647" y="109"/>
                  </a:lnTo>
                  <a:lnTo>
                    <a:pt x="613" y="111"/>
                  </a:lnTo>
                  <a:lnTo>
                    <a:pt x="576" y="111"/>
                  </a:lnTo>
                  <a:lnTo>
                    <a:pt x="540" y="113"/>
                  </a:lnTo>
                  <a:lnTo>
                    <a:pt x="504" y="116"/>
                  </a:lnTo>
                  <a:lnTo>
                    <a:pt x="470" y="118"/>
                  </a:lnTo>
                  <a:lnTo>
                    <a:pt x="434" y="122"/>
                  </a:lnTo>
                  <a:lnTo>
                    <a:pt x="398" y="124"/>
                  </a:lnTo>
                  <a:lnTo>
                    <a:pt x="362" y="128"/>
                  </a:lnTo>
                  <a:lnTo>
                    <a:pt x="325" y="132"/>
                  </a:lnTo>
                  <a:lnTo>
                    <a:pt x="289" y="135"/>
                  </a:lnTo>
                  <a:lnTo>
                    <a:pt x="253" y="139"/>
                  </a:lnTo>
                  <a:lnTo>
                    <a:pt x="217" y="145"/>
                  </a:lnTo>
                  <a:lnTo>
                    <a:pt x="179" y="152"/>
                  </a:lnTo>
                  <a:lnTo>
                    <a:pt x="181" y="152"/>
                  </a:lnTo>
                  <a:lnTo>
                    <a:pt x="183" y="152"/>
                  </a:lnTo>
                  <a:lnTo>
                    <a:pt x="189" y="152"/>
                  </a:lnTo>
                  <a:lnTo>
                    <a:pt x="198" y="152"/>
                  </a:lnTo>
                  <a:lnTo>
                    <a:pt x="208" y="152"/>
                  </a:lnTo>
                  <a:lnTo>
                    <a:pt x="219" y="152"/>
                  </a:lnTo>
                  <a:lnTo>
                    <a:pt x="230" y="152"/>
                  </a:lnTo>
                  <a:lnTo>
                    <a:pt x="244" y="154"/>
                  </a:lnTo>
                  <a:lnTo>
                    <a:pt x="257" y="154"/>
                  </a:lnTo>
                  <a:lnTo>
                    <a:pt x="268" y="154"/>
                  </a:lnTo>
                  <a:lnTo>
                    <a:pt x="280" y="154"/>
                  </a:lnTo>
                  <a:lnTo>
                    <a:pt x="293" y="154"/>
                  </a:lnTo>
                  <a:lnTo>
                    <a:pt x="303" y="154"/>
                  </a:lnTo>
                  <a:lnTo>
                    <a:pt x="312" y="154"/>
                  </a:lnTo>
                  <a:lnTo>
                    <a:pt x="320" y="154"/>
                  </a:lnTo>
                  <a:lnTo>
                    <a:pt x="325" y="154"/>
                  </a:lnTo>
                  <a:lnTo>
                    <a:pt x="312" y="158"/>
                  </a:lnTo>
                  <a:lnTo>
                    <a:pt x="301" y="160"/>
                  </a:lnTo>
                  <a:lnTo>
                    <a:pt x="291" y="164"/>
                  </a:lnTo>
                  <a:lnTo>
                    <a:pt x="280" y="166"/>
                  </a:lnTo>
                  <a:lnTo>
                    <a:pt x="268" y="170"/>
                  </a:lnTo>
                  <a:lnTo>
                    <a:pt x="259" y="171"/>
                  </a:lnTo>
                  <a:lnTo>
                    <a:pt x="248" y="173"/>
                  </a:lnTo>
                  <a:lnTo>
                    <a:pt x="236" y="177"/>
                  </a:lnTo>
                  <a:lnTo>
                    <a:pt x="227" y="181"/>
                  </a:lnTo>
                  <a:lnTo>
                    <a:pt x="215" y="183"/>
                  </a:lnTo>
                  <a:lnTo>
                    <a:pt x="204" y="187"/>
                  </a:lnTo>
                  <a:lnTo>
                    <a:pt x="194" y="190"/>
                  </a:lnTo>
                  <a:lnTo>
                    <a:pt x="183" y="194"/>
                  </a:lnTo>
                  <a:lnTo>
                    <a:pt x="171" y="198"/>
                  </a:lnTo>
                  <a:lnTo>
                    <a:pt x="162" y="202"/>
                  </a:lnTo>
                  <a:lnTo>
                    <a:pt x="151" y="206"/>
                  </a:lnTo>
                  <a:lnTo>
                    <a:pt x="156" y="208"/>
                  </a:lnTo>
                  <a:lnTo>
                    <a:pt x="162" y="209"/>
                  </a:lnTo>
                  <a:lnTo>
                    <a:pt x="170" y="211"/>
                  </a:lnTo>
                  <a:lnTo>
                    <a:pt x="177" y="211"/>
                  </a:lnTo>
                  <a:lnTo>
                    <a:pt x="183" y="211"/>
                  </a:lnTo>
                  <a:lnTo>
                    <a:pt x="191" y="211"/>
                  </a:lnTo>
                  <a:lnTo>
                    <a:pt x="198" y="211"/>
                  </a:lnTo>
                  <a:lnTo>
                    <a:pt x="206" y="211"/>
                  </a:lnTo>
                  <a:lnTo>
                    <a:pt x="213" y="209"/>
                  </a:lnTo>
                  <a:lnTo>
                    <a:pt x="219" y="209"/>
                  </a:lnTo>
                  <a:lnTo>
                    <a:pt x="227" y="209"/>
                  </a:lnTo>
                  <a:lnTo>
                    <a:pt x="234" y="209"/>
                  </a:lnTo>
                  <a:lnTo>
                    <a:pt x="242" y="209"/>
                  </a:lnTo>
                  <a:lnTo>
                    <a:pt x="248" y="209"/>
                  </a:lnTo>
                  <a:lnTo>
                    <a:pt x="255" y="211"/>
                  </a:lnTo>
                  <a:lnTo>
                    <a:pt x="265" y="213"/>
                  </a:lnTo>
                  <a:lnTo>
                    <a:pt x="67" y="261"/>
                  </a:lnTo>
                  <a:lnTo>
                    <a:pt x="65" y="265"/>
                  </a:lnTo>
                  <a:lnTo>
                    <a:pt x="65" y="266"/>
                  </a:lnTo>
                  <a:lnTo>
                    <a:pt x="63" y="270"/>
                  </a:lnTo>
                  <a:lnTo>
                    <a:pt x="63" y="276"/>
                  </a:lnTo>
                  <a:lnTo>
                    <a:pt x="80" y="274"/>
                  </a:lnTo>
                  <a:lnTo>
                    <a:pt x="99" y="272"/>
                  </a:lnTo>
                  <a:lnTo>
                    <a:pt x="118" y="270"/>
                  </a:lnTo>
                  <a:lnTo>
                    <a:pt x="137" y="268"/>
                  </a:lnTo>
                  <a:lnTo>
                    <a:pt x="156" y="265"/>
                  </a:lnTo>
                  <a:lnTo>
                    <a:pt x="175" y="263"/>
                  </a:lnTo>
                  <a:lnTo>
                    <a:pt x="194" y="259"/>
                  </a:lnTo>
                  <a:lnTo>
                    <a:pt x="213" y="255"/>
                  </a:lnTo>
                  <a:lnTo>
                    <a:pt x="232" y="253"/>
                  </a:lnTo>
                  <a:lnTo>
                    <a:pt x="251" y="249"/>
                  </a:lnTo>
                  <a:lnTo>
                    <a:pt x="270" y="247"/>
                  </a:lnTo>
                  <a:lnTo>
                    <a:pt x="289" y="244"/>
                  </a:lnTo>
                  <a:lnTo>
                    <a:pt x="306" y="242"/>
                  </a:lnTo>
                  <a:lnTo>
                    <a:pt x="325" y="240"/>
                  </a:lnTo>
                  <a:lnTo>
                    <a:pt x="343" y="240"/>
                  </a:lnTo>
                  <a:lnTo>
                    <a:pt x="362" y="240"/>
                  </a:lnTo>
                  <a:lnTo>
                    <a:pt x="367" y="232"/>
                  </a:lnTo>
                  <a:lnTo>
                    <a:pt x="371" y="227"/>
                  </a:lnTo>
                  <a:lnTo>
                    <a:pt x="375" y="219"/>
                  </a:lnTo>
                  <a:lnTo>
                    <a:pt x="377" y="213"/>
                  </a:lnTo>
                  <a:lnTo>
                    <a:pt x="379" y="204"/>
                  </a:lnTo>
                  <a:lnTo>
                    <a:pt x="383" y="196"/>
                  </a:lnTo>
                  <a:lnTo>
                    <a:pt x="384" y="189"/>
                  </a:lnTo>
                  <a:lnTo>
                    <a:pt x="388" y="181"/>
                  </a:lnTo>
                  <a:lnTo>
                    <a:pt x="421" y="240"/>
                  </a:lnTo>
                  <a:lnTo>
                    <a:pt x="422" y="240"/>
                  </a:lnTo>
                  <a:lnTo>
                    <a:pt x="426" y="240"/>
                  </a:lnTo>
                  <a:lnTo>
                    <a:pt x="432" y="240"/>
                  </a:lnTo>
                  <a:lnTo>
                    <a:pt x="440" y="240"/>
                  </a:lnTo>
                  <a:lnTo>
                    <a:pt x="460" y="173"/>
                  </a:lnTo>
                  <a:lnTo>
                    <a:pt x="489" y="240"/>
                  </a:lnTo>
                  <a:lnTo>
                    <a:pt x="495" y="236"/>
                  </a:lnTo>
                  <a:lnTo>
                    <a:pt x="502" y="236"/>
                  </a:lnTo>
                  <a:lnTo>
                    <a:pt x="506" y="236"/>
                  </a:lnTo>
                  <a:lnTo>
                    <a:pt x="514" y="236"/>
                  </a:lnTo>
                  <a:lnTo>
                    <a:pt x="519" y="236"/>
                  </a:lnTo>
                  <a:lnTo>
                    <a:pt x="525" y="238"/>
                  </a:lnTo>
                  <a:lnTo>
                    <a:pt x="529" y="236"/>
                  </a:lnTo>
                  <a:lnTo>
                    <a:pt x="535" y="236"/>
                  </a:lnTo>
                  <a:lnTo>
                    <a:pt x="552" y="152"/>
                  </a:lnTo>
                  <a:lnTo>
                    <a:pt x="552" y="152"/>
                  </a:lnTo>
                  <a:lnTo>
                    <a:pt x="554" y="156"/>
                  </a:lnTo>
                  <a:lnTo>
                    <a:pt x="555" y="160"/>
                  </a:lnTo>
                  <a:lnTo>
                    <a:pt x="559" y="168"/>
                  </a:lnTo>
                  <a:lnTo>
                    <a:pt x="561" y="171"/>
                  </a:lnTo>
                  <a:lnTo>
                    <a:pt x="565" y="179"/>
                  </a:lnTo>
                  <a:lnTo>
                    <a:pt x="569" y="187"/>
                  </a:lnTo>
                  <a:lnTo>
                    <a:pt x="573" y="194"/>
                  </a:lnTo>
                  <a:lnTo>
                    <a:pt x="576" y="200"/>
                  </a:lnTo>
                  <a:lnTo>
                    <a:pt x="580" y="208"/>
                  </a:lnTo>
                  <a:lnTo>
                    <a:pt x="582" y="213"/>
                  </a:lnTo>
                  <a:lnTo>
                    <a:pt x="586" y="219"/>
                  </a:lnTo>
                  <a:lnTo>
                    <a:pt x="588" y="223"/>
                  </a:lnTo>
                  <a:lnTo>
                    <a:pt x="590" y="228"/>
                  </a:lnTo>
                  <a:lnTo>
                    <a:pt x="592" y="230"/>
                  </a:lnTo>
                  <a:lnTo>
                    <a:pt x="592" y="232"/>
                  </a:lnTo>
                  <a:lnTo>
                    <a:pt x="599" y="232"/>
                  </a:lnTo>
                  <a:lnTo>
                    <a:pt x="611" y="232"/>
                  </a:lnTo>
                  <a:lnTo>
                    <a:pt x="618" y="230"/>
                  </a:lnTo>
                  <a:lnTo>
                    <a:pt x="626" y="228"/>
                  </a:lnTo>
                  <a:lnTo>
                    <a:pt x="651" y="145"/>
                  </a:lnTo>
                  <a:lnTo>
                    <a:pt x="683" y="225"/>
                  </a:lnTo>
                  <a:lnTo>
                    <a:pt x="690" y="227"/>
                  </a:lnTo>
                  <a:lnTo>
                    <a:pt x="698" y="228"/>
                  </a:lnTo>
                  <a:lnTo>
                    <a:pt x="702" y="228"/>
                  </a:lnTo>
                  <a:lnTo>
                    <a:pt x="706" y="228"/>
                  </a:lnTo>
                  <a:lnTo>
                    <a:pt x="709" y="228"/>
                  </a:lnTo>
                  <a:lnTo>
                    <a:pt x="715" y="228"/>
                  </a:lnTo>
                  <a:lnTo>
                    <a:pt x="746" y="149"/>
                  </a:lnTo>
                  <a:lnTo>
                    <a:pt x="749" y="149"/>
                  </a:lnTo>
                  <a:lnTo>
                    <a:pt x="778" y="225"/>
                  </a:lnTo>
                  <a:lnTo>
                    <a:pt x="784" y="227"/>
                  </a:lnTo>
                  <a:lnTo>
                    <a:pt x="791" y="228"/>
                  </a:lnTo>
                  <a:lnTo>
                    <a:pt x="799" y="228"/>
                  </a:lnTo>
                  <a:lnTo>
                    <a:pt x="806" y="232"/>
                  </a:lnTo>
                  <a:lnTo>
                    <a:pt x="806" y="327"/>
                  </a:lnTo>
                  <a:lnTo>
                    <a:pt x="770" y="325"/>
                  </a:lnTo>
                  <a:lnTo>
                    <a:pt x="734" y="325"/>
                  </a:lnTo>
                  <a:lnTo>
                    <a:pt x="696" y="325"/>
                  </a:lnTo>
                  <a:lnTo>
                    <a:pt x="660" y="327"/>
                  </a:lnTo>
                  <a:lnTo>
                    <a:pt x="626" y="327"/>
                  </a:lnTo>
                  <a:lnTo>
                    <a:pt x="590" y="329"/>
                  </a:lnTo>
                  <a:lnTo>
                    <a:pt x="554" y="333"/>
                  </a:lnTo>
                  <a:lnTo>
                    <a:pt x="519" y="335"/>
                  </a:lnTo>
                  <a:lnTo>
                    <a:pt x="483" y="339"/>
                  </a:lnTo>
                  <a:lnTo>
                    <a:pt x="449" y="342"/>
                  </a:lnTo>
                  <a:lnTo>
                    <a:pt x="413" y="346"/>
                  </a:lnTo>
                  <a:lnTo>
                    <a:pt x="379" y="352"/>
                  </a:lnTo>
                  <a:lnTo>
                    <a:pt x="343" y="358"/>
                  </a:lnTo>
                  <a:lnTo>
                    <a:pt x="308" y="363"/>
                  </a:lnTo>
                  <a:lnTo>
                    <a:pt x="272" y="369"/>
                  </a:lnTo>
                  <a:lnTo>
                    <a:pt x="238" y="379"/>
                  </a:lnTo>
                  <a:lnTo>
                    <a:pt x="154" y="411"/>
                  </a:lnTo>
                  <a:lnTo>
                    <a:pt x="160" y="417"/>
                  </a:lnTo>
                  <a:lnTo>
                    <a:pt x="170" y="422"/>
                  </a:lnTo>
                  <a:lnTo>
                    <a:pt x="177" y="424"/>
                  </a:lnTo>
                  <a:lnTo>
                    <a:pt x="187" y="426"/>
                  </a:lnTo>
                  <a:lnTo>
                    <a:pt x="248" y="422"/>
                  </a:lnTo>
                  <a:lnTo>
                    <a:pt x="227" y="491"/>
                  </a:lnTo>
                  <a:lnTo>
                    <a:pt x="118" y="534"/>
                  </a:lnTo>
                  <a:lnTo>
                    <a:pt x="118" y="536"/>
                  </a:lnTo>
                  <a:lnTo>
                    <a:pt x="113" y="542"/>
                  </a:lnTo>
                  <a:lnTo>
                    <a:pt x="107" y="546"/>
                  </a:lnTo>
                  <a:lnTo>
                    <a:pt x="107" y="550"/>
                  </a:lnTo>
                  <a:lnTo>
                    <a:pt x="111" y="548"/>
                  </a:lnTo>
                  <a:lnTo>
                    <a:pt x="116" y="544"/>
                  </a:lnTo>
                  <a:lnTo>
                    <a:pt x="122" y="544"/>
                  </a:lnTo>
                  <a:lnTo>
                    <a:pt x="130" y="542"/>
                  </a:lnTo>
                  <a:lnTo>
                    <a:pt x="135" y="540"/>
                  </a:lnTo>
                  <a:lnTo>
                    <a:pt x="143" y="538"/>
                  </a:lnTo>
                  <a:lnTo>
                    <a:pt x="149" y="536"/>
                  </a:lnTo>
                  <a:lnTo>
                    <a:pt x="156" y="534"/>
                  </a:lnTo>
                  <a:lnTo>
                    <a:pt x="164" y="533"/>
                  </a:lnTo>
                  <a:lnTo>
                    <a:pt x="170" y="533"/>
                  </a:lnTo>
                  <a:lnTo>
                    <a:pt x="177" y="531"/>
                  </a:lnTo>
                  <a:lnTo>
                    <a:pt x="185" y="529"/>
                  </a:lnTo>
                  <a:lnTo>
                    <a:pt x="191" y="527"/>
                  </a:lnTo>
                  <a:lnTo>
                    <a:pt x="198" y="527"/>
                  </a:lnTo>
                  <a:lnTo>
                    <a:pt x="202" y="525"/>
                  </a:lnTo>
                  <a:lnTo>
                    <a:pt x="210" y="525"/>
                  </a:lnTo>
                  <a:lnTo>
                    <a:pt x="175" y="586"/>
                  </a:lnTo>
                  <a:lnTo>
                    <a:pt x="114" y="605"/>
                  </a:lnTo>
                  <a:lnTo>
                    <a:pt x="107" y="609"/>
                  </a:lnTo>
                  <a:lnTo>
                    <a:pt x="105" y="616"/>
                  </a:lnTo>
                  <a:lnTo>
                    <a:pt x="105" y="624"/>
                  </a:lnTo>
                  <a:lnTo>
                    <a:pt x="107" y="629"/>
                  </a:lnTo>
                  <a:lnTo>
                    <a:pt x="113" y="628"/>
                  </a:lnTo>
                  <a:lnTo>
                    <a:pt x="120" y="626"/>
                  </a:lnTo>
                  <a:lnTo>
                    <a:pt x="126" y="624"/>
                  </a:lnTo>
                  <a:lnTo>
                    <a:pt x="133" y="624"/>
                  </a:lnTo>
                  <a:lnTo>
                    <a:pt x="137" y="624"/>
                  </a:lnTo>
                  <a:lnTo>
                    <a:pt x="145" y="624"/>
                  </a:lnTo>
                  <a:lnTo>
                    <a:pt x="151" y="624"/>
                  </a:lnTo>
                  <a:lnTo>
                    <a:pt x="158" y="624"/>
                  </a:lnTo>
                  <a:lnTo>
                    <a:pt x="164" y="622"/>
                  </a:lnTo>
                  <a:lnTo>
                    <a:pt x="170" y="622"/>
                  </a:lnTo>
                  <a:lnTo>
                    <a:pt x="175" y="622"/>
                  </a:lnTo>
                  <a:lnTo>
                    <a:pt x="183" y="622"/>
                  </a:lnTo>
                  <a:lnTo>
                    <a:pt x="187" y="622"/>
                  </a:lnTo>
                  <a:lnTo>
                    <a:pt x="194" y="622"/>
                  </a:lnTo>
                  <a:lnTo>
                    <a:pt x="200" y="620"/>
                  </a:lnTo>
                  <a:lnTo>
                    <a:pt x="206" y="620"/>
                  </a:lnTo>
                  <a:lnTo>
                    <a:pt x="202" y="624"/>
                  </a:lnTo>
                  <a:lnTo>
                    <a:pt x="200" y="629"/>
                  </a:lnTo>
                  <a:lnTo>
                    <a:pt x="198" y="633"/>
                  </a:lnTo>
                  <a:lnTo>
                    <a:pt x="196" y="639"/>
                  </a:lnTo>
                  <a:lnTo>
                    <a:pt x="192" y="643"/>
                  </a:lnTo>
                  <a:lnTo>
                    <a:pt x="189" y="648"/>
                  </a:lnTo>
                  <a:lnTo>
                    <a:pt x="187" y="654"/>
                  </a:lnTo>
                  <a:lnTo>
                    <a:pt x="183" y="660"/>
                  </a:lnTo>
                  <a:lnTo>
                    <a:pt x="99" y="692"/>
                  </a:lnTo>
                  <a:lnTo>
                    <a:pt x="99" y="698"/>
                  </a:lnTo>
                  <a:lnTo>
                    <a:pt x="99" y="704"/>
                  </a:lnTo>
                  <a:lnTo>
                    <a:pt x="99" y="709"/>
                  </a:lnTo>
                  <a:lnTo>
                    <a:pt x="99" y="719"/>
                  </a:lnTo>
                  <a:lnTo>
                    <a:pt x="175" y="704"/>
                  </a:lnTo>
                  <a:lnTo>
                    <a:pt x="151" y="759"/>
                  </a:lnTo>
                  <a:lnTo>
                    <a:pt x="92" y="795"/>
                  </a:lnTo>
                  <a:lnTo>
                    <a:pt x="166" y="787"/>
                  </a:lnTo>
                  <a:lnTo>
                    <a:pt x="132" y="846"/>
                  </a:lnTo>
                  <a:lnTo>
                    <a:pt x="92" y="869"/>
                  </a:lnTo>
                  <a:lnTo>
                    <a:pt x="88" y="909"/>
                  </a:lnTo>
                  <a:lnTo>
                    <a:pt x="40" y="913"/>
                  </a:lnTo>
                  <a:lnTo>
                    <a:pt x="40" y="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250"/>
            <p:cNvSpPr>
              <a:spLocks/>
            </p:cNvSpPr>
            <p:nvPr/>
          </p:nvSpPr>
          <p:spPr bwMode="auto">
            <a:xfrm>
              <a:off x="4646613" y="4610100"/>
              <a:ext cx="504825" cy="655638"/>
            </a:xfrm>
            <a:custGeom>
              <a:avLst/>
              <a:gdLst>
                <a:gd name="T0" fmla="*/ 601 w 637"/>
                <a:gd name="T1" fmla="*/ 817 h 825"/>
                <a:gd name="T2" fmla="*/ 551 w 637"/>
                <a:gd name="T3" fmla="*/ 808 h 825"/>
                <a:gd name="T4" fmla="*/ 506 w 637"/>
                <a:gd name="T5" fmla="*/ 800 h 825"/>
                <a:gd name="T6" fmla="*/ 441 w 637"/>
                <a:gd name="T7" fmla="*/ 735 h 825"/>
                <a:gd name="T8" fmla="*/ 472 w 637"/>
                <a:gd name="T9" fmla="*/ 739 h 825"/>
                <a:gd name="T10" fmla="*/ 502 w 637"/>
                <a:gd name="T11" fmla="*/ 739 h 825"/>
                <a:gd name="T12" fmla="*/ 491 w 637"/>
                <a:gd name="T13" fmla="*/ 713 h 825"/>
                <a:gd name="T14" fmla="*/ 430 w 637"/>
                <a:gd name="T15" fmla="*/ 665 h 825"/>
                <a:gd name="T16" fmla="*/ 451 w 637"/>
                <a:gd name="T17" fmla="*/ 657 h 825"/>
                <a:gd name="T18" fmla="*/ 489 w 637"/>
                <a:gd name="T19" fmla="*/ 648 h 825"/>
                <a:gd name="T20" fmla="*/ 515 w 637"/>
                <a:gd name="T21" fmla="*/ 642 h 825"/>
                <a:gd name="T22" fmla="*/ 498 w 637"/>
                <a:gd name="T23" fmla="*/ 623 h 825"/>
                <a:gd name="T24" fmla="*/ 470 w 637"/>
                <a:gd name="T25" fmla="*/ 604 h 825"/>
                <a:gd name="T26" fmla="*/ 439 w 637"/>
                <a:gd name="T27" fmla="*/ 585 h 825"/>
                <a:gd name="T28" fmla="*/ 451 w 637"/>
                <a:gd name="T29" fmla="*/ 572 h 825"/>
                <a:gd name="T30" fmla="*/ 487 w 637"/>
                <a:gd name="T31" fmla="*/ 562 h 825"/>
                <a:gd name="T32" fmla="*/ 519 w 637"/>
                <a:gd name="T33" fmla="*/ 551 h 825"/>
                <a:gd name="T34" fmla="*/ 527 w 637"/>
                <a:gd name="T35" fmla="*/ 534 h 825"/>
                <a:gd name="T36" fmla="*/ 496 w 637"/>
                <a:gd name="T37" fmla="*/ 511 h 825"/>
                <a:gd name="T38" fmla="*/ 462 w 637"/>
                <a:gd name="T39" fmla="*/ 492 h 825"/>
                <a:gd name="T40" fmla="*/ 437 w 637"/>
                <a:gd name="T41" fmla="*/ 469 h 825"/>
                <a:gd name="T42" fmla="*/ 468 w 637"/>
                <a:gd name="T43" fmla="*/ 464 h 825"/>
                <a:gd name="T44" fmla="*/ 498 w 637"/>
                <a:gd name="T45" fmla="*/ 464 h 825"/>
                <a:gd name="T46" fmla="*/ 525 w 637"/>
                <a:gd name="T47" fmla="*/ 448 h 825"/>
                <a:gd name="T48" fmla="*/ 491 w 637"/>
                <a:gd name="T49" fmla="*/ 361 h 825"/>
                <a:gd name="T50" fmla="*/ 335 w 637"/>
                <a:gd name="T51" fmla="*/ 319 h 825"/>
                <a:gd name="T52" fmla="*/ 146 w 637"/>
                <a:gd name="T53" fmla="*/ 287 h 825"/>
                <a:gd name="T54" fmla="*/ 57 w 637"/>
                <a:gd name="T55" fmla="*/ 178 h 825"/>
                <a:gd name="T56" fmla="*/ 103 w 637"/>
                <a:gd name="T57" fmla="*/ 152 h 825"/>
                <a:gd name="T58" fmla="*/ 110 w 637"/>
                <a:gd name="T59" fmla="*/ 125 h 825"/>
                <a:gd name="T60" fmla="*/ 118 w 637"/>
                <a:gd name="T61" fmla="*/ 102 h 825"/>
                <a:gd name="T62" fmla="*/ 253 w 637"/>
                <a:gd name="T63" fmla="*/ 197 h 825"/>
                <a:gd name="T64" fmla="*/ 283 w 637"/>
                <a:gd name="T65" fmla="*/ 203 h 825"/>
                <a:gd name="T66" fmla="*/ 308 w 637"/>
                <a:gd name="T67" fmla="*/ 186 h 825"/>
                <a:gd name="T68" fmla="*/ 319 w 637"/>
                <a:gd name="T69" fmla="*/ 150 h 825"/>
                <a:gd name="T70" fmla="*/ 327 w 637"/>
                <a:gd name="T71" fmla="*/ 171 h 825"/>
                <a:gd name="T72" fmla="*/ 335 w 637"/>
                <a:gd name="T73" fmla="*/ 197 h 825"/>
                <a:gd name="T74" fmla="*/ 354 w 637"/>
                <a:gd name="T75" fmla="*/ 216 h 825"/>
                <a:gd name="T76" fmla="*/ 411 w 637"/>
                <a:gd name="T77" fmla="*/ 220 h 825"/>
                <a:gd name="T78" fmla="*/ 420 w 637"/>
                <a:gd name="T79" fmla="*/ 197 h 825"/>
                <a:gd name="T80" fmla="*/ 426 w 637"/>
                <a:gd name="T81" fmla="*/ 169 h 825"/>
                <a:gd name="T82" fmla="*/ 563 w 637"/>
                <a:gd name="T83" fmla="*/ 258 h 825"/>
                <a:gd name="T84" fmla="*/ 557 w 637"/>
                <a:gd name="T85" fmla="*/ 218 h 825"/>
                <a:gd name="T86" fmla="*/ 557 w 637"/>
                <a:gd name="T87" fmla="*/ 171 h 825"/>
                <a:gd name="T88" fmla="*/ 546 w 637"/>
                <a:gd name="T89" fmla="*/ 140 h 825"/>
                <a:gd name="T90" fmla="*/ 479 w 637"/>
                <a:gd name="T91" fmla="*/ 120 h 825"/>
                <a:gd name="T92" fmla="*/ 411 w 637"/>
                <a:gd name="T93" fmla="*/ 104 h 825"/>
                <a:gd name="T94" fmla="*/ 350 w 637"/>
                <a:gd name="T95" fmla="*/ 95 h 825"/>
                <a:gd name="T96" fmla="*/ 2 w 637"/>
                <a:gd name="T97" fmla="*/ 30 h 825"/>
                <a:gd name="T98" fmla="*/ 38 w 637"/>
                <a:gd name="T99" fmla="*/ 0 h 825"/>
                <a:gd name="T100" fmla="*/ 226 w 637"/>
                <a:gd name="T101" fmla="*/ 15 h 825"/>
                <a:gd name="T102" fmla="*/ 411 w 637"/>
                <a:gd name="T103" fmla="*/ 51 h 825"/>
                <a:gd name="T104" fmla="*/ 589 w 637"/>
                <a:gd name="T105" fmla="*/ 108 h 825"/>
                <a:gd name="T106" fmla="*/ 599 w 637"/>
                <a:gd name="T107" fmla="*/ 178 h 825"/>
                <a:gd name="T108" fmla="*/ 603 w 637"/>
                <a:gd name="T109" fmla="*/ 266 h 825"/>
                <a:gd name="T110" fmla="*/ 595 w 637"/>
                <a:gd name="T111" fmla="*/ 340 h 825"/>
                <a:gd name="T112" fmla="*/ 587 w 637"/>
                <a:gd name="T113" fmla="*/ 448 h 825"/>
                <a:gd name="T114" fmla="*/ 599 w 637"/>
                <a:gd name="T115" fmla="*/ 625 h 825"/>
                <a:gd name="T116" fmla="*/ 624 w 637"/>
                <a:gd name="T117" fmla="*/ 78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7" h="825">
                  <a:moveTo>
                    <a:pt x="637" y="825"/>
                  </a:moveTo>
                  <a:lnTo>
                    <a:pt x="627" y="823"/>
                  </a:lnTo>
                  <a:lnTo>
                    <a:pt x="620" y="821"/>
                  </a:lnTo>
                  <a:lnTo>
                    <a:pt x="610" y="819"/>
                  </a:lnTo>
                  <a:lnTo>
                    <a:pt x="601" y="817"/>
                  </a:lnTo>
                  <a:lnTo>
                    <a:pt x="591" y="815"/>
                  </a:lnTo>
                  <a:lnTo>
                    <a:pt x="582" y="813"/>
                  </a:lnTo>
                  <a:lnTo>
                    <a:pt x="572" y="811"/>
                  </a:lnTo>
                  <a:lnTo>
                    <a:pt x="563" y="809"/>
                  </a:lnTo>
                  <a:lnTo>
                    <a:pt x="551" y="808"/>
                  </a:lnTo>
                  <a:lnTo>
                    <a:pt x="544" y="806"/>
                  </a:lnTo>
                  <a:lnTo>
                    <a:pt x="532" y="804"/>
                  </a:lnTo>
                  <a:lnTo>
                    <a:pt x="525" y="802"/>
                  </a:lnTo>
                  <a:lnTo>
                    <a:pt x="515" y="800"/>
                  </a:lnTo>
                  <a:lnTo>
                    <a:pt x="506" y="800"/>
                  </a:lnTo>
                  <a:lnTo>
                    <a:pt x="498" y="796"/>
                  </a:lnTo>
                  <a:lnTo>
                    <a:pt x="491" y="796"/>
                  </a:lnTo>
                  <a:lnTo>
                    <a:pt x="483" y="773"/>
                  </a:lnTo>
                  <a:lnTo>
                    <a:pt x="435" y="733"/>
                  </a:lnTo>
                  <a:lnTo>
                    <a:pt x="441" y="735"/>
                  </a:lnTo>
                  <a:lnTo>
                    <a:pt x="449" y="737"/>
                  </a:lnTo>
                  <a:lnTo>
                    <a:pt x="454" y="737"/>
                  </a:lnTo>
                  <a:lnTo>
                    <a:pt x="460" y="737"/>
                  </a:lnTo>
                  <a:lnTo>
                    <a:pt x="466" y="739"/>
                  </a:lnTo>
                  <a:lnTo>
                    <a:pt x="472" y="739"/>
                  </a:lnTo>
                  <a:lnTo>
                    <a:pt x="477" y="739"/>
                  </a:lnTo>
                  <a:lnTo>
                    <a:pt x="483" y="739"/>
                  </a:lnTo>
                  <a:lnTo>
                    <a:pt x="489" y="739"/>
                  </a:lnTo>
                  <a:lnTo>
                    <a:pt x="494" y="739"/>
                  </a:lnTo>
                  <a:lnTo>
                    <a:pt x="502" y="739"/>
                  </a:lnTo>
                  <a:lnTo>
                    <a:pt x="506" y="737"/>
                  </a:lnTo>
                  <a:lnTo>
                    <a:pt x="504" y="730"/>
                  </a:lnTo>
                  <a:lnTo>
                    <a:pt x="500" y="722"/>
                  </a:lnTo>
                  <a:lnTo>
                    <a:pt x="496" y="718"/>
                  </a:lnTo>
                  <a:lnTo>
                    <a:pt x="491" y="713"/>
                  </a:lnTo>
                  <a:lnTo>
                    <a:pt x="483" y="707"/>
                  </a:lnTo>
                  <a:lnTo>
                    <a:pt x="477" y="701"/>
                  </a:lnTo>
                  <a:lnTo>
                    <a:pt x="472" y="695"/>
                  </a:lnTo>
                  <a:lnTo>
                    <a:pt x="466" y="690"/>
                  </a:lnTo>
                  <a:lnTo>
                    <a:pt x="430" y="665"/>
                  </a:lnTo>
                  <a:lnTo>
                    <a:pt x="432" y="663"/>
                  </a:lnTo>
                  <a:lnTo>
                    <a:pt x="434" y="661"/>
                  </a:lnTo>
                  <a:lnTo>
                    <a:pt x="437" y="659"/>
                  </a:lnTo>
                  <a:lnTo>
                    <a:pt x="445" y="659"/>
                  </a:lnTo>
                  <a:lnTo>
                    <a:pt x="451" y="657"/>
                  </a:lnTo>
                  <a:lnTo>
                    <a:pt x="458" y="656"/>
                  </a:lnTo>
                  <a:lnTo>
                    <a:pt x="466" y="654"/>
                  </a:lnTo>
                  <a:lnTo>
                    <a:pt x="473" y="652"/>
                  </a:lnTo>
                  <a:lnTo>
                    <a:pt x="481" y="650"/>
                  </a:lnTo>
                  <a:lnTo>
                    <a:pt x="489" y="648"/>
                  </a:lnTo>
                  <a:lnTo>
                    <a:pt x="496" y="646"/>
                  </a:lnTo>
                  <a:lnTo>
                    <a:pt x="502" y="644"/>
                  </a:lnTo>
                  <a:lnTo>
                    <a:pt x="506" y="642"/>
                  </a:lnTo>
                  <a:lnTo>
                    <a:pt x="511" y="642"/>
                  </a:lnTo>
                  <a:lnTo>
                    <a:pt x="515" y="642"/>
                  </a:lnTo>
                  <a:lnTo>
                    <a:pt x="517" y="642"/>
                  </a:lnTo>
                  <a:lnTo>
                    <a:pt x="511" y="637"/>
                  </a:lnTo>
                  <a:lnTo>
                    <a:pt x="508" y="631"/>
                  </a:lnTo>
                  <a:lnTo>
                    <a:pt x="502" y="627"/>
                  </a:lnTo>
                  <a:lnTo>
                    <a:pt x="498" y="623"/>
                  </a:lnTo>
                  <a:lnTo>
                    <a:pt x="492" y="619"/>
                  </a:lnTo>
                  <a:lnTo>
                    <a:pt x="487" y="616"/>
                  </a:lnTo>
                  <a:lnTo>
                    <a:pt x="481" y="610"/>
                  </a:lnTo>
                  <a:lnTo>
                    <a:pt x="475" y="608"/>
                  </a:lnTo>
                  <a:lnTo>
                    <a:pt x="470" y="604"/>
                  </a:lnTo>
                  <a:lnTo>
                    <a:pt x="464" y="600"/>
                  </a:lnTo>
                  <a:lnTo>
                    <a:pt x="456" y="597"/>
                  </a:lnTo>
                  <a:lnTo>
                    <a:pt x="451" y="593"/>
                  </a:lnTo>
                  <a:lnTo>
                    <a:pt x="445" y="589"/>
                  </a:lnTo>
                  <a:lnTo>
                    <a:pt x="439" y="585"/>
                  </a:lnTo>
                  <a:lnTo>
                    <a:pt x="434" y="579"/>
                  </a:lnTo>
                  <a:lnTo>
                    <a:pt x="430" y="576"/>
                  </a:lnTo>
                  <a:lnTo>
                    <a:pt x="435" y="574"/>
                  </a:lnTo>
                  <a:lnTo>
                    <a:pt x="445" y="574"/>
                  </a:lnTo>
                  <a:lnTo>
                    <a:pt x="451" y="572"/>
                  </a:lnTo>
                  <a:lnTo>
                    <a:pt x="460" y="570"/>
                  </a:lnTo>
                  <a:lnTo>
                    <a:pt x="466" y="568"/>
                  </a:lnTo>
                  <a:lnTo>
                    <a:pt x="473" y="566"/>
                  </a:lnTo>
                  <a:lnTo>
                    <a:pt x="481" y="564"/>
                  </a:lnTo>
                  <a:lnTo>
                    <a:pt x="487" y="562"/>
                  </a:lnTo>
                  <a:lnTo>
                    <a:pt x="494" y="559"/>
                  </a:lnTo>
                  <a:lnTo>
                    <a:pt x="500" y="559"/>
                  </a:lnTo>
                  <a:lnTo>
                    <a:pt x="506" y="555"/>
                  </a:lnTo>
                  <a:lnTo>
                    <a:pt x="513" y="553"/>
                  </a:lnTo>
                  <a:lnTo>
                    <a:pt x="519" y="551"/>
                  </a:lnTo>
                  <a:lnTo>
                    <a:pt x="527" y="547"/>
                  </a:lnTo>
                  <a:lnTo>
                    <a:pt x="530" y="545"/>
                  </a:lnTo>
                  <a:lnTo>
                    <a:pt x="538" y="543"/>
                  </a:lnTo>
                  <a:lnTo>
                    <a:pt x="532" y="538"/>
                  </a:lnTo>
                  <a:lnTo>
                    <a:pt x="527" y="534"/>
                  </a:lnTo>
                  <a:lnTo>
                    <a:pt x="521" y="528"/>
                  </a:lnTo>
                  <a:lnTo>
                    <a:pt x="515" y="526"/>
                  </a:lnTo>
                  <a:lnTo>
                    <a:pt x="508" y="521"/>
                  </a:lnTo>
                  <a:lnTo>
                    <a:pt x="502" y="517"/>
                  </a:lnTo>
                  <a:lnTo>
                    <a:pt x="496" y="511"/>
                  </a:lnTo>
                  <a:lnTo>
                    <a:pt x="489" y="509"/>
                  </a:lnTo>
                  <a:lnTo>
                    <a:pt x="481" y="503"/>
                  </a:lnTo>
                  <a:lnTo>
                    <a:pt x="475" y="500"/>
                  </a:lnTo>
                  <a:lnTo>
                    <a:pt x="468" y="494"/>
                  </a:lnTo>
                  <a:lnTo>
                    <a:pt x="462" y="492"/>
                  </a:lnTo>
                  <a:lnTo>
                    <a:pt x="454" y="486"/>
                  </a:lnTo>
                  <a:lnTo>
                    <a:pt x="447" y="483"/>
                  </a:lnTo>
                  <a:lnTo>
                    <a:pt x="439" y="477"/>
                  </a:lnTo>
                  <a:lnTo>
                    <a:pt x="434" y="475"/>
                  </a:lnTo>
                  <a:lnTo>
                    <a:pt x="437" y="469"/>
                  </a:lnTo>
                  <a:lnTo>
                    <a:pt x="443" y="467"/>
                  </a:lnTo>
                  <a:lnTo>
                    <a:pt x="449" y="465"/>
                  </a:lnTo>
                  <a:lnTo>
                    <a:pt x="454" y="465"/>
                  </a:lnTo>
                  <a:lnTo>
                    <a:pt x="460" y="464"/>
                  </a:lnTo>
                  <a:lnTo>
                    <a:pt x="468" y="464"/>
                  </a:lnTo>
                  <a:lnTo>
                    <a:pt x="473" y="464"/>
                  </a:lnTo>
                  <a:lnTo>
                    <a:pt x="481" y="465"/>
                  </a:lnTo>
                  <a:lnTo>
                    <a:pt x="487" y="464"/>
                  </a:lnTo>
                  <a:lnTo>
                    <a:pt x="492" y="464"/>
                  </a:lnTo>
                  <a:lnTo>
                    <a:pt x="498" y="464"/>
                  </a:lnTo>
                  <a:lnTo>
                    <a:pt x="506" y="464"/>
                  </a:lnTo>
                  <a:lnTo>
                    <a:pt x="510" y="462"/>
                  </a:lnTo>
                  <a:lnTo>
                    <a:pt x="515" y="458"/>
                  </a:lnTo>
                  <a:lnTo>
                    <a:pt x="519" y="454"/>
                  </a:lnTo>
                  <a:lnTo>
                    <a:pt x="525" y="448"/>
                  </a:lnTo>
                  <a:lnTo>
                    <a:pt x="481" y="408"/>
                  </a:lnTo>
                  <a:lnTo>
                    <a:pt x="447" y="386"/>
                  </a:lnTo>
                  <a:lnTo>
                    <a:pt x="517" y="380"/>
                  </a:lnTo>
                  <a:lnTo>
                    <a:pt x="508" y="370"/>
                  </a:lnTo>
                  <a:lnTo>
                    <a:pt x="491" y="361"/>
                  </a:lnTo>
                  <a:lnTo>
                    <a:pt x="468" y="351"/>
                  </a:lnTo>
                  <a:lnTo>
                    <a:pt x="441" y="344"/>
                  </a:lnTo>
                  <a:lnTo>
                    <a:pt x="407" y="336"/>
                  </a:lnTo>
                  <a:lnTo>
                    <a:pt x="373" y="329"/>
                  </a:lnTo>
                  <a:lnTo>
                    <a:pt x="335" y="319"/>
                  </a:lnTo>
                  <a:lnTo>
                    <a:pt x="297" y="313"/>
                  </a:lnTo>
                  <a:lnTo>
                    <a:pt x="257" y="304"/>
                  </a:lnTo>
                  <a:lnTo>
                    <a:pt x="217" y="298"/>
                  </a:lnTo>
                  <a:lnTo>
                    <a:pt x="181" y="292"/>
                  </a:lnTo>
                  <a:lnTo>
                    <a:pt x="146" y="287"/>
                  </a:lnTo>
                  <a:lnTo>
                    <a:pt x="114" y="283"/>
                  </a:lnTo>
                  <a:lnTo>
                    <a:pt x="89" y="279"/>
                  </a:lnTo>
                  <a:lnTo>
                    <a:pt x="69" y="277"/>
                  </a:lnTo>
                  <a:lnTo>
                    <a:pt x="57" y="277"/>
                  </a:lnTo>
                  <a:lnTo>
                    <a:pt x="57" y="178"/>
                  </a:lnTo>
                  <a:lnTo>
                    <a:pt x="89" y="178"/>
                  </a:lnTo>
                  <a:lnTo>
                    <a:pt x="95" y="169"/>
                  </a:lnTo>
                  <a:lnTo>
                    <a:pt x="99" y="161"/>
                  </a:lnTo>
                  <a:lnTo>
                    <a:pt x="101" y="156"/>
                  </a:lnTo>
                  <a:lnTo>
                    <a:pt x="103" y="152"/>
                  </a:lnTo>
                  <a:lnTo>
                    <a:pt x="105" y="146"/>
                  </a:lnTo>
                  <a:lnTo>
                    <a:pt x="107" y="142"/>
                  </a:lnTo>
                  <a:lnTo>
                    <a:pt x="108" y="137"/>
                  </a:lnTo>
                  <a:lnTo>
                    <a:pt x="110" y="131"/>
                  </a:lnTo>
                  <a:lnTo>
                    <a:pt x="110" y="125"/>
                  </a:lnTo>
                  <a:lnTo>
                    <a:pt x="112" y="121"/>
                  </a:lnTo>
                  <a:lnTo>
                    <a:pt x="114" y="116"/>
                  </a:lnTo>
                  <a:lnTo>
                    <a:pt x="116" y="110"/>
                  </a:lnTo>
                  <a:lnTo>
                    <a:pt x="116" y="106"/>
                  </a:lnTo>
                  <a:lnTo>
                    <a:pt x="118" y="102"/>
                  </a:lnTo>
                  <a:lnTo>
                    <a:pt x="148" y="182"/>
                  </a:lnTo>
                  <a:lnTo>
                    <a:pt x="192" y="194"/>
                  </a:lnTo>
                  <a:lnTo>
                    <a:pt x="221" y="123"/>
                  </a:lnTo>
                  <a:lnTo>
                    <a:pt x="247" y="197"/>
                  </a:lnTo>
                  <a:lnTo>
                    <a:pt x="253" y="197"/>
                  </a:lnTo>
                  <a:lnTo>
                    <a:pt x="259" y="199"/>
                  </a:lnTo>
                  <a:lnTo>
                    <a:pt x="266" y="199"/>
                  </a:lnTo>
                  <a:lnTo>
                    <a:pt x="272" y="201"/>
                  </a:lnTo>
                  <a:lnTo>
                    <a:pt x="278" y="203"/>
                  </a:lnTo>
                  <a:lnTo>
                    <a:pt x="283" y="203"/>
                  </a:lnTo>
                  <a:lnTo>
                    <a:pt x="291" y="203"/>
                  </a:lnTo>
                  <a:lnTo>
                    <a:pt x="299" y="203"/>
                  </a:lnTo>
                  <a:lnTo>
                    <a:pt x="302" y="199"/>
                  </a:lnTo>
                  <a:lnTo>
                    <a:pt x="306" y="192"/>
                  </a:lnTo>
                  <a:lnTo>
                    <a:pt x="308" y="186"/>
                  </a:lnTo>
                  <a:lnTo>
                    <a:pt x="312" y="178"/>
                  </a:lnTo>
                  <a:lnTo>
                    <a:pt x="314" y="169"/>
                  </a:lnTo>
                  <a:lnTo>
                    <a:pt x="316" y="161"/>
                  </a:lnTo>
                  <a:lnTo>
                    <a:pt x="318" y="154"/>
                  </a:lnTo>
                  <a:lnTo>
                    <a:pt x="319" y="150"/>
                  </a:lnTo>
                  <a:lnTo>
                    <a:pt x="321" y="152"/>
                  </a:lnTo>
                  <a:lnTo>
                    <a:pt x="323" y="156"/>
                  </a:lnTo>
                  <a:lnTo>
                    <a:pt x="325" y="161"/>
                  </a:lnTo>
                  <a:lnTo>
                    <a:pt x="327" y="167"/>
                  </a:lnTo>
                  <a:lnTo>
                    <a:pt x="327" y="171"/>
                  </a:lnTo>
                  <a:lnTo>
                    <a:pt x="329" y="177"/>
                  </a:lnTo>
                  <a:lnTo>
                    <a:pt x="331" y="182"/>
                  </a:lnTo>
                  <a:lnTo>
                    <a:pt x="333" y="188"/>
                  </a:lnTo>
                  <a:lnTo>
                    <a:pt x="333" y="192"/>
                  </a:lnTo>
                  <a:lnTo>
                    <a:pt x="335" y="197"/>
                  </a:lnTo>
                  <a:lnTo>
                    <a:pt x="338" y="201"/>
                  </a:lnTo>
                  <a:lnTo>
                    <a:pt x="340" y="207"/>
                  </a:lnTo>
                  <a:lnTo>
                    <a:pt x="344" y="211"/>
                  </a:lnTo>
                  <a:lnTo>
                    <a:pt x="348" y="215"/>
                  </a:lnTo>
                  <a:lnTo>
                    <a:pt x="354" y="216"/>
                  </a:lnTo>
                  <a:lnTo>
                    <a:pt x="359" y="218"/>
                  </a:lnTo>
                  <a:lnTo>
                    <a:pt x="401" y="230"/>
                  </a:lnTo>
                  <a:lnTo>
                    <a:pt x="405" y="226"/>
                  </a:lnTo>
                  <a:lnTo>
                    <a:pt x="409" y="224"/>
                  </a:lnTo>
                  <a:lnTo>
                    <a:pt x="411" y="220"/>
                  </a:lnTo>
                  <a:lnTo>
                    <a:pt x="414" y="216"/>
                  </a:lnTo>
                  <a:lnTo>
                    <a:pt x="416" y="211"/>
                  </a:lnTo>
                  <a:lnTo>
                    <a:pt x="418" y="207"/>
                  </a:lnTo>
                  <a:lnTo>
                    <a:pt x="418" y="203"/>
                  </a:lnTo>
                  <a:lnTo>
                    <a:pt x="420" y="197"/>
                  </a:lnTo>
                  <a:lnTo>
                    <a:pt x="420" y="192"/>
                  </a:lnTo>
                  <a:lnTo>
                    <a:pt x="420" y="186"/>
                  </a:lnTo>
                  <a:lnTo>
                    <a:pt x="422" y="182"/>
                  </a:lnTo>
                  <a:lnTo>
                    <a:pt x="424" y="177"/>
                  </a:lnTo>
                  <a:lnTo>
                    <a:pt x="426" y="169"/>
                  </a:lnTo>
                  <a:lnTo>
                    <a:pt x="434" y="163"/>
                  </a:lnTo>
                  <a:lnTo>
                    <a:pt x="458" y="237"/>
                  </a:lnTo>
                  <a:lnTo>
                    <a:pt x="568" y="266"/>
                  </a:lnTo>
                  <a:lnTo>
                    <a:pt x="565" y="264"/>
                  </a:lnTo>
                  <a:lnTo>
                    <a:pt x="563" y="258"/>
                  </a:lnTo>
                  <a:lnTo>
                    <a:pt x="561" y="253"/>
                  </a:lnTo>
                  <a:lnTo>
                    <a:pt x="561" y="247"/>
                  </a:lnTo>
                  <a:lnTo>
                    <a:pt x="559" y="237"/>
                  </a:lnTo>
                  <a:lnTo>
                    <a:pt x="557" y="230"/>
                  </a:lnTo>
                  <a:lnTo>
                    <a:pt x="557" y="218"/>
                  </a:lnTo>
                  <a:lnTo>
                    <a:pt x="557" y="211"/>
                  </a:lnTo>
                  <a:lnTo>
                    <a:pt x="557" y="199"/>
                  </a:lnTo>
                  <a:lnTo>
                    <a:pt x="557" y="190"/>
                  </a:lnTo>
                  <a:lnTo>
                    <a:pt x="557" y="180"/>
                  </a:lnTo>
                  <a:lnTo>
                    <a:pt x="557" y="171"/>
                  </a:lnTo>
                  <a:lnTo>
                    <a:pt x="557" y="163"/>
                  </a:lnTo>
                  <a:lnTo>
                    <a:pt x="557" y="158"/>
                  </a:lnTo>
                  <a:lnTo>
                    <a:pt x="557" y="152"/>
                  </a:lnTo>
                  <a:lnTo>
                    <a:pt x="557" y="150"/>
                  </a:lnTo>
                  <a:lnTo>
                    <a:pt x="546" y="140"/>
                  </a:lnTo>
                  <a:lnTo>
                    <a:pt x="532" y="137"/>
                  </a:lnTo>
                  <a:lnTo>
                    <a:pt x="519" y="131"/>
                  </a:lnTo>
                  <a:lnTo>
                    <a:pt x="506" y="127"/>
                  </a:lnTo>
                  <a:lnTo>
                    <a:pt x="492" y="121"/>
                  </a:lnTo>
                  <a:lnTo>
                    <a:pt x="479" y="120"/>
                  </a:lnTo>
                  <a:lnTo>
                    <a:pt x="466" y="116"/>
                  </a:lnTo>
                  <a:lnTo>
                    <a:pt x="453" y="114"/>
                  </a:lnTo>
                  <a:lnTo>
                    <a:pt x="437" y="110"/>
                  </a:lnTo>
                  <a:lnTo>
                    <a:pt x="424" y="108"/>
                  </a:lnTo>
                  <a:lnTo>
                    <a:pt x="411" y="104"/>
                  </a:lnTo>
                  <a:lnTo>
                    <a:pt x="399" y="102"/>
                  </a:lnTo>
                  <a:lnTo>
                    <a:pt x="386" y="101"/>
                  </a:lnTo>
                  <a:lnTo>
                    <a:pt x="373" y="99"/>
                  </a:lnTo>
                  <a:lnTo>
                    <a:pt x="359" y="97"/>
                  </a:lnTo>
                  <a:lnTo>
                    <a:pt x="350" y="95"/>
                  </a:lnTo>
                  <a:lnTo>
                    <a:pt x="6" y="57"/>
                  </a:lnTo>
                  <a:lnTo>
                    <a:pt x="2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2" y="23"/>
                  </a:lnTo>
                  <a:lnTo>
                    <a:pt x="2" y="13"/>
                  </a:lnTo>
                  <a:lnTo>
                    <a:pt x="2" y="6"/>
                  </a:lnTo>
                  <a:lnTo>
                    <a:pt x="2" y="0"/>
                  </a:lnTo>
                  <a:lnTo>
                    <a:pt x="38" y="0"/>
                  </a:lnTo>
                  <a:lnTo>
                    <a:pt x="76" y="2"/>
                  </a:lnTo>
                  <a:lnTo>
                    <a:pt x="114" y="4"/>
                  </a:lnTo>
                  <a:lnTo>
                    <a:pt x="152" y="7"/>
                  </a:lnTo>
                  <a:lnTo>
                    <a:pt x="188" y="9"/>
                  </a:lnTo>
                  <a:lnTo>
                    <a:pt x="226" y="15"/>
                  </a:lnTo>
                  <a:lnTo>
                    <a:pt x="262" y="21"/>
                  </a:lnTo>
                  <a:lnTo>
                    <a:pt x="300" y="28"/>
                  </a:lnTo>
                  <a:lnTo>
                    <a:pt x="337" y="34"/>
                  </a:lnTo>
                  <a:lnTo>
                    <a:pt x="373" y="42"/>
                  </a:lnTo>
                  <a:lnTo>
                    <a:pt x="411" y="51"/>
                  </a:lnTo>
                  <a:lnTo>
                    <a:pt x="447" y="61"/>
                  </a:lnTo>
                  <a:lnTo>
                    <a:pt x="483" y="72"/>
                  </a:lnTo>
                  <a:lnTo>
                    <a:pt x="519" y="83"/>
                  </a:lnTo>
                  <a:lnTo>
                    <a:pt x="553" y="95"/>
                  </a:lnTo>
                  <a:lnTo>
                    <a:pt x="589" y="108"/>
                  </a:lnTo>
                  <a:lnTo>
                    <a:pt x="591" y="120"/>
                  </a:lnTo>
                  <a:lnTo>
                    <a:pt x="593" y="133"/>
                  </a:lnTo>
                  <a:lnTo>
                    <a:pt x="595" y="146"/>
                  </a:lnTo>
                  <a:lnTo>
                    <a:pt x="599" y="161"/>
                  </a:lnTo>
                  <a:lnTo>
                    <a:pt x="599" y="178"/>
                  </a:lnTo>
                  <a:lnTo>
                    <a:pt x="601" y="196"/>
                  </a:lnTo>
                  <a:lnTo>
                    <a:pt x="601" y="213"/>
                  </a:lnTo>
                  <a:lnTo>
                    <a:pt x="603" y="232"/>
                  </a:lnTo>
                  <a:lnTo>
                    <a:pt x="603" y="249"/>
                  </a:lnTo>
                  <a:lnTo>
                    <a:pt x="603" y="266"/>
                  </a:lnTo>
                  <a:lnTo>
                    <a:pt x="603" y="283"/>
                  </a:lnTo>
                  <a:lnTo>
                    <a:pt x="603" y="300"/>
                  </a:lnTo>
                  <a:lnTo>
                    <a:pt x="601" y="313"/>
                  </a:lnTo>
                  <a:lnTo>
                    <a:pt x="599" y="327"/>
                  </a:lnTo>
                  <a:lnTo>
                    <a:pt x="595" y="340"/>
                  </a:lnTo>
                  <a:lnTo>
                    <a:pt x="593" y="350"/>
                  </a:lnTo>
                  <a:lnTo>
                    <a:pt x="589" y="367"/>
                  </a:lnTo>
                  <a:lnTo>
                    <a:pt x="587" y="391"/>
                  </a:lnTo>
                  <a:lnTo>
                    <a:pt x="587" y="418"/>
                  </a:lnTo>
                  <a:lnTo>
                    <a:pt x="587" y="448"/>
                  </a:lnTo>
                  <a:lnTo>
                    <a:pt x="587" y="481"/>
                  </a:lnTo>
                  <a:lnTo>
                    <a:pt x="589" y="517"/>
                  </a:lnTo>
                  <a:lnTo>
                    <a:pt x="593" y="553"/>
                  </a:lnTo>
                  <a:lnTo>
                    <a:pt x="595" y="591"/>
                  </a:lnTo>
                  <a:lnTo>
                    <a:pt x="599" y="625"/>
                  </a:lnTo>
                  <a:lnTo>
                    <a:pt x="603" y="663"/>
                  </a:lnTo>
                  <a:lnTo>
                    <a:pt x="608" y="697"/>
                  </a:lnTo>
                  <a:lnTo>
                    <a:pt x="612" y="730"/>
                  </a:lnTo>
                  <a:lnTo>
                    <a:pt x="618" y="758"/>
                  </a:lnTo>
                  <a:lnTo>
                    <a:pt x="624" y="787"/>
                  </a:lnTo>
                  <a:lnTo>
                    <a:pt x="629" y="808"/>
                  </a:lnTo>
                  <a:lnTo>
                    <a:pt x="637" y="825"/>
                  </a:lnTo>
                  <a:lnTo>
                    <a:pt x="637" y="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251"/>
            <p:cNvSpPr>
              <a:spLocks/>
            </p:cNvSpPr>
            <p:nvPr/>
          </p:nvSpPr>
          <p:spPr bwMode="auto">
            <a:xfrm>
              <a:off x="4216400" y="5186363"/>
              <a:ext cx="87313" cy="41275"/>
            </a:xfrm>
            <a:custGeom>
              <a:avLst/>
              <a:gdLst>
                <a:gd name="T0" fmla="*/ 0 w 111"/>
                <a:gd name="T1" fmla="*/ 51 h 51"/>
                <a:gd name="T2" fmla="*/ 0 w 111"/>
                <a:gd name="T3" fmla="*/ 45 h 51"/>
                <a:gd name="T4" fmla="*/ 0 w 111"/>
                <a:gd name="T5" fmla="*/ 38 h 51"/>
                <a:gd name="T6" fmla="*/ 2 w 111"/>
                <a:gd name="T7" fmla="*/ 32 h 51"/>
                <a:gd name="T8" fmla="*/ 6 w 111"/>
                <a:gd name="T9" fmla="*/ 26 h 51"/>
                <a:gd name="T10" fmla="*/ 6 w 111"/>
                <a:gd name="T11" fmla="*/ 21 h 51"/>
                <a:gd name="T12" fmla="*/ 10 w 111"/>
                <a:gd name="T13" fmla="*/ 15 h 51"/>
                <a:gd name="T14" fmla="*/ 14 w 111"/>
                <a:gd name="T15" fmla="*/ 9 h 51"/>
                <a:gd name="T16" fmla="*/ 19 w 111"/>
                <a:gd name="T17" fmla="*/ 4 h 51"/>
                <a:gd name="T18" fmla="*/ 23 w 111"/>
                <a:gd name="T19" fmla="*/ 2 h 51"/>
                <a:gd name="T20" fmla="*/ 29 w 111"/>
                <a:gd name="T21" fmla="*/ 2 h 51"/>
                <a:gd name="T22" fmla="*/ 35 w 111"/>
                <a:gd name="T23" fmla="*/ 0 h 51"/>
                <a:gd name="T24" fmla="*/ 40 w 111"/>
                <a:gd name="T25" fmla="*/ 0 h 51"/>
                <a:gd name="T26" fmla="*/ 46 w 111"/>
                <a:gd name="T27" fmla="*/ 0 h 51"/>
                <a:gd name="T28" fmla="*/ 54 w 111"/>
                <a:gd name="T29" fmla="*/ 0 h 51"/>
                <a:gd name="T30" fmla="*/ 59 w 111"/>
                <a:gd name="T31" fmla="*/ 2 h 51"/>
                <a:gd name="T32" fmla="*/ 65 w 111"/>
                <a:gd name="T33" fmla="*/ 2 h 51"/>
                <a:gd name="T34" fmla="*/ 71 w 111"/>
                <a:gd name="T35" fmla="*/ 2 h 51"/>
                <a:gd name="T36" fmla="*/ 76 w 111"/>
                <a:gd name="T37" fmla="*/ 4 h 51"/>
                <a:gd name="T38" fmla="*/ 82 w 111"/>
                <a:gd name="T39" fmla="*/ 4 h 51"/>
                <a:gd name="T40" fmla="*/ 88 w 111"/>
                <a:gd name="T41" fmla="*/ 6 h 51"/>
                <a:gd name="T42" fmla="*/ 93 w 111"/>
                <a:gd name="T43" fmla="*/ 7 h 51"/>
                <a:gd name="T44" fmla="*/ 99 w 111"/>
                <a:gd name="T45" fmla="*/ 9 h 51"/>
                <a:gd name="T46" fmla="*/ 105 w 111"/>
                <a:gd name="T47" fmla="*/ 9 h 51"/>
                <a:gd name="T48" fmla="*/ 111 w 111"/>
                <a:gd name="T49" fmla="*/ 11 h 51"/>
                <a:gd name="T50" fmla="*/ 0 w 111"/>
                <a:gd name="T51" fmla="*/ 51 h 51"/>
                <a:gd name="T52" fmla="*/ 0 w 111"/>
                <a:gd name="T5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51">
                  <a:moveTo>
                    <a:pt x="0" y="51"/>
                  </a:moveTo>
                  <a:lnTo>
                    <a:pt x="0" y="45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26"/>
                  </a:lnTo>
                  <a:lnTo>
                    <a:pt x="6" y="21"/>
                  </a:lnTo>
                  <a:lnTo>
                    <a:pt x="10" y="15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1" y="2"/>
                  </a:lnTo>
                  <a:lnTo>
                    <a:pt x="76" y="4"/>
                  </a:lnTo>
                  <a:lnTo>
                    <a:pt x="82" y="4"/>
                  </a:lnTo>
                  <a:lnTo>
                    <a:pt x="88" y="6"/>
                  </a:lnTo>
                  <a:lnTo>
                    <a:pt x="93" y="7"/>
                  </a:lnTo>
                  <a:lnTo>
                    <a:pt x="99" y="9"/>
                  </a:lnTo>
                  <a:lnTo>
                    <a:pt x="105" y="9"/>
                  </a:lnTo>
                  <a:lnTo>
                    <a:pt x="111" y="11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252"/>
            <p:cNvSpPr>
              <a:spLocks/>
            </p:cNvSpPr>
            <p:nvPr/>
          </p:nvSpPr>
          <p:spPr bwMode="auto">
            <a:xfrm>
              <a:off x="4227513" y="5127625"/>
              <a:ext cx="76200" cy="30163"/>
            </a:xfrm>
            <a:custGeom>
              <a:avLst/>
              <a:gdLst>
                <a:gd name="T0" fmla="*/ 5 w 97"/>
                <a:gd name="T1" fmla="*/ 38 h 38"/>
                <a:gd name="T2" fmla="*/ 0 w 97"/>
                <a:gd name="T3" fmla="*/ 34 h 38"/>
                <a:gd name="T4" fmla="*/ 0 w 97"/>
                <a:gd name="T5" fmla="*/ 26 h 38"/>
                <a:gd name="T6" fmla="*/ 2 w 97"/>
                <a:gd name="T7" fmla="*/ 19 h 38"/>
                <a:gd name="T8" fmla="*/ 2 w 97"/>
                <a:gd name="T9" fmla="*/ 13 h 38"/>
                <a:gd name="T10" fmla="*/ 3 w 97"/>
                <a:gd name="T11" fmla="*/ 7 h 38"/>
                <a:gd name="T12" fmla="*/ 7 w 97"/>
                <a:gd name="T13" fmla="*/ 4 h 38"/>
                <a:gd name="T14" fmla="*/ 11 w 97"/>
                <a:gd name="T15" fmla="*/ 2 h 38"/>
                <a:gd name="T16" fmla="*/ 17 w 97"/>
                <a:gd name="T17" fmla="*/ 0 h 38"/>
                <a:gd name="T18" fmla="*/ 22 w 97"/>
                <a:gd name="T19" fmla="*/ 0 h 38"/>
                <a:gd name="T20" fmla="*/ 30 w 97"/>
                <a:gd name="T21" fmla="*/ 0 h 38"/>
                <a:gd name="T22" fmla="*/ 38 w 97"/>
                <a:gd name="T23" fmla="*/ 0 h 38"/>
                <a:gd name="T24" fmla="*/ 45 w 97"/>
                <a:gd name="T25" fmla="*/ 2 h 38"/>
                <a:gd name="T26" fmla="*/ 53 w 97"/>
                <a:gd name="T27" fmla="*/ 2 h 38"/>
                <a:gd name="T28" fmla="*/ 59 w 97"/>
                <a:gd name="T29" fmla="*/ 4 h 38"/>
                <a:gd name="T30" fmla="*/ 66 w 97"/>
                <a:gd name="T31" fmla="*/ 5 h 38"/>
                <a:gd name="T32" fmla="*/ 74 w 97"/>
                <a:gd name="T33" fmla="*/ 5 h 38"/>
                <a:gd name="T34" fmla="*/ 79 w 97"/>
                <a:gd name="T35" fmla="*/ 7 h 38"/>
                <a:gd name="T36" fmla="*/ 87 w 97"/>
                <a:gd name="T37" fmla="*/ 9 h 38"/>
                <a:gd name="T38" fmla="*/ 91 w 97"/>
                <a:gd name="T39" fmla="*/ 11 h 38"/>
                <a:gd name="T40" fmla="*/ 97 w 97"/>
                <a:gd name="T41" fmla="*/ 13 h 38"/>
                <a:gd name="T42" fmla="*/ 5 w 97"/>
                <a:gd name="T43" fmla="*/ 38 h 38"/>
                <a:gd name="T44" fmla="*/ 5 w 97"/>
                <a:gd name="T4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38">
                  <a:moveTo>
                    <a:pt x="5" y="38"/>
                  </a:moveTo>
                  <a:lnTo>
                    <a:pt x="0" y="34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3" y="7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3" y="2"/>
                  </a:lnTo>
                  <a:lnTo>
                    <a:pt x="59" y="4"/>
                  </a:lnTo>
                  <a:lnTo>
                    <a:pt x="66" y="5"/>
                  </a:lnTo>
                  <a:lnTo>
                    <a:pt x="74" y="5"/>
                  </a:lnTo>
                  <a:lnTo>
                    <a:pt x="79" y="7"/>
                  </a:lnTo>
                  <a:lnTo>
                    <a:pt x="87" y="9"/>
                  </a:lnTo>
                  <a:lnTo>
                    <a:pt x="91" y="11"/>
                  </a:lnTo>
                  <a:lnTo>
                    <a:pt x="97" y="13"/>
                  </a:lnTo>
                  <a:lnTo>
                    <a:pt x="5" y="38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254"/>
            <p:cNvSpPr>
              <a:spLocks/>
            </p:cNvSpPr>
            <p:nvPr/>
          </p:nvSpPr>
          <p:spPr bwMode="auto">
            <a:xfrm>
              <a:off x="4251325" y="5067300"/>
              <a:ext cx="85725" cy="22225"/>
            </a:xfrm>
            <a:custGeom>
              <a:avLst/>
              <a:gdLst>
                <a:gd name="T0" fmla="*/ 0 w 108"/>
                <a:gd name="T1" fmla="*/ 26 h 26"/>
                <a:gd name="T2" fmla="*/ 4 w 108"/>
                <a:gd name="T3" fmla="*/ 19 h 26"/>
                <a:gd name="T4" fmla="*/ 10 w 108"/>
                <a:gd name="T5" fmla="*/ 13 h 26"/>
                <a:gd name="T6" fmla="*/ 15 w 108"/>
                <a:gd name="T7" fmla="*/ 7 h 26"/>
                <a:gd name="T8" fmla="*/ 23 w 108"/>
                <a:gd name="T9" fmla="*/ 0 h 26"/>
                <a:gd name="T10" fmla="*/ 108 w 108"/>
                <a:gd name="T11" fmla="*/ 3 h 26"/>
                <a:gd name="T12" fmla="*/ 0 w 108"/>
                <a:gd name="T13" fmla="*/ 26 h 26"/>
                <a:gd name="T14" fmla="*/ 0 w 10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26">
                  <a:moveTo>
                    <a:pt x="0" y="26"/>
                  </a:moveTo>
                  <a:lnTo>
                    <a:pt x="4" y="19"/>
                  </a:lnTo>
                  <a:lnTo>
                    <a:pt x="10" y="13"/>
                  </a:lnTo>
                  <a:lnTo>
                    <a:pt x="15" y="7"/>
                  </a:lnTo>
                  <a:lnTo>
                    <a:pt x="23" y="0"/>
                  </a:lnTo>
                  <a:lnTo>
                    <a:pt x="108" y="3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255"/>
            <p:cNvSpPr>
              <a:spLocks/>
            </p:cNvSpPr>
            <p:nvPr/>
          </p:nvSpPr>
          <p:spPr bwMode="auto">
            <a:xfrm>
              <a:off x="4254500" y="4984750"/>
              <a:ext cx="100013" cy="38100"/>
            </a:xfrm>
            <a:custGeom>
              <a:avLst/>
              <a:gdLst>
                <a:gd name="T0" fmla="*/ 0 w 125"/>
                <a:gd name="T1" fmla="*/ 48 h 48"/>
                <a:gd name="T2" fmla="*/ 0 w 125"/>
                <a:gd name="T3" fmla="*/ 40 h 48"/>
                <a:gd name="T4" fmla="*/ 4 w 125"/>
                <a:gd name="T5" fmla="*/ 34 h 48"/>
                <a:gd name="T6" fmla="*/ 6 w 125"/>
                <a:gd name="T7" fmla="*/ 29 h 48"/>
                <a:gd name="T8" fmla="*/ 11 w 125"/>
                <a:gd name="T9" fmla="*/ 23 h 48"/>
                <a:gd name="T10" fmla="*/ 17 w 125"/>
                <a:gd name="T11" fmla="*/ 17 h 48"/>
                <a:gd name="T12" fmla="*/ 23 w 125"/>
                <a:gd name="T13" fmla="*/ 12 h 48"/>
                <a:gd name="T14" fmla="*/ 30 w 125"/>
                <a:gd name="T15" fmla="*/ 6 h 48"/>
                <a:gd name="T16" fmla="*/ 36 w 125"/>
                <a:gd name="T17" fmla="*/ 0 h 48"/>
                <a:gd name="T18" fmla="*/ 123 w 125"/>
                <a:gd name="T19" fmla="*/ 6 h 48"/>
                <a:gd name="T20" fmla="*/ 125 w 125"/>
                <a:gd name="T21" fmla="*/ 10 h 48"/>
                <a:gd name="T22" fmla="*/ 125 w 125"/>
                <a:gd name="T23" fmla="*/ 13 h 48"/>
                <a:gd name="T24" fmla="*/ 121 w 125"/>
                <a:gd name="T25" fmla="*/ 15 h 48"/>
                <a:gd name="T26" fmla="*/ 120 w 125"/>
                <a:gd name="T27" fmla="*/ 17 h 48"/>
                <a:gd name="T28" fmla="*/ 112 w 125"/>
                <a:gd name="T29" fmla="*/ 19 h 48"/>
                <a:gd name="T30" fmla="*/ 104 w 125"/>
                <a:gd name="T31" fmla="*/ 21 h 48"/>
                <a:gd name="T32" fmla="*/ 99 w 125"/>
                <a:gd name="T33" fmla="*/ 23 h 48"/>
                <a:gd name="T34" fmla="*/ 91 w 125"/>
                <a:gd name="T35" fmla="*/ 25 h 48"/>
                <a:gd name="T36" fmla="*/ 83 w 125"/>
                <a:gd name="T37" fmla="*/ 27 h 48"/>
                <a:gd name="T38" fmla="*/ 74 w 125"/>
                <a:gd name="T39" fmla="*/ 31 h 48"/>
                <a:gd name="T40" fmla="*/ 66 w 125"/>
                <a:gd name="T41" fmla="*/ 32 h 48"/>
                <a:gd name="T42" fmla="*/ 59 w 125"/>
                <a:gd name="T43" fmla="*/ 34 h 48"/>
                <a:gd name="T44" fmla="*/ 51 w 125"/>
                <a:gd name="T45" fmla="*/ 36 h 48"/>
                <a:gd name="T46" fmla="*/ 44 w 125"/>
                <a:gd name="T47" fmla="*/ 38 h 48"/>
                <a:gd name="T48" fmla="*/ 36 w 125"/>
                <a:gd name="T49" fmla="*/ 40 h 48"/>
                <a:gd name="T50" fmla="*/ 28 w 125"/>
                <a:gd name="T51" fmla="*/ 42 h 48"/>
                <a:gd name="T52" fmla="*/ 21 w 125"/>
                <a:gd name="T53" fmla="*/ 42 h 48"/>
                <a:gd name="T54" fmla="*/ 13 w 125"/>
                <a:gd name="T55" fmla="*/ 44 h 48"/>
                <a:gd name="T56" fmla="*/ 6 w 125"/>
                <a:gd name="T57" fmla="*/ 46 h 48"/>
                <a:gd name="T58" fmla="*/ 0 w 125"/>
                <a:gd name="T59" fmla="*/ 48 h 48"/>
                <a:gd name="T60" fmla="*/ 0 w 125"/>
                <a:gd name="T6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48">
                  <a:moveTo>
                    <a:pt x="0" y="48"/>
                  </a:moveTo>
                  <a:lnTo>
                    <a:pt x="0" y="40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2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123" y="6"/>
                  </a:lnTo>
                  <a:lnTo>
                    <a:pt x="125" y="10"/>
                  </a:lnTo>
                  <a:lnTo>
                    <a:pt x="125" y="13"/>
                  </a:lnTo>
                  <a:lnTo>
                    <a:pt x="121" y="15"/>
                  </a:lnTo>
                  <a:lnTo>
                    <a:pt x="120" y="17"/>
                  </a:lnTo>
                  <a:lnTo>
                    <a:pt x="112" y="19"/>
                  </a:lnTo>
                  <a:lnTo>
                    <a:pt x="104" y="21"/>
                  </a:lnTo>
                  <a:lnTo>
                    <a:pt x="99" y="23"/>
                  </a:lnTo>
                  <a:lnTo>
                    <a:pt x="91" y="25"/>
                  </a:lnTo>
                  <a:lnTo>
                    <a:pt x="83" y="27"/>
                  </a:lnTo>
                  <a:lnTo>
                    <a:pt x="74" y="31"/>
                  </a:lnTo>
                  <a:lnTo>
                    <a:pt x="66" y="32"/>
                  </a:lnTo>
                  <a:lnTo>
                    <a:pt x="59" y="34"/>
                  </a:lnTo>
                  <a:lnTo>
                    <a:pt x="51" y="36"/>
                  </a:lnTo>
                  <a:lnTo>
                    <a:pt x="44" y="38"/>
                  </a:lnTo>
                  <a:lnTo>
                    <a:pt x="36" y="40"/>
                  </a:lnTo>
                  <a:lnTo>
                    <a:pt x="28" y="42"/>
                  </a:lnTo>
                  <a:lnTo>
                    <a:pt x="21" y="42"/>
                  </a:lnTo>
                  <a:lnTo>
                    <a:pt x="13" y="44"/>
                  </a:lnTo>
                  <a:lnTo>
                    <a:pt x="6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256"/>
            <p:cNvSpPr>
              <a:spLocks/>
            </p:cNvSpPr>
            <p:nvPr/>
          </p:nvSpPr>
          <p:spPr bwMode="auto">
            <a:xfrm>
              <a:off x="4295775" y="4906963"/>
              <a:ext cx="115888" cy="31750"/>
            </a:xfrm>
            <a:custGeom>
              <a:avLst/>
              <a:gdLst>
                <a:gd name="T0" fmla="*/ 0 w 147"/>
                <a:gd name="T1" fmla="*/ 40 h 40"/>
                <a:gd name="T2" fmla="*/ 36 w 147"/>
                <a:gd name="T3" fmla="*/ 0 h 40"/>
                <a:gd name="T4" fmla="*/ 147 w 147"/>
                <a:gd name="T5" fmla="*/ 4 h 40"/>
                <a:gd name="T6" fmla="*/ 141 w 147"/>
                <a:gd name="T7" fmla="*/ 4 h 40"/>
                <a:gd name="T8" fmla="*/ 133 w 147"/>
                <a:gd name="T9" fmla="*/ 8 h 40"/>
                <a:gd name="T10" fmla="*/ 126 w 147"/>
                <a:gd name="T11" fmla="*/ 10 h 40"/>
                <a:gd name="T12" fmla="*/ 114 w 147"/>
                <a:gd name="T13" fmla="*/ 12 h 40"/>
                <a:gd name="T14" fmla="*/ 103 w 147"/>
                <a:gd name="T15" fmla="*/ 16 h 40"/>
                <a:gd name="T16" fmla="*/ 91 w 147"/>
                <a:gd name="T17" fmla="*/ 19 h 40"/>
                <a:gd name="T18" fmla="*/ 80 w 147"/>
                <a:gd name="T19" fmla="*/ 23 h 40"/>
                <a:gd name="T20" fmla="*/ 67 w 147"/>
                <a:gd name="T21" fmla="*/ 27 h 40"/>
                <a:gd name="T22" fmla="*/ 53 w 147"/>
                <a:gd name="T23" fmla="*/ 29 h 40"/>
                <a:gd name="T24" fmla="*/ 42 w 147"/>
                <a:gd name="T25" fmla="*/ 33 h 40"/>
                <a:gd name="T26" fmla="*/ 31 w 147"/>
                <a:gd name="T27" fmla="*/ 35 h 40"/>
                <a:gd name="T28" fmla="*/ 21 w 147"/>
                <a:gd name="T29" fmla="*/ 38 h 40"/>
                <a:gd name="T30" fmla="*/ 12 w 147"/>
                <a:gd name="T31" fmla="*/ 38 h 40"/>
                <a:gd name="T32" fmla="*/ 6 w 147"/>
                <a:gd name="T33" fmla="*/ 40 h 40"/>
                <a:gd name="T34" fmla="*/ 2 w 147"/>
                <a:gd name="T35" fmla="*/ 40 h 40"/>
                <a:gd name="T36" fmla="*/ 0 w 147"/>
                <a:gd name="T37" fmla="*/ 40 h 40"/>
                <a:gd name="T38" fmla="*/ 0 w 147"/>
                <a:gd name="T3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40">
                  <a:moveTo>
                    <a:pt x="0" y="40"/>
                  </a:moveTo>
                  <a:lnTo>
                    <a:pt x="36" y="0"/>
                  </a:lnTo>
                  <a:lnTo>
                    <a:pt x="147" y="4"/>
                  </a:lnTo>
                  <a:lnTo>
                    <a:pt x="141" y="4"/>
                  </a:lnTo>
                  <a:lnTo>
                    <a:pt x="133" y="8"/>
                  </a:lnTo>
                  <a:lnTo>
                    <a:pt x="126" y="10"/>
                  </a:lnTo>
                  <a:lnTo>
                    <a:pt x="114" y="12"/>
                  </a:lnTo>
                  <a:lnTo>
                    <a:pt x="103" y="16"/>
                  </a:lnTo>
                  <a:lnTo>
                    <a:pt x="91" y="19"/>
                  </a:lnTo>
                  <a:lnTo>
                    <a:pt x="80" y="23"/>
                  </a:lnTo>
                  <a:lnTo>
                    <a:pt x="67" y="27"/>
                  </a:lnTo>
                  <a:lnTo>
                    <a:pt x="53" y="29"/>
                  </a:lnTo>
                  <a:lnTo>
                    <a:pt x="42" y="33"/>
                  </a:lnTo>
                  <a:lnTo>
                    <a:pt x="31" y="35"/>
                  </a:lnTo>
                  <a:lnTo>
                    <a:pt x="21" y="38"/>
                  </a:lnTo>
                  <a:lnTo>
                    <a:pt x="12" y="38"/>
                  </a:lnTo>
                  <a:lnTo>
                    <a:pt x="6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258"/>
            <p:cNvSpPr>
              <a:spLocks/>
            </p:cNvSpPr>
            <p:nvPr/>
          </p:nvSpPr>
          <p:spPr bwMode="auto">
            <a:xfrm>
              <a:off x="4872038" y="4111625"/>
              <a:ext cx="179388" cy="571500"/>
            </a:xfrm>
            <a:custGeom>
              <a:avLst/>
              <a:gdLst>
                <a:gd name="T0" fmla="*/ 120 w 227"/>
                <a:gd name="T1" fmla="*/ 657 h 720"/>
                <a:gd name="T2" fmla="*/ 29 w 227"/>
                <a:gd name="T3" fmla="*/ 612 h 720"/>
                <a:gd name="T4" fmla="*/ 63 w 227"/>
                <a:gd name="T5" fmla="*/ 610 h 720"/>
                <a:gd name="T6" fmla="*/ 97 w 227"/>
                <a:gd name="T7" fmla="*/ 612 h 720"/>
                <a:gd name="T8" fmla="*/ 131 w 227"/>
                <a:gd name="T9" fmla="*/ 614 h 720"/>
                <a:gd name="T10" fmla="*/ 166 w 227"/>
                <a:gd name="T11" fmla="*/ 615 h 720"/>
                <a:gd name="T12" fmla="*/ 183 w 227"/>
                <a:gd name="T13" fmla="*/ 610 h 720"/>
                <a:gd name="T14" fmla="*/ 164 w 227"/>
                <a:gd name="T15" fmla="*/ 589 h 720"/>
                <a:gd name="T16" fmla="*/ 135 w 227"/>
                <a:gd name="T17" fmla="*/ 572 h 720"/>
                <a:gd name="T18" fmla="*/ 105 w 227"/>
                <a:gd name="T19" fmla="*/ 558 h 720"/>
                <a:gd name="T20" fmla="*/ 73 w 227"/>
                <a:gd name="T21" fmla="*/ 547 h 720"/>
                <a:gd name="T22" fmla="*/ 48 w 227"/>
                <a:gd name="T23" fmla="*/ 539 h 720"/>
                <a:gd name="T24" fmla="*/ 67 w 227"/>
                <a:gd name="T25" fmla="*/ 536 h 720"/>
                <a:gd name="T26" fmla="*/ 88 w 227"/>
                <a:gd name="T27" fmla="*/ 534 h 720"/>
                <a:gd name="T28" fmla="*/ 111 w 227"/>
                <a:gd name="T29" fmla="*/ 532 h 720"/>
                <a:gd name="T30" fmla="*/ 133 w 227"/>
                <a:gd name="T31" fmla="*/ 532 h 720"/>
                <a:gd name="T32" fmla="*/ 156 w 227"/>
                <a:gd name="T33" fmla="*/ 530 h 720"/>
                <a:gd name="T34" fmla="*/ 158 w 227"/>
                <a:gd name="T35" fmla="*/ 513 h 720"/>
                <a:gd name="T36" fmla="*/ 141 w 227"/>
                <a:gd name="T37" fmla="*/ 492 h 720"/>
                <a:gd name="T38" fmla="*/ 120 w 227"/>
                <a:gd name="T39" fmla="*/ 477 h 720"/>
                <a:gd name="T40" fmla="*/ 92 w 227"/>
                <a:gd name="T41" fmla="*/ 463 h 720"/>
                <a:gd name="T42" fmla="*/ 67 w 227"/>
                <a:gd name="T43" fmla="*/ 452 h 720"/>
                <a:gd name="T44" fmla="*/ 139 w 227"/>
                <a:gd name="T45" fmla="*/ 431 h 720"/>
                <a:gd name="T46" fmla="*/ 139 w 227"/>
                <a:gd name="T47" fmla="*/ 416 h 720"/>
                <a:gd name="T48" fmla="*/ 139 w 227"/>
                <a:gd name="T49" fmla="*/ 403 h 720"/>
                <a:gd name="T50" fmla="*/ 25 w 227"/>
                <a:gd name="T51" fmla="*/ 355 h 720"/>
                <a:gd name="T52" fmla="*/ 120 w 227"/>
                <a:gd name="T53" fmla="*/ 321 h 720"/>
                <a:gd name="T54" fmla="*/ 103 w 227"/>
                <a:gd name="T55" fmla="*/ 300 h 720"/>
                <a:gd name="T56" fmla="*/ 84 w 227"/>
                <a:gd name="T57" fmla="*/ 285 h 720"/>
                <a:gd name="T58" fmla="*/ 59 w 227"/>
                <a:gd name="T59" fmla="*/ 271 h 720"/>
                <a:gd name="T60" fmla="*/ 33 w 227"/>
                <a:gd name="T61" fmla="*/ 262 h 720"/>
                <a:gd name="T62" fmla="*/ 118 w 227"/>
                <a:gd name="T63" fmla="*/ 249 h 720"/>
                <a:gd name="T64" fmla="*/ 116 w 227"/>
                <a:gd name="T65" fmla="*/ 232 h 720"/>
                <a:gd name="T66" fmla="*/ 112 w 227"/>
                <a:gd name="T67" fmla="*/ 214 h 720"/>
                <a:gd name="T68" fmla="*/ 4 w 227"/>
                <a:gd name="T69" fmla="*/ 165 h 720"/>
                <a:gd name="T70" fmla="*/ 97 w 227"/>
                <a:gd name="T71" fmla="*/ 138 h 720"/>
                <a:gd name="T72" fmla="*/ 78 w 227"/>
                <a:gd name="T73" fmla="*/ 125 h 720"/>
                <a:gd name="T74" fmla="*/ 55 w 227"/>
                <a:gd name="T75" fmla="*/ 112 h 720"/>
                <a:gd name="T76" fmla="*/ 27 w 227"/>
                <a:gd name="T77" fmla="*/ 95 h 720"/>
                <a:gd name="T78" fmla="*/ 8 w 227"/>
                <a:gd name="T79" fmla="*/ 83 h 720"/>
                <a:gd name="T80" fmla="*/ 8 w 227"/>
                <a:gd name="T81" fmla="*/ 76 h 720"/>
                <a:gd name="T82" fmla="*/ 38 w 227"/>
                <a:gd name="T83" fmla="*/ 62 h 720"/>
                <a:gd name="T84" fmla="*/ 71 w 227"/>
                <a:gd name="T85" fmla="*/ 40 h 720"/>
                <a:gd name="T86" fmla="*/ 105 w 227"/>
                <a:gd name="T87" fmla="*/ 19 h 720"/>
                <a:gd name="T88" fmla="*/ 137 w 227"/>
                <a:gd name="T89" fmla="*/ 4 h 720"/>
                <a:gd name="T90" fmla="*/ 168 w 227"/>
                <a:gd name="T91" fmla="*/ 0 h 720"/>
                <a:gd name="T92" fmla="*/ 175 w 227"/>
                <a:gd name="T93" fmla="*/ 133 h 720"/>
                <a:gd name="T94" fmla="*/ 187 w 227"/>
                <a:gd name="T95" fmla="*/ 271 h 720"/>
                <a:gd name="T96" fmla="*/ 198 w 227"/>
                <a:gd name="T97" fmla="*/ 410 h 720"/>
                <a:gd name="T98" fmla="*/ 211 w 227"/>
                <a:gd name="T99" fmla="*/ 547 h 720"/>
                <a:gd name="T100" fmla="*/ 223 w 227"/>
                <a:gd name="T101" fmla="*/ 67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720">
                  <a:moveTo>
                    <a:pt x="227" y="720"/>
                  </a:moveTo>
                  <a:lnTo>
                    <a:pt x="124" y="693"/>
                  </a:lnTo>
                  <a:lnTo>
                    <a:pt x="120" y="657"/>
                  </a:lnTo>
                  <a:lnTo>
                    <a:pt x="8" y="617"/>
                  </a:lnTo>
                  <a:lnTo>
                    <a:pt x="17" y="614"/>
                  </a:lnTo>
                  <a:lnTo>
                    <a:pt x="29" y="612"/>
                  </a:lnTo>
                  <a:lnTo>
                    <a:pt x="40" y="610"/>
                  </a:lnTo>
                  <a:lnTo>
                    <a:pt x="52" y="610"/>
                  </a:lnTo>
                  <a:lnTo>
                    <a:pt x="63" y="610"/>
                  </a:lnTo>
                  <a:lnTo>
                    <a:pt x="74" y="610"/>
                  </a:lnTo>
                  <a:lnTo>
                    <a:pt x="86" y="610"/>
                  </a:lnTo>
                  <a:lnTo>
                    <a:pt x="97" y="612"/>
                  </a:lnTo>
                  <a:lnTo>
                    <a:pt x="109" y="612"/>
                  </a:lnTo>
                  <a:lnTo>
                    <a:pt x="120" y="612"/>
                  </a:lnTo>
                  <a:lnTo>
                    <a:pt x="131" y="614"/>
                  </a:lnTo>
                  <a:lnTo>
                    <a:pt x="143" y="615"/>
                  </a:lnTo>
                  <a:lnTo>
                    <a:pt x="154" y="615"/>
                  </a:lnTo>
                  <a:lnTo>
                    <a:pt x="166" y="615"/>
                  </a:lnTo>
                  <a:lnTo>
                    <a:pt x="175" y="617"/>
                  </a:lnTo>
                  <a:lnTo>
                    <a:pt x="187" y="617"/>
                  </a:lnTo>
                  <a:lnTo>
                    <a:pt x="183" y="610"/>
                  </a:lnTo>
                  <a:lnTo>
                    <a:pt x="177" y="602"/>
                  </a:lnTo>
                  <a:lnTo>
                    <a:pt x="171" y="595"/>
                  </a:lnTo>
                  <a:lnTo>
                    <a:pt x="164" y="589"/>
                  </a:lnTo>
                  <a:lnTo>
                    <a:pt x="154" y="583"/>
                  </a:lnTo>
                  <a:lnTo>
                    <a:pt x="147" y="577"/>
                  </a:lnTo>
                  <a:lnTo>
                    <a:pt x="135" y="572"/>
                  </a:lnTo>
                  <a:lnTo>
                    <a:pt x="126" y="568"/>
                  </a:lnTo>
                  <a:lnTo>
                    <a:pt x="116" y="562"/>
                  </a:lnTo>
                  <a:lnTo>
                    <a:pt x="105" y="558"/>
                  </a:lnTo>
                  <a:lnTo>
                    <a:pt x="93" y="555"/>
                  </a:lnTo>
                  <a:lnTo>
                    <a:pt x="84" y="551"/>
                  </a:lnTo>
                  <a:lnTo>
                    <a:pt x="73" y="547"/>
                  </a:lnTo>
                  <a:lnTo>
                    <a:pt x="63" y="545"/>
                  </a:lnTo>
                  <a:lnTo>
                    <a:pt x="55" y="541"/>
                  </a:lnTo>
                  <a:lnTo>
                    <a:pt x="48" y="539"/>
                  </a:lnTo>
                  <a:lnTo>
                    <a:pt x="54" y="538"/>
                  </a:lnTo>
                  <a:lnTo>
                    <a:pt x="61" y="538"/>
                  </a:lnTo>
                  <a:lnTo>
                    <a:pt x="67" y="536"/>
                  </a:lnTo>
                  <a:lnTo>
                    <a:pt x="74" y="536"/>
                  </a:lnTo>
                  <a:lnTo>
                    <a:pt x="82" y="534"/>
                  </a:lnTo>
                  <a:lnTo>
                    <a:pt x="88" y="534"/>
                  </a:lnTo>
                  <a:lnTo>
                    <a:pt x="95" y="534"/>
                  </a:lnTo>
                  <a:lnTo>
                    <a:pt x="103" y="534"/>
                  </a:lnTo>
                  <a:lnTo>
                    <a:pt x="111" y="532"/>
                  </a:lnTo>
                  <a:lnTo>
                    <a:pt x="118" y="532"/>
                  </a:lnTo>
                  <a:lnTo>
                    <a:pt x="126" y="532"/>
                  </a:lnTo>
                  <a:lnTo>
                    <a:pt x="133" y="532"/>
                  </a:lnTo>
                  <a:lnTo>
                    <a:pt x="141" y="532"/>
                  </a:lnTo>
                  <a:lnTo>
                    <a:pt x="149" y="532"/>
                  </a:lnTo>
                  <a:lnTo>
                    <a:pt x="156" y="530"/>
                  </a:lnTo>
                  <a:lnTo>
                    <a:pt x="164" y="530"/>
                  </a:lnTo>
                  <a:lnTo>
                    <a:pt x="162" y="520"/>
                  </a:lnTo>
                  <a:lnTo>
                    <a:pt x="158" y="513"/>
                  </a:lnTo>
                  <a:lnTo>
                    <a:pt x="152" y="503"/>
                  </a:lnTo>
                  <a:lnTo>
                    <a:pt x="149" y="500"/>
                  </a:lnTo>
                  <a:lnTo>
                    <a:pt x="141" y="492"/>
                  </a:lnTo>
                  <a:lnTo>
                    <a:pt x="135" y="486"/>
                  </a:lnTo>
                  <a:lnTo>
                    <a:pt x="126" y="482"/>
                  </a:lnTo>
                  <a:lnTo>
                    <a:pt x="120" y="477"/>
                  </a:lnTo>
                  <a:lnTo>
                    <a:pt x="111" y="473"/>
                  </a:lnTo>
                  <a:lnTo>
                    <a:pt x="101" y="469"/>
                  </a:lnTo>
                  <a:lnTo>
                    <a:pt x="92" y="463"/>
                  </a:lnTo>
                  <a:lnTo>
                    <a:pt x="84" y="460"/>
                  </a:lnTo>
                  <a:lnTo>
                    <a:pt x="74" y="456"/>
                  </a:lnTo>
                  <a:lnTo>
                    <a:pt x="67" y="452"/>
                  </a:lnTo>
                  <a:lnTo>
                    <a:pt x="57" y="448"/>
                  </a:lnTo>
                  <a:lnTo>
                    <a:pt x="52" y="444"/>
                  </a:lnTo>
                  <a:lnTo>
                    <a:pt x="139" y="431"/>
                  </a:lnTo>
                  <a:lnTo>
                    <a:pt x="139" y="425"/>
                  </a:lnTo>
                  <a:lnTo>
                    <a:pt x="139" y="422"/>
                  </a:lnTo>
                  <a:lnTo>
                    <a:pt x="139" y="416"/>
                  </a:lnTo>
                  <a:lnTo>
                    <a:pt x="139" y="412"/>
                  </a:lnTo>
                  <a:lnTo>
                    <a:pt x="139" y="406"/>
                  </a:lnTo>
                  <a:lnTo>
                    <a:pt x="139" y="403"/>
                  </a:lnTo>
                  <a:lnTo>
                    <a:pt x="139" y="395"/>
                  </a:lnTo>
                  <a:lnTo>
                    <a:pt x="139" y="391"/>
                  </a:lnTo>
                  <a:lnTo>
                    <a:pt x="25" y="355"/>
                  </a:lnTo>
                  <a:lnTo>
                    <a:pt x="131" y="336"/>
                  </a:lnTo>
                  <a:lnTo>
                    <a:pt x="126" y="327"/>
                  </a:lnTo>
                  <a:lnTo>
                    <a:pt x="120" y="321"/>
                  </a:lnTo>
                  <a:lnTo>
                    <a:pt x="116" y="313"/>
                  </a:lnTo>
                  <a:lnTo>
                    <a:pt x="111" y="308"/>
                  </a:lnTo>
                  <a:lnTo>
                    <a:pt x="103" y="300"/>
                  </a:lnTo>
                  <a:lnTo>
                    <a:pt x="97" y="296"/>
                  </a:lnTo>
                  <a:lnTo>
                    <a:pt x="90" y="290"/>
                  </a:lnTo>
                  <a:lnTo>
                    <a:pt x="84" y="285"/>
                  </a:lnTo>
                  <a:lnTo>
                    <a:pt x="74" y="279"/>
                  </a:lnTo>
                  <a:lnTo>
                    <a:pt x="67" y="275"/>
                  </a:lnTo>
                  <a:lnTo>
                    <a:pt x="59" y="271"/>
                  </a:lnTo>
                  <a:lnTo>
                    <a:pt x="52" y="268"/>
                  </a:lnTo>
                  <a:lnTo>
                    <a:pt x="42" y="264"/>
                  </a:lnTo>
                  <a:lnTo>
                    <a:pt x="33" y="262"/>
                  </a:lnTo>
                  <a:lnTo>
                    <a:pt x="23" y="260"/>
                  </a:lnTo>
                  <a:lnTo>
                    <a:pt x="16" y="260"/>
                  </a:lnTo>
                  <a:lnTo>
                    <a:pt x="118" y="249"/>
                  </a:lnTo>
                  <a:lnTo>
                    <a:pt x="116" y="243"/>
                  </a:lnTo>
                  <a:lnTo>
                    <a:pt x="116" y="237"/>
                  </a:lnTo>
                  <a:lnTo>
                    <a:pt x="116" y="232"/>
                  </a:lnTo>
                  <a:lnTo>
                    <a:pt x="116" y="226"/>
                  </a:lnTo>
                  <a:lnTo>
                    <a:pt x="114" y="220"/>
                  </a:lnTo>
                  <a:lnTo>
                    <a:pt x="112" y="214"/>
                  </a:lnTo>
                  <a:lnTo>
                    <a:pt x="111" y="211"/>
                  </a:lnTo>
                  <a:lnTo>
                    <a:pt x="109" y="205"/>
                  </a:lnTo>
                  <a:lnTo>
                    <a:pt x="4" y="165"/>
                  </a:lnTo>
                  <a:lnTo>
                    <a:pt x="103" y="146"/>
                  </a:lnTo>
                  <a:lnTo>
                    <a:pt x="101" y="142"/>
                  </a:lnTo>
                  <a:lnTo>
                    <a:pt x="97" y="138"/>
                  </a:lnTo>
                  <a:lnTo>
                    <a:pt x="92" y="135"/>
                  </a:lnTo>
                  <a:lnTo>
                    <a:pt x="88" y="131"/>
                  </a:lnTo>
                  <a:lnTo>
                    <a:pt x="78" y="125"/>
                  </a:lnTo>
                  <a:lnTo>
                    <a:pt x="71" y="121"/>
                  </a:lnTo>
                  <a:lnTo>
                    <a:pt x="63" y="116"/>
                  </a:lnTo>
                  <a:lnTo>
                    <a:pt x="55" y="112"/>
                  </a:lnTo>
                  <a:lnTo>
                    <a:pt x="44" y="106"/>
                  </a:lnTo>
                  <a:lnTo>
                    <a:pt x="36" y="100"/>
                  </a:lnTo>
                  <a:lnTo>
                    <a:pt x="27" y="95"/>
                  </a:lnTo>
                  <a:lnTo>
                    <a:pt x="21" y="91"/>
                  </a:lnTo>
                  <a:lnTo>
                    <a:pt x="12" y="85"/>
                  </a:lnTo>
                  <a:lnTo>
                    <a:pt x="8" y="83"/>
                  </a:lnTo>
                  <a:lnTo>
                    <a:pt x="2" y="81"/>
                  </a:lnTo>
                  <a:lnTo>
                    <a:pt x="0" y="80"/>
                  </a:lnTo>
                  <a:lnTo>
                    <a:pt x="8" y="76"/>
                  </a:lnTo>
                  <a:lnTo>
                    <a:pt x="17" y="72"/>
                  </a:lnTo>
                  <a:lnTo>
                    <a:pt x="27" y="68"/>
                  </a:lnTo>
                  <a:lnTo>
                    <a:pt x="38" y="62"/>
                  </a:lnTo>
                  <a:lnTo>
                    <a:pt x="48" y="55"/>
                  </a:lnTo>
                  <a:lnTo>
                    <a:pt x="59" y="47"/>
                  </a:lnTo>
                  <a:lnTo>
                    <a:pt x="71" y="40"/>
                  </a:lnTo>
                  <a:lnTo>
                    <a:pt x="82" y="34"/>
                  </a:lnTo>
                  <a:lnTo>
                    <a:pt x="93" y="26"/>
                  </a:lnTo>
                  <a:lnTo>
                    <a:pt x="105" y="19"/>
                  </a:lnTo>
                  <a:lnTo>
                    <a:pt x="116" y="13"/>
                  </a:lnTo>
                  <a:lnTo>
                    <a:pt x="128" y="9"/>
                  </a:lnTo>
                  <a:lnTo>
                    <a:pt x="137" y="4"/>
                  </a:lnTo>
                  <a:lnTo>
                    <a:pt x="149" y="2"/>
                  </a:lnTo>
                  <a:lnTo>
                    <a:pt x="158" y="0"/>
                  </a:lnTo>
                  <a:lnTo>
                    <a:pt x="168" y="0"/>
                  </a:lnTo>
                  <a:lnTo>
                    <a:pt x="170" y="43"/>
                  </a:lnTo>
                  <a:lnTo>
                    <a:pt x="173" y="87"/>
                  </a:lnTo>
                  <a:lnTo>
                    <a:pt x="175" y="133"/>
                  </a:lnTo>
                  <a:lnTo>
                    <a:pt x="179" y="180"/>
                  </a:lnTo>
                  <a:lnTo>
                    <a:pt x="183" y="226"/>
                  </a:lnTo>
                  <a:lnTo>
                    <a:pt x="187" y="271"/>
                  </a:lnTo>
                  <a:lnTo>
                    <a:pt x="190" y="317"/>
                  </a:lnTo>
                  <a:lnTo>
                    <a:pt x="194" y="365"/>
                  </a:lnTo>
                  <a:lnTo>
                    <a:pt x="198" y="410"/>
                  </a:lnTo>
                  <a:lnTo>
                    <a:pt x="202" y="456"/>
                  </a:lnTo>
                  <a:lnTo>
                    <a:pt x="206" y="501"/>
                  </a:lnTo>
                  <a:lnTo>
                    <a:pt x="211" y="547"/>
                  </a:lnTo>
                  <a:lnTo>
                    <a:pt x="215" y="591"/>
                  </a:lnTo>
                  <a:lnTo>
                    <a:pt x="219" y="635"/>
                  </a:lnTo>
                  <a:lnTo>
                    <a:pt x="223" y="678"/>
                  </a:lnTo>
                  <a:lnTo>
                    <a:pt x="227" y="720"/>
                  </a:lnTo>
                  <a:lnTo>
                    <a:pt x="227" y="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260"/>
            <p:cNvSpPr>
              <a:spLocks/>
            </p:cNvSpPr>
            <p:nvPr/>
          </p:nvSpPr>
          <p:spPr bwMode="auto">
            <a:xfrm>
              <a:off x="4159250" y="3222625"/>
              <a:ext cx="938213" cy="1382713"/>
            </a:xfrm>
            <a:custGeom>
              <a:avLst/>
              <a:gdLst>
                <a:gd name="T0" fmla="*/ 108 w 1182"/>
                <a:gd name="T1" fmla="*/ 137 h 1741"/>
                <a:gd name="T2" fmla="*/ 221 w 1182"/>
                <a:gd name="T3" fmla="*/ 21 h 1741"/>
                <a:gd name="T4" fmla="*/ 306 w 1182"/>
                <a:gd name="T5" fmla="*/ 93 h 1741"/>
                <a:gd name="T6" fmla="*/ 299 w 1182"/>
                <a:gd name="T7" fmla="*/ 187 h 1741"/>
                <a:gd name="T8" fmla="*/ 413 w 1182"/>
                <a:gd name="T9" fmla="*/ 129 h 1741"/>
                <a:gd name="T10" fmla="*/ 321 w 1182"/>
                <a:gd name="T11" fmla="*/ 225 h 1741"/>
                <a:gd name="T12" fmla="*/ 297 w 1182"/>
                <a:gd name="T13" fmla="*/ 283 h 1741"/>
                <a:gd name="T14" fmla="*/ 445 w 1182"/>
                <a:gd name="T15" fmla="*/ 238 h 1741"/>
                <a:gd name="T16" fmla="*/ 433 w 1182"/>
                <a:gd name="T17" fmla="*/ 340 h 1741"/>
                <a:gd name="T18" fmla="*/ 413 w 1182"/>
                <a:gd name="T19" fmla="*/ 472 h 1741"/>
                <a:gd name="T20" fmla="*/ 532 w 1182"/>
                <a:gd name="T21" fmla="*/ 430 h 1741"/>
                <a:gd name="T22" fmla="*/ 498 w 1182"/>
                <a:gd name="T23" fmla="*/ 561 h 1741"/>
                <a:gd name="T24" fmla="*/ 620 w 1182"/>
                <a:gd name="T25" fmla="*/ 664 h 1741"/>
                <a:gd name="T26" fmla="*/ 717 w 1182"/>
                <a:gd name="T27" fmla="*/ 601 h 1741"/>
                <a:gd name="T28" fmla="*/ 683 w 1182"/>
                <a:gd name="T29" fmla="*/ 713 h 1741"/>
                <a:gd name="T30" fmla="*/ 766 w 1182"/>
                <a:gd name="T31" fmla="*/ 679 h 1741"/>
                <a:gd name="T32" fmla="*/ 776 w 1182"/>
                <a:gd name="T33" fmla="*/ 713 h 1741"/>
                <a:gd name="T34" fmla="*/ 730 w 1182"/>
                <a:gd name="T35" fmla="*/ 787 h 1741"/>
                <a:gd name="T36" fmla="*/ 808 w 1182"/>
                <a:gd name="T37" fmla="*/ 770 h 1741"/>
                <a:gd name="T38" fmla="*/ 804 w 1182"/>
                <a:gd name="T39" fmla="*/ 871 h 1741"/>
                <a:gd name="T40" fmla="*/ 926 w 1182"/>
                <a:gd name="T41" fmla="*/ 844 h 1741"/>
                <a:gd name="T42" fmla="*/ 905 w 1182"/>
                <a:gd name="T43" fmla="*/ 880 h 1741"/>
                <a:gd name="T44" fmla="*/ 850 w 1182"/>
                <a:gd name="T45" fmla="*/ 960 h 1741"/>
                <a:gd name="T46" fmla="*/ 970 w 1182"/>
                <a:gd name="T47" fmla="*/ 924 h 1741"/>
                <a:gd name="T48" fmla="*/ 979 w 1182"/>
                <a:gd name="T49" fmla="*/ 956 h 1741"/>
                <a:gd name="T50" fmla="*/ 926 w 1182"/>
                <a:gd name="T51" fmla="*/ 1047 h 1741"/>
                <a:gd name="T52" fmla="*/ 970 w 1182"/>
                <a:gd name="T53" fmla="*/ 1034 h 1741"/>
                <a:gd name="T54" fmla="*/ 1063 w 1182"/>
                <a:gd name="T55" fmla="*/ 990 h 1741"/>
                <a:gd name="T56" fmla="*/ 1004 w 1182"/>
                <a:gd name="T57" fmla="*/ 1066 h 1741"/>
                <a:gd name="T58" fmla="*/ 1006 w 1182"/>
                <a:gd name="T59" fmla="*/ 1084 h 1741"/>
                <a:gd name="T60" fmla="*/ 1106 w 1182"/>
                <a:gd name="T61" fmla="*/ 996 h 1741"/>
                <a:gd name="T62" fmla="*/ 1177 w 1182"/>
                <a:gd name="T63" fmla="*/ 998 h 1741"/>
                <a:gd name="T64" fmla="*/ 1080 w 1182"/>
                <a:gd name="T65" fmla="*/ 1097 h 1741"/>
                <a:gd name="T66" fmla="*/ 867 w 1182"/>
                <a:gd name="T67" fmla="*/ 1101 h 1741"/>
                <a:gd name="T68" fmla="*/ 460 w 1182"/>
                <a:gd name="T69" fmla="*/ 584 h 1741"/>
                <a:gd name="T70" fmla="*/ 230 w 1182"/>
                <a:gd name="T71" fmla="*/ 367 h 1741"/>
                <a:gd name="T72" fmla="*/ 120 w 1182"/>
                <a:gd name="T73" fmla="*/ 382 h 1741"/>
                <a:gd name="T74" fmla="*/ 188 w 1182"/>
                <a:gd name="T75" fmla="*/ 405 h 1741"/>
                <a:gd name="T76" fmla="*/ 221 w 1182"/>
                <a:gd name="T77" fmla="*/ 424 h 1741"/>
                <a:gd name="T78" fmla="*/ 129 w 1182"/>
                <a:gd name="T79" fmla="*/ 462 h 1741"/>
                <a:gd name="T80" fmla="*/ 120 w 1182"/>
                <a:gd name="T81" fmla="*/ 589 h 1741"/>
                <a:gd name="T82" fmla="*/ 179 w 1182"/>
                <a:gd name="T83" fmla="*/ 654 h 1741"/>
                <a:gd name="T84" fmla="*/ 122 w 1182"/>
                <a:gd name="T85" fmla="*/ 690 h 1741"/>
                <a:gd name="T86" fmla="*/ 175 w 1182"/>
                <a:gd name="T87" fmla="*/ 702 h 1741"/>
                <a:gd name="T88" fmla="*/ 203 w 1182"/>
                <a:gd name="T89" fmla="*/ 726 h 1741"/>
                <a:gd name="T90" fmla="*/ 139 w 1182"/>
                <a:gd name="T91" fmla="*/ 821 h 1741"/>
                <a:gd name="T92" fmla="*/ 190 w 1182"/>
                <a:gd name="T93" fmla="*/ 825 h 1741"/>
                <a:gd name="T94" fmla="*/ 101 w 1182"/>
                <a:gd name="T95" fmla="*/ 1036 h 1741"/>
                <a:gd name="T96" fmla="*/ 150 w 1182"/>
                <a:gd name="T97" fmla="*/ 1046 h 1741"/>
                <a:gd name="T98" fmla="*/ 108 w 1182"/>
                <a:gd name="T99" fmla="*/ 1135 h 1741"/>
                <a:gd name="T100" fmla="*/ 173 w 1182"/>
                <a:gd name="T101" fmla="*/ 1220 h 1741"/>
                <a:gd name="T102" fmla="*/ 105 w 1182"/>
                <a:gd name="T103" fmla="*/ 1239 h 1741"/>
                <a:gd name="T104" fmla="*/ 97 w 1182"/>
                <a:gd name="T105" fmla="*/ 1363 h 1741"/>
                <a:gd name="T106" fmla="*/ 165 w 1182"/>
                <a:gd name="T107" fmla="*/ 1378 h 1741"/>
                <a:gd name="T108" fmla="*/ 165 w 1182"/>
                <a:gd name="T109" fmla="*/ 1418 h 1741"/>
                <a:gd name="T110" fmla="*/ 192 w 1182"/>
                <a:gd name="T111" fmla="*/ 1507 h 1741"/>
                <a:gd name="T112" fmla="*/ 133 w 1182"/>
                <a:gd name="T113" fmla="*/ 1618 h 1741"/>
                <a:gd name="T114" fmla="*/ 241 w 1182"/>
                <a:gd name="T115" fmla="*/ 1618 h 1741"/>
                <a:gd name="T116" fmla="*/ 255 w 1182"/>
                <a:gd name="T117" fmla="*/ 1663 h 1741"/>
                <a:gd name="T118" fmla="*/ 194 w 1182"/>
                <a:gd name="T119" fmla="*/ 1713 h 1741"/>
                <a:gd name="T120" fmla="*/ 49 w 1182"/>
                <a:gd name="T121" fmla="*/ 1737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1741">
                  <a:moveTo>
                    <a:pt x="53" y="352"/>
                  </a:moveTo>
                  <a:lnTo>
                    <a:pt x="55" y="331"/>
                  </a:lnTo>
                  <a:lnTo>
                    <a:pt x="57" y="308"/>
                  </a:lnTo>
                  <a:lnTo>
                    <a:pt x="61" y="285"/>
                  </a:lnTo>
                  <a:lnTo>
                    <a:pt x="67" y="261"/>
                  </a:lnTo>
                  <a:lnTo>
                    <a:pt x="72" y="236"/>
                  </a:lnTo>
                  <a:lnTo>
                    <a:pt x="80" y="211"/>
                  </a:lnTo>
                  <a:lnTo>
                    <a:pt x="89" y="187"/>
                  </a:lnTo>
                  <a:lnTo>
                    <a:pt x="99" y="162"/>
                  </a:lnTo>
                  <a:lnTo>
                    <a:pt x="108" y="137"/>
                  </a:lnTo>
                  <a:lnTo>
                    <a:pt x="120" y="112"/>
                  </a:lnTo>
                  <a:lnTo>
                    <a:pt x="131" y="90"/>
                  </a:lnTo>
                  <a:lnTo>
                    <a:pt x="145" y="69"/>
                  </a:lnTo>
                  <a:lnTo>
                    <a:pt x="158" y="48"/>
                  </a:lnTo>
                  <a:lnTo>
                    <a:pt x="169" y="31"/>
                  </a:lnTo>
                  <a:lnTo>
                    <a:pt x="183" y="14"/>
                  </a:lnTo>
                  <a:lnTo>
                    <a:pt x="196" y="0"/>
                  </a:lnTo>
                  <a:lnTo>
                    <a:pt x="203" y="8"/>
                  </a:lnTo>
                  <a:lnTo>
                    <a:pt x="211" y="15"/>
                  </a:lnTo>
                  <a:lnTo>
                    <a:pt x="221" y="21"/>
                  </a:lnTo>
                  <a:lnTo>
                    <a:pt x="230" y="29"/>
                  </a:lnTo>
                  <a:lnTo>
                    <a:pt x="238" y="34"/>
                  </a:lnTo>
                  <a:lnTo>
                    <a:pt x="247" y="42"/>
                  </a:lnTo>
                  <a:lnTo>
                    <a:pt x="255" y="48"/>
                  </a:lnTo>
                  <a:lnTo>
                    <a:pt x="266" y="55"/>
                  </a:lnTo>
                  <a:lnTo>
                    <a:pt x="274" y="63"/>
                  </a:lnTo>
                  <a:lnTo>
                    <a:pt x="283" y="69"/>
                  </a:lnTo>
                  <a:lnTo>
                    <a:pt x="291" y="76"/>
                  </a:lnTo>
                  <a:lnTo>
                    <a:pt x="300" y="84"/>
                  </a:lnTo>
                  <a:lnTo>
                    <a:pt x="306" y="93"/>
                  </a:lnTo>
                  <a:lnTo>
                    <a:pt x="316" y="101"/>
                  </a:lnTo>
                  <a:lnTo>
                    <a:pt x="321" y="109"/>
                  </a:lnTo>
                  <a:lnTo>
                    <a:pt x="327" y="118"/>
                  </a:lnTo>
                  <a:lnTo>
                    <a:pt x="240" y="202"/>
                  </a:lnTo>
                  <a:lnTo>
                    <a:pt x="245" y="204"/>
                  </a:lnTo>
                  <a:lnTo>
                    <a:pt x="253" y="204"/>
                  </a:lnTo>
                  <a:lnTo>
                    <a:pt x="261" y="200"/>
                  </a:lnTo>
                  <a:lnTo>
                    <a:pt x="272" y="198"/>
                  </a:lnTo>
                  <a:lnTo>
                    <a:pt x="285" y="192"/>
                  </a:lnTo>
                  <a:lnTo>
                    <a:pt x="299" y="187"/>
                  </a:lnTo>
                  <a:lnTo>
                    <a:pt x="314" y="181"/>
                  </a:lnTo>
                  <a:lnTo>
                    <a:pt x="329" y="173"/>
                  </a:lnTo>
                  <a:lnTo>
                    <a:pt x="342" y="166"/>
                  </a:lnTo>
                  <a:lnTo>
                    <a:pt x="356" y="158"/>
                  </a:lnTo>
                  <a:lnTo>
                    <a:pt x="369" y="150"/>
                  </a:lnTo>
                  <a:lnTo>
                    <a:pt x="382" y="147"/>
                  </a:lnTo>
                  <a:lnTo>
                    <a:pt x="392" y="139"/>
                  </a:lnTo>
                  <a:lnTo>
                    <a:pt x="401" y="135"/>
                  </a:lnTo>
                  <a:lnTo>
                    <a:pt x="407" y="131"/>
                  </a:lnTo>
                  <a:lnTo>
                    <a:pt x="413" y="129"/>
                  </a:lnTo>
                  <a:lnTo>
                    <a:pt x="413" y="133"/>
                  </a:lnTo>
                  <a:lnTo>
                    <a:pt x="409" y="141"/>
                  </a:lnTo>
                  <a:lnTo>
                    <a:pt x="403" y="147"/>
                  </a:lnTo>
                  <a:lnTo>
                    <a:pt x="395" y="156"/>
                  </a:lnTo>
                  <a:lnTo>
                    <a:pt x="386" y="166"/>
                  </a:lnTo>
                  <a:lnTo>
                    <a:pt x="375" y="177"/>
                  </a:lnTo>
                  <a:lnTo>
                    <a:pt x="363" y="188"/>
                  </a:lnTo>
                  <a:lnTo>
                    <a:pt x="350" y="200"/>
                  </a:lnTo>
                  <a:lnTo>
                    <a:pt x="335" y="211"/>
                  </a:lnTo>
                  <a:lnTo>
                    <a:pt x="321" y="225"/>
                  </a:lnTo>
                  <a:lnTo>
                    <a:pt x="308" y="234"/>
                  </a:lnTo>
                  <a:lnTo>
                    <a:pt x="297" y="247"/>
                  </a:lnTo>
                  <a:lnTo>
                    <a:pt x="285" y="257"/>
                  </a:lnTo>
                  <a:lnTo>
                    <a:pt x="278" y="268"/>
                  </a:lnTo>
                  <a:lnTo>
                    <a:pt x="272" y="278"/>
                  </a:lnTo>
                  <a:lnTo>
                    <a:pt x="270" y="287"/>
                  </a:lnTo>
                  <a:lnTo>
                    <a:pt x="272" y="287"/>
                  </a:lnTo>
                  <a:lnTo>
                    <a:pt x="278" y="287"/>
                  </a:lnTo>
                  <a:lnTo>
                    <a:pt x="285" y="285"/>
                  </a:lnTo>
                  <a:lnTo>
                    <a:pt x="297" y="283"/>
                  </a:lnTo>
                  <a:lnTo>
                    <a:pt x="308" y="280"/>
                  </a:lnTo>
                  <a:lnTo>
                    <a:pt x="323" y="276"/>
                  </a:lnTo>
                  <a:lnTo>
                    <a:pt x="338" y="270"/>
                  </a:lnTo>
                  <a:lnTo>
                    <a:pt x="356" y="266"/>
                  </a:lnTo>
                  <a:lnTo>
                    <a:pt x="371" y="261"/>
                  </a:lnTo>
                  <a:lnTo>
                    <a:pt x="388" y="255"/>
                  </a:lnTo>
                  <a:lnTo>
                    <a:pt x="403" y="249"/>
                  </a:lnTo>
                  <a:lnTo>
                    <a:pt x="418" y="245"/>
                  </a:lnTo>
                  <a:lnTo>
                    <a:pt x="432" y="240"/>
                  </a:lnTo>
                  <a:lnTo>
                    <a:pt x="445" y="238"/>
                  </a:lnTo>
                  <a:lnTo>
                    <a:pt x="456" y="236"/>
                  </a:lnTo>
                  <a:lnTo>
                    <a:pt x="466" y="236"/>
                  </a:lnTo>
                  <a:lnTo>
                    <a:pt x="382" y="339"/>
                  </a:lnTo>
                  <a:lnTo>
                    <a:pt x="384" y="340"/>
                  </a:lnTo>
                  <a:lnTo>
                    <a:pt x="390" y="342"/>
                  </a:lnTo>
                  <a:lnTo>
                    <a:pt x="395" y="344"/>
                  </a:lnTo>
                  <a:lnTo>
                    <a:pt x="405" y="344"/>
                  </a:lnTo>
                  <a:lnTo>
                    <a:pt x="413" y="344"/>
                  </a:lnTo>
                  <a:lnTo>
                    <a:pt x="424" y="342"/>
                  </a:lnTo>
                  <a:lnTo>
                    <a:pt x="433" y="340"/>
                  </a:lnTo>
                  <a:lnTo>
                    <a:pt x="445" y="340"/>
                  </a:lnTo>
                  <a:lnTo>
                    <a:pt x="456" y="337"/>
                  </a:lnTo>
                  <a:lnTo>
                    <a:pt x="468" y="335"/>
                  </a:lnTo>
                  <a:lnTo>
                    <a:pt x="477" y="331"/>
                  </a:lnTo>
                  <a:lnTo>
                    <a:pt x="489" y="329"/>
                  </a:lnTo>
                  <a:lnTo>
                    <a:pt x="496" y="327"/>
                  </a:lnTo>
                  <a:lnTo>
                    <a:pt x="506" y="325"/>
                  </a:lnTo>
                  <a:lnTo>
                    <a:pt x="511" y="323"/>
                  </a:lnTo>
                  <a:lnTo>
                    <a:pt x="517" y="323"/>
                  </a:lnTo>
                  <a:lnTo>
                    <a:pt x="413" y="472"/>
                  </a:lnTo>
                  <a:lnTo>
                    <a:pt x="416" y="473"/>
                  </a:lnTo>
                  <a:lnTo>
                    <a:pt x="426" y="475"/>
                  </a:lnTo>
                  <a:lnTo>
                    <a:pt x="435" y="472"/>
                  </a:lnTo>
                  <a:lnTo>
                    <a:pt x="447" y="470"/>
                  </a:lnTo>
                  <a:lnTo>
                    <a:pt x="460" y="464"/>
                  </a:lnTo>
                  <a:lnTo>
                    <a:pt x="475" y="458"/>
                  </a:lnTo>
                  <a:lnTo>
                    <a:pt x="491" y="451"/>
                  </a:lnTo>
                  <a:lnTo>
                    <a:pt x="506" y="445"/>
                  </a:lnTo>
                  <a:lnTo>
                    <a:pt x="519" y="437"/>
                  </a:lnTo>
                  <a:lnTo>
                    <a:pt x="532" y="430"/>
                  </a:lnTo>
                  <a:lnTo>
                    <a:pt x="546" y="424"/>
                  </a:lnTo>
                  <a:lnTo>
                    <a:pt x="557" y="420"/>
                  </a:lnTo>
                  <a:lnTo>
                    <a:pt x="567" y="416"/>
                  </a:lnTo>
                  <a:lnTo>
                    <a:pt x="574" y="415"/>
                  </a:lnTo>
                  <a:lnTo>
                    <a:pt x="580" y="415"/>
                  </a:lnTo>
                  <a:lnTo>
                    <a:pt x="584" y="418"/>
                  </a:lnTo>
                  <a:lnTo>
                    <a:pt x="491" y="553"/>
                  </a:lnTo>
                  <a:lnTo>
                    <a:pt x="491" y="555"/>
                  </a:lnTo>
                  <a:lnTo>
                    <a:pt x="494" y="559"/>
                  </a:lnTo>
                  <a:lnTo>
                    <a:pt x="498" y="561"/>
                  </a:lnTo>
                  <a:lnTo>
                    <a:pt x="504" y="565"/>
                  </a:lnTo>
                  <a:lnTo>
                    <a:pt x="660" y="498"/>
                  </a:lnTo>
                  <a:lnTo>
                    <a:pt x="593" y="648"/>
                  </a:lnTo>
                  <a:lnTo>
                    <a:pt x="595" y="652"/>
                  </a:lnTo>
                  <a:lnTo>
                    <a:pt x="599" y="660"/>
                  </a:lnTo>
                  <a:lnTo>
                    <a:pt x="603" y="665"/>
                  </a:lnTo>
                  <a:lnTo>
                    <a:pt x="605" y="669"/>
                  </a:lnTo>
                  <a:lnTo>
                    <a:pt x="606" y="667"/>
                  </a:lnTo>
                  <a:lnTo>
                    <a:pt x="612" y="665"/>
                  </a:lnTo>
                  <a:lnTo>
                    <a:pt x="620" y="664"/>
                  </a:lnTo>
                  <a:lnTo>
                    <a:pt x="627" y="658"/>
                  </a:lnTo>
                  <a:lnTo>
                    <a:pt x="635" y="652"/>
                  </a:lnTo>
                  <a:lnTo>
                    <a:pt x="646" y="646"/>
                  </a:lnTo>
                  <a:lnTo>
                    <a:pt x="656" y="641"/>
                  </a:lnTo>
                  <a:lnTo>
                    <a:pt x="667" y="633"/>
                  </a:lnTo>
                  <a:lnTo>
                    <a:pt x="679" y="626"/>
                  </a:lnTo>
                  <a:lnTo>
                    <a:pt x="688" y="618"/>
                  </a:lnTo>
                  <a:lnTo>
                    <a:pt x="700" y="612"/>
                  </a:lnTo>
                  <a:lnTo>
                    <a:pt x="709" y="607"/>
                  </a:lnTo>
                  <a:lnTo>
                    <a:pt x="717" y="601"/>
                  </a:lnTo>
                  <a:lnTo>
                    <a:pt x="726" y="597"/>
                  </a:lnTo>
                  <a:lnTo>
                    <a:pt x="730" y="591"/>
                  </a:lnTo>
                  <a:lnTo>
                    <a:pt x="736" y="589"/>
                  </a:lnTo>
                  <a:lnTo>
                    <a:pt x="656" y="711"/>
                  </a:lnTo>
                  <a:lnTo>
                    <a:pt x="658" y="713"/>
                  </a:lnTo>
                  <a:lnTo>
                    <a:pt x="660" y="717"/>
                  </a:lnTo>
                  <a:lnTo>
                    <a:pt x="664" y="719"/>
                  </a:lnTo>
                  <a:lnTo>
                    <a:pt x="667" y="721"/>
                  </a:lnTo>
                  <a:lnTo>
                    <a:pt x="675" y="717"/>
                  </a:lnTo>
                  <a:lnTo>
                    <a:pt x="683" y="713"/>
                  </a:lnTo>
                  <a:lnTo>
                    <a:pt x="692" y="709"/>
                  </a:lnTo>
                  <a:lnTo>
                    <a:pt x="700" y="705"/>
                  </a:lnTo>
                  <a:lnTo>
                    <a:pt x="707" y="702"/>
                  </a:lnTo>
                  <a:lnTo>
                    <a:pt x="715" y="698"/>
                  </a:lnTo>
                  <a:lnTo>
                    <a:pt x="724" y="694"/>
                  </a:lnTo>
                  <a:lnTo>
                    <a:pt x="732" y="692"/>
                  </a:lnTo>
                  <a:lnTo>
                    <a:pt x="741" y="686"/>
                  </a:lnTo>
                  <a:lnTo>
                    <a:pt x="749" y="683"/>
                  </a:lnTo>
                  <a:lnTo>
                    <a:pt x="759" y="681"/>
                  </a:lnTo>
                  <a:lnTo>
                    <a:pt x="766" y="679"/>
                  </a:lnTo>
                  <a:lnTo>
                    <a:pt x="776" y="675"/>
                  </a:lnTo>
                  <a:lnTo>
                    <a:pt x="783" y="673"/>
                  </a:lnTo>
                  <a:lnTo>
                    <a:pt x="793" y="671"/>
                  </a:lnTo>
                  <a:lnTo>
                    <a:pt x="802" y="669"/>
                  </a:lnTo>
                  <a:lnTo>
                    <a:pt x="798" y="677"/>
                  </a:lnTo>
                  <a:lnTo>
                    <a:pt x="795" y="684"/>
                  </a:lnTo>
                  <a:lnTo>
                    <a:pt x="791" y="692"/>
                  </a:lnTo>
                  <a:lnTo>
                    <a:pt x="785" y="700"/>
                  </a:lnTo>
                  <a:lnTo>
                    <a:pt x="779" y="705"/>
                  </a:lnTo>
                  <a:lnTo>
                    <a:pt x="776" y="713"/>
                  </a:lnTo>
                  <a:lnTo>
                    <a:pt x="770" y="721"/>
                  </a:lnTo>
                  <a:lnTo>
                    <a:pt x="764" y="728"/>
                  </a:lnTo>
                  <a:lnTo>
                    <a:pt x="760" y="734"/>
                  </a:lnTo>
                  <a:lnTo>
                    <a:pt x="755" y="741"/>
                  </a:lnTo>
                  <a:lnTo>
                    <a:pt x="749" y="749"/>
                  </a:lnTo>
                  <a:lnTo>
                    <a:pt x="745" y="757"/>
                  </a:lnTo>
                  <a:lnTo>
                    <a:pt x="740" y="764"/>
                  </a:lnTo>
                  <a:lnTo>
                    <a:pt x="736" y="772"/>
                  </a:lnTo>
                  <a:lnTo>
                    <a:pt x="732" y="779"/>
                  </a:lnTo>
                  <a:lnTo>
                    <a:pt x="730" y="787"/>
                  </a:lnTo>
                  <a:lnTo>
                    <a:pt x="730" y="787"/>
                  </a:lnTo>
                  <a:lnTo>
                    <a:pt x="736" y="787"/>
                  </a:lnTo>
                  <a:lnTo>
                    <a:pt x="741" y="787"/>
                  </a:lnTo>
                  <a:lnTo>
                    <a:pt x="749" y="787"/>
                  </a:lnTo>
                  <a:lnTo>
                    <a:pt x="757" y="783"/>
                  </a:lnTo>
                  <a:lnTo>
                    <a:pt x="766" y="781"/>
                  </a:lnTo>
                  <a:lnTo>
                    <a:pt x="776" y="779"/>
                  </a:lnTo>
                  <a:lnTo>
                    <a:pt x="787" y="778"/>
                  </a:lnTo>
                  <a:lnTo>
                    <a:pt x="797" y="774"/>
                  </a:lnTo>
                  <a:lnTo>
                    <a:pt x="808" y="770"/>
                  </a:lnTo>
                  <a:lnTo>
                    <a:pt x="819" y="768"/>
                  </a:lnTo>
                  <a:lnTo>
                    <a:pt x="831" y="764"/>
                  </a:lnTo>
                  <a:lnTo>
                    <a:pt x="842" y="762"/>
                  </a:lnTo>
                  <a:lnTo>
                    <a:pt x="854" y="760"/>
                  </a:lnTo>
                  <a:lnTo>
                    <a:pt x="865" y="759"/>
                  </a:lnTo>
                  <a:lnTo>
                    <a:pt x="875" y="759"/>
                  </a:lnTo>
                  <a:lnTo>
                    <a:pt x="787" y="867"/>
                  </a:lnTo>
                  <a:lnTo>
                    <a:pt x="791" y="869"/>
                  </a:lnTo>
                  <a:lnTo>
                    <a:pt x="797" y="871"/>
                  </a:lnTo>
                  <a:lnTo>
                    <a:pt x="804" y="871"/>
                  </a:lnTo>
                  <a:lnTo>
                    <a:pt x="816" y="871"/>
                  </a:lnTo>
                  <a:lnTo>
                    <a:pt x="825" y="869"/>
                  </a:lnTo>
                  <a:lnTo>
                    <a:pt x="838" y="867"/>
                  </a:lnTo>
                  <a:lnTo>
                    <a:pt x="852" y="863"/>
                  </a:lnTo>
                  <a:lnTo>
                    <a:pt x="865" y="861"/>
                  </a:lnTo>
                  <a:lnTo>
                    <a:pt x="878" y="857"/>
                  </a:lnTo>
                  <a:lnTo>
                    <a:pt x="892" y="854"/>
                  </a:lnTo>
                  <a:lnTo>
                    <a:pt x="905" y="850"/>
                  </a:lnTo>
                  <a:lnTo>
                    <a:pt x="916" y="846"/>
                  </a:lnTo>
                  <a:lnTo>
                    <a:pt x="926" y="844"/>
                  </a:lnTo>
                  <a:lnTo>
                    <a:pt x="933" y="840"/>
                  </a:lnTo>
                  <a:lnTo>
                    <a:pt x="939" y="837"/>
                  </a:lnTo>
                  <a:lnTo>
                    <a:pt x="945" y="835"/>
                  </a:lnTo>
                  <a:lnTo>
                    <a:pt x="941" y="838"/>
                  </a:lnTo>
                  <a:lnTo>
                    <a:pt x="937" y="844"/>
                  </a:lnTo>
                  <a:lnTo>
                    <a:pt x="933" y="848"/>
                  </a:lnTo>
                  <a:lnTo>
                    <a:pt x="928" y="857"/>
                  </a:lnTo>
                  <a:lnTo>
                    <a:pt x="920" y="863"/>
                  </a:lnTo>
                  <a:lnTo>
                    <a:pt x="913" y="873"/>
                  </a:lnTo>
                  <a:lnTo>
                    <a:pt x="905" y="880"/>
                  </a:lnTo>
                  <a:lnTo>
                    <a:pt x="897" y="892"/>
                  </a:lnTo>
                  <a:lnTo>
                    <a:pt x="888" y="899"/>
                  </a:lnTo>
                  <a:lnTo>
                    <a:pt x="880" y="909"/>
                  </a:lnTo>
                  <a:lnTo>
                    <a:pt x="873" y="916"/>
                  </a:lnTo>
                  <a:lnTo>
                    <a:pt x="865" y="926"/>
                  </a:lnTo>
                  <a:lnTo>
                    <a:pt x="856" y="933"/>
                  </a:lnTo>
                  <a:lnTo>
                    <a:pt x="852" y="943"/>
                  </a:lnTo>
                  <a:lnTo>
                    <a:pt x="846" y="949"/>
                  </a:lnTo>
                  <a:lnTo>
                    <a:pt x="842" y="956"/>
                  </a:lnTo>
                  <a:lnTo>
                    <a:pt x="850" y="960"/>
                  </a:lnTo>
                  <a:lnTo>
                    <a:pt x="859" y="960"/>
                  </a:lnTo>
                  <a:lnTo>
                    <a:pt x="871" y="960"/>
                  </a:lnTo>
                  <a:lnTo>
                    <a:pt x="882" y="960"/>
                  </a:lnTo>
                  <a:lnTo>
                    <a:pt x="894" y="956"/>
                  </a:lnTo>
                  <a:lnTo>
                    <a:pt x="907" y="951"/>
                  </a:lnTo>
                  <a:lnTo>
                    <a:pt x="920" y="945"/>
                  </a:lnTo>
                  <a:lnTo>
                    <a:pt x="933" y="941"/>
                  </a:lnTo>
                  <a:lnTo>
                    <a:pt x="947" y="935"/>
                  </a:lnTo>
                  <a:lnTo>
                    <a:pt x="958" y="928"/>
                  </a:lnTo>
                  <a:lnTo>
                    <a:pt x="970" y="924"/>
                  </a:lnTo>
                  <a:lnTo>
                    <a:pt x="981" y="918"/>
                  </a:lnTo>
                  <a:lnTo>
                    <a:pt x="990" y="914"/>
                  </a:lnTo>
                  <a:lnTo>
                    <a:pt x="998" y="913"/>
                  </a:lnTo>
                  <a:lnTo>
                    <a:pt x="1004" y="911"/>
                  </a:lnTo>
                  <a:lnTo>
                    <a:pt x="1009" y="911"/>
                  </a:lnTo>
                  <a:lnTo>
                    <a:pt x="1004" y="920"/>
                  </a:lnTo>
                  <a:lnTo>
                    <a:pt x="998" y="930"/>
                  </a:lnTo>
                  <a:lnTo>
                    <a:pt x="992" y="939"/>
                  </a:lnTo>
                  <a:lnTo>
                    <a:pt x="985" y="949"/>
                  </a:lnTo>
                  <a:lnTo>
                    <a:pt x="979" y="956"/>
                  </a:lnTo>
                  <a:lnTo>
                    <a:pt x="973" y="966"/>
                  </a:lnTo>
                  <a:lnTo>
                    <a:pt x="968" y="975"/>
                  </a:lnTo>
                  <a:lnTo>
                    <a:pt x="962" y="985"/>
                  </a:lnTo>
                  <a:lnTo>
                    <a:pt x="956" y="992"/>
                  </a:lnTo>
                  <a:lnTo>
                    <a:pt x="951" y="1002"/>
                  </a:lnTo>
                  <a:lnTo>
                    <a:pt x="945" y="1009"/>
                  </a:lnTo>
                  <a:lnTo>
                    <a:pt x="939" y="1021"/>
                  </a:lnTo>
                  <a:lnTo>
                    <a:pt x="935" y="1028"/>
                  </a:lnTo>
                  <a:lnTo>
                    <a:pt x="930" y="1038"/>
                  </a:lnTo>
                  <a:lnTo>
                    <a:pt x="926" y="1047"/>
                  </a:lnTo>
                  <a:lnTo>
                    <a:pt x="922" y="1057"/>
                  </a:lnTo>
                  <a:lnTo>
                    <a:pt x="926" y="1061"/>
                  </a:lnTo>
                  <a:lnTo>
                    <a:pt x="928" y="1065"/>
                  </a:lnTo>
                  <a:lnTo>
                    <a:pt x="932" y="1066"/>
                  </a:lnTo>
                  <a:lnTo>
                    <a:pt x="933" y="1068"/>
                  </a:lnTo>
                  <a:lnTo>
                    <a:pt x="939" y="1059"/>
                  </a:lnTo>
                  <a:lnTo>
                    <a:pt x="947" y="1053"/>
                  </a:lnTo>
                  <a:lnTo>
                    <a:pt x="954" y="1046"/>
                  </a:lnTo>
                  <a:lnTo>
                    <a:pt x="962" y="1040"/>
                  </a:lnTo>
                  <a:lnTo>
                    <a:pt x="970" y="1034"/>
                  </a:lnTo>
                  <a:lnTo>
                    <a:pt x="977" y="1028"/>
                  </a:lnTo>
                  <a:lnTo>
                    <a:pt x="987" y="1025"/>
                  </a:lnTo>
                  <a:lnTo>
                    <a:pt x="996" y="1021"/>
                  </a:lnTo>
                  <a:lnTo>
                    <a:pt x="1004" y="1015"/>
                  </a:lnTo>
                  <a:lnTo>
                    <a:pt x="1015" y="1011"/>
                  </a:lnTo>
                  <a:lnTo>
                    <a:pt x="1023" y="1008"/>
                  </a:lnTo>
                  <a:lnTo>
                    <a:pt x="1032" y="1004"/>
                  </a:lnTo>
                  <a:lnTo>
                    <a:pt x="1042" y="998"/>
                  </a:lnTo>
                  <a:lnTo>
                    <a:pt x="1053" y="994"/>
                  </a:lnTo>
                  <a:lnTo>
                    <a:pt x="1063" y="990"/>
                  </a:lnTo>
                  <a:lnTo>
                    <a:pt x="1072" y="989"/>
                  </a:lnTo>
                  <a:lnTo>
                    <a:pt x="1067" y="990"/>
                  </a:lnTo>
                  <a:lnTo>
                    <a:pt x="1063" y="998"/>
                  </a:lnTo>
                  <a:lnTo>
                    <a:pt x="1055" y="1006"/>
                  </a:lnTo>
                  <a:lnTo>
                    <a:pt x="1048" y="1013"/>
                  </a:lnTo>
                  <a:lnTo>
                    <a:pt x="1040" y="1023"/>
                  </a:lnTo>
                  <a:lnTo>
                    <a:pt x="1030" y="1034"/>
                  </a:lnTo>
                  <a:lnTo>
                    <a:pt x="1021" y="1044"/>
                  </a:lnTo>
                  <a:lnTo>
                    <a:pt x="1013" y="1057"/>
                  </a:lnTo>
                  <a:lnTo>
                    <a:pt x="1004" y="1066"/>
                  </a:lnTo>
                  <a:lnTo>
                    <a:pt x="996" y="1076"/>
                  </a:lnTo>
                  <a:lnTo>
                    <a:pt x="989" y="1085"/>
                  </a:lnTo>
                  <a:lnTo>
                    <a:pt x="985" y="1095"/>
                  </a:lnTo>
                  <a:lnTo>
                    <a:pt x="979" y="1103"/>
                  </a:lnTo>
                  <a:lnTo>
                    <a:pt x="977" y="1108"/>
                  </a:lnTo>
                  <a:lnTo>
                    <a:pt x="975" y="1114"/>
                  </a:lnTo>
                  <a:lnTo>
                    <a:pt x="977" y="1116"/>
                  </a:lnTo>
                  <a:lnTo>
                    <a:pt x="987" y="1104"/>
                  </a:lnTo>
                  <a:lnTo>
                    <a:pt x="996" y="1093"/>
                  </a:lnTo>
                  <a:lnTo>
                    <a:pt x="1006" y="1084"/>
                  </a:lnTo>
                  <a:lnTo>
                    <a:pt x="1015" y="1074"/>
                  </a:lnTo>
                  <a:lnTo>
                    <a:pt x="1025" y="1066"/>
                  </a:lnTo>
                  <a:lnTo>
                    <a:pt x="1034" y="1057"/>
                  </a:lnTo>
                  <a:lnTo>
                    <a:pt x="1044" y="1047"/>
                  </a:lnTo>
                  <a:lnTo>
                    <a:pt x="1053" y="1040"/>
                  </a:lnTo>
                  <a:lnTo>
                    <a:pt x="1065" y="1030"/>
                  </a:lnTo>
                  <a:lnTo>
                    <a:pt x="1074" y="1023"/>
                  </a:lnTo>
                  <a:lnTo>
                    <a:pt x="1084" y="1013"/>
                  </a:lnTo>
                  <a:lnTo>
                    <a:pt x="1095" y="1006"/>
                  </a:lnTo>
                  <a:lnTo>
                    <a:pt x="1106" y="996"/>
                  </a:lnTo>
                  <a:lnTo>
                    <a:pt x="1116" y="989"/>
                  </a:lnTo>
                  <a:lnTo>
                    <a:pt x="1129" y="979"/>
                  </a:lnTo>
                  <a:lnTo>
                    <a:pt x="1143" y="970"/>
                  </a:lnTo>
                  <a:lnTo>
                    <a:pt x="1144" y="970"/>
                  </a:lnTo>
                  <a:lnTo>
                    <a:pt x="1150" y="973"/>
                  </a:lnTo>
                  <a:lnTo>
                    <a:pt x="1156" y="977"/>
                  </a:lnTo>
                  <a:lnTo>
                    <a:pt x="1162" y="983"/>
                  </a:lnTo>
                  <a:lnTo>
                    <a:pt x="1167" y="989"/>
                  </a:lnTo>
                  <a:lnTo>
                    <a:pt x="1173" y="994"/>
                  </a:lnTo>
                  <a:lnTo>
                    <a:pt x="1177" y="998"/>
                  </a:lnTo>
                  <a:lnTo>
                    <a:pt x="1182" y="1004"/>
                  </a:lnTo>
                  <a:lnTo>
                    <a:pt x="1175" y="1013"/>
                  </a:lnTo>
                  <a:lnTo>
                    <a:pt x="1165" y="1023"/>
                  </a:lnTo>
                  <a:lnTo>
                    <a:pt x="1154" y="1032"/>
                  </a:lnTo>
                  <a:lnTo>
                    <a:pt x="1143" y="1044"/>
                  </a:lnTo>
                  <a:lnTo>
                    <a:pt x="1131" y="1053"/>
                  </a:lnTo>
                  <a:lnTo>
                    <a:pt x="1118" y="1065"/>
                  </a:lnTo>
                  <a:lnTo>
                    <a:pt x="1105" y="1074"/>
                  </a:lnTo>
                  <a:lnTo>
                    <a:pt x="1093" y="1085"/>
                  </a:lnTo>
                  <a:lnTo>
                    <a:pt x="1080" y="1097"/>
                  </a:lnTo>
                  <a:lnTo>
                    <a:pt x="1068" y="1106"/>
                  </a:lnTo>
                  <a:lnTo>
                    <a:pt x="1059" y="1120"/>
                  </a:lnTo>
                  <a:lnTo>
                    <a:pt x="1049" y="1131"/>
                  </a:lnTo>
                  <a:lnTo>
                    <a:pt x="1042" y="1144"/>
                  </a:lnTo>
                  <a:lnTo>
                    <a:pt x="1038" y="1156"/>
                  </a:lnTo>
                  <a:lnTo>
                    <a:pt x="1034" y="1171"/>
                  </a:lnTo>
                  <a:lnTo>
                    <a:pt x="1036" y="1186"/>
                  </a:lnTo>
                  <a:lnTo>
                    <a:pt x="952" y="1200"/>
                  </a:lnTo>
                  <a:lnTo>
                    <a:pt x="909" y="1150"/>
                  </a:lnTo>
                  <a:lnTo>
                    <a:pt x="867" y="1101"/>
                  </a:lnTo>
                  <a:lnTo>
                    <a:pt x="825" y="1049"/>
                  </a:lnTo>
                  <a:lnTo>
                    <a:pt x="785" y="998"/>
                  </a:lnTo>
                  <a:lnTo>
                    <a:pt x="743" y="947"/>
                  </a:lnTo>
                  <a:lnTo>
                    <a:pt x="703" y="895"/>
                  </a:lnTo>
                  <a:lnTo>
                    <a:pt x="664" y="844"/>
                  </a:lnTo>
                  <a:lnTo>
                    <a:pt x="622" y="793"/>
                  </a:lnTo>
                  <a:lnTo>
                    <a:pt x="582" y="740"/>
                  </a:lnTo>
                  <a:lnTo>
                    <a:pt x="540" y="686"/>
                  </a:lnTo>
                  <a:lnTo>
                    <a:pt x="500" y="635"/>
                  </a:lnTo>
                  <a:lnTo>
                    <a:pt x="460" y="584"/>
                  </a:lnTo>
                  <a:lnTo>
                    <a:pt x="416" y="532"/>
                  </a:lnTo>
                  <a:lnTo>
                    <a:pt x="376" y="481"/>
                  </a:lnTo>
                  <a:lnTo>
                    <a:pt x="333" y="430"/>
                  </a:lnTo>
                  <a:lnTo>
                    <a:pt x="291" y="382"/>
                  </a:lnTo>
                  <a:lnTo>
                    <a:pt x="285" y="377"/>
                  </a:lnTo>
                  <a:lnTo>
                    <a:pt x="278" y="375"/>
                  </a:lnTo>
                  <a:lnTo>
                    <a:pt x="268" y="373"/>
                  </a:lnTo>
                  <a:lnTo>
                    <a:pt x="257" y="371"/>
                  </a:lnTo>
                  <a:lnTo>
                    <a:pt x="243" y="367"/>
                  </a:lnTo>
                  <a:lnTo>
                    <a:pt x="230" y="367"/>
                  </a:lnTo>
                  <a:lnTo>
                    <a:pt x="217" y="365"/>
                  </a:lnTo>
                  <a:lnTo>
                    <a:pt x="203" y="365"/>
                  </a:lnTo>
                  <a:lnTo>
                    <a:pt x="188" y="365"/>
                  </a:lnTo>
                  <a:lnTo>
                    <a:pt x="173" y="365"/>
                  </a:lnTo>
                  <a:lnTo>
                    <a:pt x="160" y="367"/>
                  </a:lnTo>
                  <a:lnTo>
                    <a:pt x="148" y="369"/>
                  </a:lnTo>
                  <a:lnTo>
                    <a:pt x="137" y="371"/>
                  </a:lnTo>
                  <a:lnTo>
                    <a:pt x="129" y="375"/>
                  </a:lnTo>
                  <a:lnTo>
                    <a:pt x="124" y="377"/>
                  </a:lnTo>
                  <a:lnTo>
                    <a:pt x="120" y="382"/>
                  </a:lnTo>
                  <a:lnTo>
                    <a:pt x="124" y="392"/>
                  </a:lnTo>
                  <a:lnTo>
                    <a:pt x="129" y="392"/>
                  </a:lnTo>
                  <a:lnTo>
                    <a:pt x="137" y="394"/>
                  </a:lnTo>
                  <a:lnTo>
                    <a:pt x="143" y="394"/>
                  </a:lnTo>
                  <a:lnTo>
                    <a:pt x="150" y="396"/>
                  </a:lnTo>
                  <a:lnTo>
                    <a:pt x="158" y="397"/>
                  </a:lnTo>
                  <a:lnTo>
                    <a:pt x="165" y="399"/>
                  </a:lnTo>
                  <a:lnTo>
                    <a:pt x="173" y="401"/>
                  </a:lnTo>
                  <a:lnTo>
                    <a:pt x="181" y="403"/>
                  </a:lnTo>
                  <a:lnTo>
                    <a:pt x="188" y="405"/>
                  </a:lnTo>
                  <a:lnTo>
                    <a:pt x="196" y="407"/>
                  </a:lnTo>
                  <a:lnTo>
                    <a:pt x="203" y="409"/>
                  </a:lnTo>
                  <a:lnTo>
                    <a:pt x="211" y="411"/>
                  </a:lnTo>
                  <a:lnTo>
                    <a:pt x="219" y="413"/>
                  </a:lnTo>
                  <a:lnTo>
                    <a:pt x="226" y="415"/>
                  </a:lnTo>
                  <a:lnTo>
                    <a:pt x="236" y="416"/>
                  </a:lnTo>
                  <a:lnTo>
                    <a:pt x="243" y="418"/>
                  </a:lnTo>
                  <a:lnTo>
                    <a:pt x="236" y="420"/>
                  </a:lnTo>
                  <a:lnTo>
                    <a:pt x="228" y="422"/>
                  </a:lnTo>
                  <a:lnTo>
                    <a:pt x="221" y="424"/>
                  </a:lnTo>
                  <a:lnTo>
                    <a:pt x="211" y="428"/>
                  </a:lnTo>
                  <a:lnTo>
                    <a:pt x="202" y="430"/>
                  </a:lnTo>
                  <a:lnTo>
                    <a:pt x="192" y="434"/>
                  </a:lnTo>
                  <a:lnTo>
                    <a:pt x="183" y="437"/>
                  </a:lnTo>
                  <a:lnTo>
                    <a:pt x="173" y="441"/>
                  </a:lnTo>
                  <a:lnTo>
                    <a:pt x="164" y="445"/>
                  </a:lnTo>
                  <a:lnTo>
                    <a:pt x="154" y="449"/>
                  </a:lnTo>
                  <a:lnTo>
                    <a:pt x="145" y="453"/>
                  </a:lnTo>
                  <a:lnTo>
                    <a:pt x="137" y="458"/>
                  </a:lnTo>
                  <a:lnTo>
                    <a:pt x="129" y="462"/>
                  </a:lnTo>
                  <a:lnTo>
                    <a:pt x="122" y="466"/>
                  </a:lnTo>
                  <a:lnTo>
                    <a:pt x="116" y="472"/>
                  </a:lnTo>
                  <a:lnTo>
                    <a:pt x="112" y="477"/>
                  </a:lnTo>
                  <a:lnTo>
                    <a:pt x="112" y="481"/>
                  </a:lnTo>
                  <a:lnTo>
                    <a:pt x="116" y="485"/>
                  </a:lnTo>
                  <a:lnTo>
                    <a:pt x="118" y="487"/>
                  </a:lnTo>
                  <a:lnTo>
                    <a:pt x="120" y="491"/>
                  </a:lnTo>
                  <a:lnTo>
                    <a:pt x="186" y="494"/>
                  </a:lnTo>
                  <a:lnTo>
                    <a:pt x="186" y="561"/>
                  </a:lnTo>
                  <a:lnTo>
                    <a:pt x="120" y="589"/>
                  </a:lnTo>
                  <a:lnTo>
                    <a:pt x="234" y="605"/>
                  </a:lnTo>
                  <a:lnTo>
                    <a:pt x="228" y="610"/>
                  </a:lnTo>
                  <a:lnTo>
                    <a:pt x="222" y="618"/>
                  </a:lnTo>
                  <a:lnTo>
                    <a:pt x="219" y="624"/>
                  </a:lnTo>
                  <a:lnTo>
                    <a:pt x="213" y="629"/>
                  </a:lnTo>
                  <a:lnTo>
                    <a:pt x="205" y="635"/>
                  </a:lnTo>
                  <a:lnTo>
                    <a:pt x="200" y="641"/>
                  </a:lnTo>
                  <a:lnTo>
                    <a:pt x="192" y="646"/>
                  </a:lnTo>
                  <a:lnTo>
                    <a:pt x="186" y="650"/>
                  </a:lnTo>
                  <a:lnTo>
                    <a:pt x="179" y="654"/>
                  </a:lnTo>
                  <a:lnTo>
                    <a:pt x="171" y="660"/>
                  </a:lnTo>
                  <a:lnTo>
                    <a:pt x="162" y="664"/>
                  </a:lnTo>
                  <a:lnTo>
                    <a:pt x="156" y="667"/>
                  </a:lnTo>
                  <a:lnTo>
                    <a:pt x="146" y="669"/>
                  </a:lnTo>
                  <a:lnTo>
                    <a:pt x="137" y="673"/>
                  </a:lnTo>
                  <a:lnTo>
                    <a:pt x="127" y="675"/>
                  </a:lnTo>
                  <a:lnTo>
                    <a:pt x="120" y="677"/>
                  </a:lnTo>
                  <a:lnTo>
                    <a:pt x="118" y="679"/>
                  </a:lnTo>
                  <a:lnTo>
                    <a:pt x="120" y="684"/>
                  </a:lnTo>
                  <a:lnTo>
                    <a:pt x="122" y="690"/>
                  </a:lnTo>
                  <a:lnTo>
                    <a:pt x="124" y="696"/>
                  </a:lnTo>
                  <a:lnTo>
                    <a:pt x="126" y="698"/>
                  </a:lnTo>
                  <a:lnTo>
                    <a:pt x="131" y="700"/>
                  </a:lnTo>
                  <a:lnTo>
                    <a:pt x="135" y="700"/>
                  </a:lnTo>
                  <a:lnTo>
                    <a:pt x="143" y="702"/>
                  </a:lnTo>
                  <a:lnTo>
                    <a:pt x="146" y="702"/>
                  </a:lnTo>
                  <a:lnTo>
                    <a:pt x="154" y="702"/>
                  </a:lnTo>
                  <a:lnTo>
                    <a:pt x="162" y="702"/>
                  </a:lnTo>
                  <a:lnTo>
                    <a:pt x="169" y="702"/>
                  </a:lnTo>
                  <a:lnTo>
                    <a:pt x="175" y="702"/>
                  </a:lnTo>
                  <a:lnTo>
                    <a:pt x="183" y="702"/>
                  </a:lnTo>
                  <a:lnTo>
                    <a:pt x="188" y="702"/>
                  </a:lnTo>
                  <a:lnTo>
                    <a:pt x="196" y="702"/>
                  </a:lnTo>
                  <a:lnTo>
                    <a:pt x="202" y="702"/>
                  </a:lnTo>
                  <a:lnTo>
                    <a:pt x="207" y="703"/>
                  </a:lnTo>
                  <a:lnTo>
                    <a:pt x="213" y="703"/>
                  </a:lnTo>
                  <a:lnTo>
                    <a:pt x="219" y="707"/>
                  </a:lnTo>
                  <a:lnTo>
                    <a:pt x="213" y="713"/>
                  </a:lnTo>
                  <a:lnTo>
                    <a:pt x="209" y="721"/>
                  </a:lnTo>
                  <a:lnTo>
                    <a:pt x="203" y="726"/>
                  </a:lnTo>
                  <a:lnTo>
                    <a:pt x="202" y="734"/>
                  </a:lnTo>
                  <a:lnTo>
                    <a:pt x="198" y="740"/>
                  </a:lnTo>
                  <a:lnTo>
                    <a:pt x="196" y="747"/>
                  </a:lnTo>
                  <a:lnTo>
                    <a:pt x="196" y="755"/>
                  </a:lnTo>
                  <a:lnTo>
                    <a:pt x="200" y="762"/>
                  </a:lnTo>
                  <a:lnTo>
                    <a:pt x="120" y="802"/>
                  </a:lnTo>
                  <a:lnTo>
                    <a:pt x="120" y="814"/>
                  </a:lnTo>
                  <a:lnTo>
                    <a:pt x="126" y="818"/>
                  </a:lnTo>
                  <a:lnTo>
                    <a:pt x="133" y="821"/>
                  </a:lnTo>
                  <a:lnTo>
                    <a:pt x="139" y="821"/>
                  </a:lnTo>
                  <a:lnTo>
                    <a:pt x="143" y="823"/>
                  </a:lnTo>
                  <a:lnTo>
                    <a:pt x="148" y="823"/>
                  </a:lnTo>
                  <a:lnTo>
                    <a:pt x="156" y="823"/>
                  </a:lnTo>
                  <a:lnTo>
                    <a:pt x="160" y="823"/>
                  </a:lnTo>
                  <a:lnTo>
                    <a:pt x="165" y="823"/>
                  </a:lnTo>
                  <a:lnTo>
                    <a:pt x="171" y="823"/>
                  </a:lnTo>
                  <a:lnTo>
                    <a:pt x="177" y="823"/>
                  </a:lnTo>
                  <a:lnTo>
                    <a:pt x="181" y="823"/>
                  </a:lnTo>
                  <a:lnTo>
                    <a:pt x="186" y="823"/>
                  </a:lnTo>
                  <a:lnTo>
                    <a:pt x="190" y="825"/>
                  </a:lnTo>
                  <a:lnTo>
                    <a:pt x="196" y="827"/>
                  </a:lnTo>
                  <a:lnTo>
                    <a:pt x="177" y="886"/>
                  </a:lnTo>
                  <a:lnTo>
                    <a:pt x="97" y="926"/>
                  </a:lnTo>
                  <a:lnTo>
                    <a:pt x="97" y="928"/>
                  </a:lnTo>
                  <a:lnTo>
                    <a:pt x="99" y="932"/>
                  </a:lnTo>
                  <a:lnTo>
                    <a:pt x="101" y="935"/>
                  </a:lnTo>
                  <a:lnTo>
                    <a:pt x="101" y="941"/>
                  </a:lnTo>
                  <a:lnTo>
                    <a:pt x="192" y="937"/>
                  </a:lnTo>
                  <a:lnTo>
                    <a:pt x="183" y="990"/>
                  </a:lnTo>
                  <a:lnTo>
                    <a:pt x="101" y="1036"/>
                  </a:lnTo>
                  <a:lnTo>
                    <a:pt x="103" y="1042"/>
                  </a:lnTo>
                  <a:lnTo>
                    <a:pt x="105" y="1046"/>
                  </a:lnTo>
                  <a:lnTo>
                    <a:pt x="108" y="1046"/>
                  </a:lnTo>
                  <a:lnTo>
                    <a:pt x="112" y="1046"/>
                  </a:lnTo>
                  <a:lnTo>
                    <a:pt x="118" y="1046"/>
                  </a:lnTo>
                  <a:lnTo>
                    <a:pt x="124" y="1046"/>
                  </a:lnTo>
                  <a:lnTo>
                    <a:pt x="129" y="1046"/>
                  </a:lnTo>
                  <a:lnTo>
                    <a:pt x="137" y="1046"/>
                  </a:lnTo>
                  <a:lnTo>
                    <a:pt x="143" y="1046"/>
                  </a:lnTo>
                  <a:lnTo>
                    <a:pt x="150" y="1046"/>
                  </a:lnTo>
                  <a:lnTo>
                    <a:pt x="156" y="1046"/>
                  </a:lnTo>
                  <a:lnTo>
                    <a:pt x="162" y="1046"/>
                  </a:lnTo>
                  <a:lnTo>
                    <a:pt x="169" y="1046"/>
                  </a:lnTo>
                  <a:lnTo>
                    <a:pt x="175" y="1047"/>
                  </a:lnTo>
                  <a:lnTo>
                    <a:pt x="179" y="1047"/>
                  </a:lnTo>
                  <a:lnTo>
                    <a:pt x="184" y="1049"/>
                  </a:lnTo>
                  <a:lnTo>
                    <a:pt x="188" y="1051"/>
                  </a:lnTo>
                  <a:lnTo>
                    <a:pt x="192" y="1055"/>
                  </a:lnTo>
                  <a:lnTo>
                    <a:pt x="173" y="1104"/>
                  </a:lnTo>
                  <a:lnTo>
                    <a:pt x="108" y="1135"/>
                  </a:lnTo>
                  <a:lnTo>
                    <a:pt x="108" y="1139"/>
                  </a:lnTo>
                  <a:lnTo>
                    <a:pt x="108" y="1144"/>
                  </a:lnTo>
                  <a:lnTo>
                    <a:pt x="108" y="1150"/>
                  </a:lnTo>
                  <a:lnTo>
                    <a:pt x="112" y="1156"/>
                  </a:lnTo>
                  <a:lnTo>
                    <a:pt x="211" y="1156"/>
                  </a:lnTo>
                  <a:lnTo>
                    <a:pt x="196" y="1207"/>
                  </a:lnTo>
                  <a:lnTo>
                    <a:pt x="190" y="1211"/>
                  </a:lnTo>
                  <a:lnTo>
                    <a:pt x="184" y="1215"/>
                  </a:lnTo>
                  <a:lnTo>
                    <a:pt x="179" y="1219"/>
                  </a:lnTo>
                  <a:lnTo>
                    <a:pt x="173" y="1220"/>
                  </a:lnTo>
                  <a:lnTo>
                    <a:pt x="165" y="1222"/>
                  </a:lnTo>
                  <a:lnTo>
                    <a:pt x="160" y="1224"/>
                  </a:lnTo>
                  <a:lnTo>
                    <a:pt x="152" y="1226"/>
                  </a:lnTo>
                  <a:lnTo>
                    <a:pt x="146" y="1228"/>
                  </a:lnTo>
                  <a:lnTo>
                    <a:pt x="139" y="1228"/>
                  </a:lnTo>
                  <a:lnTo>
                    <a:pt x="131" y="1230"/>
                  </a:lnTo>
                  <a:lnTo>
                    <a:pt x="126" y="1232"/>
                  </a:lnTo>
                  <a:lnTo>
                    <a:pt x="118" y="1234"/>
                  </a:lnTo>
                  <a:lnTo>
                    <a:pt x="110" y="1236"/>
                  </a:lnTo>
                  <a:lnTo>
                    <a:pt x="105" y="1239"/>
                  </a:lnTo>
                  <a:lnTo>
                    <a:pt x="99" y="1241"/>
                  </a:lnTo>
                  <a:lnTo>
                    <a:pt x="95" y="1247"/>
                  </a:lnTo>
                  <a:lnTo>
                    <a:pt x="95" y="1251"/>
                  </a:lnTo>
                  <a:lnTo>
                    <a:pt x="97" y="1258"/>
                  </a:lnTo>
                  <a:lnTo>
                    <a:pt x="99" y="1264"/>
                  </a:lnTo>
                  <a:lnTo>
                    <a:pt x="101" y="1266"/>
                  </a:lnTo>
                  <a:lnTo>
                    <a:pt x="192" y="1270"/>
                  </a:lnTo>
                  <a:lnTo>
                    <a:pt x="171" y="1333"/>
                  </a:lnTo>
                  <a:lnTo>
                    <a:pt x="95" y="1357"/>
                  </a:lnTo>
                  <a:lnTo>
                    <a:pt x="97" y="1363"/>
                  </a:lnTo>
                  <a:lnTo>
                    <a:pt x="105" y="1367"/>
                  </a:lnTo>
                  <a:lnTo>
                    <a:pt x="110" y="1369"/>
                  </a:lnTo>
                  <a:lnTo>
                    <a:pt x="116" y="1371"/>
                  </a:lnTo>
                  <a:lnTo>
                    <a:pt x="124" y="1372"/>
                  </a:lnTo>
                  <a:lnTo>
                    <a:pt x="131" y="1374"/>
                  </a:lnTo>
                  <a:lnTo>
                    <a:pt x="139" y="1376"/>
                  </a:lnTo>
                  <a:lnTo>
                    <a:pt x="145" y="1376"/>
                  </a:lnTo>
                  <a:lnTo>
                    <a:pt x="152" y="1378"/>
                  </a:lnTo>
                  <a:lnTo>
                    <a:pt x="160" y="1378"/>
                  </a:lnTo>
                  <a:lnTo>
                    <a:pt x="165" y="1378"/>
                  </a:lnTo>
                  <a:lnTo>
                    <a:pt x="171" y="1378"/>
                  </a:lnTo>
                  <a:lnTo>
                    <a:pt x="173" y="1378"/>
                  </a:lnTo>
                  <a:lnTo>
                    <a:pt x="177" y="1380"/>
                  </a:lnTo>
                  <a:lnTo>
                    <a:pt x="175" y="1382"/>
                  </a:lnTo>
                  <a:lnTo>
                    <a:pt x="173" y="1390"/>
                  </a:lnTo>
                  <a:lnTo>
                    <a:pt x="173" y="1393"/>
                  </a:lnTo>
                  <a:lnTo>
                    <a:pt x="171" y="1399"/>
                  </a:lnTo>
                  <a:lnTo>
                    <a:pt x="169" y="1405"/>
                  </a:lnTo>
                  <a:lnTo>
                    <a:pt x="167" y="1412"/>
                  </a:lnTo>
                  <a:lnTo>
                    <a:pt x="165" y="1418"/>
                  </a:lnTo>
                  <a:lnTo>
                    <a:pt x="164" y="1424"/>
                  </a:lnTo>
                  <a:lnTo>
                    <a:pt x="162" y="1429"/>
                  </a:lnTo>
                  <a:lnTo>
                    <a:pt x="160" y="1437"/>
                  </a:lnTo>
                  <a:lnTo>
                    <a:pt x="158" y="1441"/>
                  </a:lnTo>
                  <a:lnTo>
                    <a:pt x="158" y="1447"/>
                  </a:lnTo>
                  <a:lnTo>
                    <a:pt x="156" y="1449"/>
                  </a:lnTo>
                  <a:lnTo>
                    <a:pt x="156" y="1452"/>
                  </a:lnTo>
                  <a:lnTo>
                    <a:pt x="61" y="1488"/>
                  </a:lnTo>
                  <a:lnTo>
                    <a:pt x="69" y="1500"/>
                  </a:lnTo>
                  <a:lnTo>
                    <a:pt x="192" y="1507"/>
                  </a:lnTo>
                  <a:lnTo>
                    <a:pt x="183" y="1574"/>
                  </a:lnTo>
                  <a:lnTo>
                    <a:pt x="105" y="1602"/>
                  </a:lnTo>
                  <a:lnTo>
                    <a:pt x="105" y="1604"/>
                  </a:lnTo>
                  <a:lnTo>
                    <a:pt x="105" y="1610"/>
                  </a:lnTo>
                  <a:lnTo>
                    <a:pt x="105" y="1612"/>
                  </a:lnTo>
                  <a:lnTo>
                    <a:pt x="105" y="1616"/>
                  </a:lnTo>
                  <a:lnTo>
                    <a:pt x="108" y="1616"/>
                  </a:lnTo>
                  <a:lnTo>
                    <a:pt x="116" y="1618"/>
                  </a:lnTo>
                  <a:lnTo>
                    <a:pt x="124" y="1618"/>
                  </a:lnTo>
                  <a:lnTo>
                    <a:pt x="133" y="1618"/>
                  </a:lnTo>
                  <a:lnTo>
                    <a:pt x="143" y="1618"/>
                  </a:lnTo>
                  <a:lnTo>
                    <a:pt x="154" y="1618"/>
                  </a:lnTo>
                  <a:lnTo>
                    <a:pt x="164" y="1618"/>
                  </a:lnTo>
                  <a:lnTo>
                    <a:pt x="177" y="1618"/>
                  </a:lnTo>
                  <a:lnTo>
                    <a:pt x="188" y="1618"/>
                  </a:lnTo>
                  <a:lnTo>
                    <a:pt x="200" y="1618"/>
                  </a:lnTo>
                  <a:lnTo>
                    <a:pt x="211" y="1618"/>
                  </a:lnTo>
                  <a:lnTo>
                    <a:pt x="222" y="1618"/>
                  </a:lnTo>
                  <a:lnTo>
                    <a:pt x="232" y="1618"/>
                  </a:lnTo>
                  <a:lnTo>
                    <a:pt x="241" y="1618"/>
                  </a:lnTo>
                  <a:lnTo>
                    <a:pt x="251" y="1618"/>
                  </a:lnTo>
                  <a:lnTo>
                    <a:pt x="259" y="1621"/>
                  </a:lnTo>
                  <a:lnTo>
                    <a:pt x="259" y="1623"/>
                  </a:lnTo>
                  <a:lnTo>
                    <a:pt x="259" y="1627"/>
                  </a:lnTo>
                  <a:lnTo>
                    <a:pt x="259" y="1631"/>
                  </a:lnTo>
                  <a:lnTo>
                    <a:pt x="259" y="1639"/>
                  </a:lnTo>
                  <a:lnTo>
                    <a:pt x="257" y="1642"/>
                  </a:lnTo>
                  <a:lnTo>
                    <a:pt x="257" y="1650"/>
                  </a:lnTo>
                  <a:lnTo>
                    <a:pt x="255" y="1656"/>
                  </a:lnTo>
                  <a:lnTo>
                    <a:pt x="255" y="1663"/>
                  </a:lnTo>
                  <a:lnTo>
                    <a:pt x="253" y="1669"/>
                  </a:lnTo>
                  <a:lnTo>
                    <a:pt x="251" y="1675"/>
                  </a:lnTo>
                  <a:lnTo>
                    <a:pt x="249" y="1680"/>
                  </a:lnTo>
                  <a:lnTo>
                    <a:pt x="247" y="1688"/>
                  </a:lnTo>
                  <a:lnTo>
                    <a:pt x="243" y="1694"/>
                  </a:lnTo>
                  <a:lnTo>
                    <a:pt x="243" y="1699"/>
                  </a:lnTo>
                  <a:lnTo>
                    <a:pt x="241" y="1703"/>
                  </a:lnTo>
                  <a:lnTo>
                    <a:pt x="240" y="1707"/>
                  </a:lnTo>
                  <a:lnTo>
                    <a:pt x="215" y="1711"/>
                  </a:lnTo>
                  <a:lnTo>
                    <a:pt x="194" y="1713"/>
                  </a:lnTo>
                  <a:lnTo>
                    <a:pt x="173" y="1716"/>
                  </a:lnTo>
                  <a:lnTo>
                    <a:pt x="156" y="1720"/>
                  </a:lnTo>
                  <a:lnTo>
                    <a:pt x="139" y="1722"/>
                  </a:lnTo>
                  <a:lnTo>
                    <a:pt x="124" y="1724"/>
                  </a:lnTo>
                  <a:lnTo>
                    <a:pt x="108" y="1726"/>
                  </a:lnTo>
                  <a:lnTo>
                    <a:pt x="97" y="1730"/>
                  </a:lnTo>
                  <a:lnTo>
                    <a:pt x="84" y="1732"/>
                  </a:lnTo>
                  <a:lnTo>
                    <a:pt x="72" y="1734"/>
                  </a:lnTo>
                  <a:lnTo>
                    <a:pt x="61" y="1735"/>
                  </a:lnTo>
                  <a:lnTo>
                    <a:pt x="49" y="1737"/>
                  </a:lnTo>
                  <a:lnTo>
                    <a:pt x="36" y="1737"/>
                  </a:lnTo>
                  <a:lnTo>
                    <a:pt x="25" y="1737"/>
                  </a:lnTo>
                  <a:lnTo>
                    <a:pt x="11" y="1739"/>
                  </a:lnTo>
                  <a:lnTo>
                    <a:pt x="0" y="1741"/>
                  </a:lnTo>
                  <a:lnTo>
                    <a:pt x="53" y="352"/>
                  </a:lnTo>
                  <a:lnTo>
                    <a:pt x="53" y="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261"/>
            <p:cNvSpPr>
              <a:spLocks/>
            </p:cNvSpPr>
            <p:nvPr/>
          </p:nvSpPr>
          <p:spPr bwMode="auto">
            <a:xfrm>
              <a:off x="4395788" y="4514850"/>
              <a:ext cx="171450" cy="31750"/>
            </a:xfrm>
            <a:custGeom>
              <a:avLst/>
              <a:gdLst>
                <a:gd name="T0" fmla="*/ 0 w 214"/>
                <a:gd name="T1" fmla="*/ 40 h 40"/>
                <a:gd name="T2" fmla="*/ 15 w 214"/>
                <a:gd name="T3" fmla="*/ 0 h 40"/>
                <a:gd name="T4" fmla="*/ 214 w 214"/>
                <a:gd name="T5" fmla="*/ 19 h 40"/>
                <a:gd name="T6" fmla="*/ 0 w 214"/>
                <a:gd name="T7" fmla="*/ 40 h 40"/>
                <a:gd name="T8" fmla="*/ 0 w 21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0">
                  <a:moveTo>
                    <a:pt x="0" y="40"/>
                  </a:moveTo>
                  <a:lnTo>
                    <a:pt x="15" y="0"/>
                  </a:lnTo>
                  <a:lnTo>
                    <a:pt x="214" y="19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262"/>
            <p:cNvSpPr>
              <a:spLocks/>
            </p:cNvSpPr>
            <p:nvPr/>
          </p:nvSpPr>
          <p:spPr bwMode="auto">
            <a:xfrm>
              <a:off x="4337050" y="4422775"/>
              <a:ext cx="106363" cy="38100"/>
            </a:xfrm>
            <a:custGeom>
              <a:avLst/>
              <a:gdLst>
                <a:gd name="T0" fmla="*/ 0 w 133"/>
                <a:gd name="T1" fmla="*/ 50 h 50"/>
                <a:gd name="T2" fmla="*/ 23 w 133"/>
                <a:gd name="T3" fmla="*/ 0 h 50"/>
                <a:gd name="T4" fmla="*/ 29 w 133"/>
                <a:gd name="T5" fmla="*/ 0 h 50"/>
                <a:gd name="T6" fmla="*/ 37 w 133"/>
                <a:gd name="T7" fmla="*/ 0 h 50"/>
                <a:gd name="T8" fmla="*/ 44 w 133"/>
                <a:gd name="T9" fmla="*/ 0 h 50"/>
                <a:gd name="T10" fmla="*/ 50 w 133"/>
                <a:gd name="T11" fmla="*/ 0 h 50"/>
                <a:gd name="T12" fmla="*/ 57 w 133"/>
                <a:gd name="T13" fmla="*/ 0 h 50"/>
                <a:gd name="T14" fmla="*/ 65 w 133"/>
                <a:gd name="T15" fmla="*/ 0 h 50"/>
                <a:gd name="T16" fmla="*/ 71 w 133"/>
                <a:gd name="T17" fmla="*/ 0 h 50"/>
                <a:gd name="T18" fmla="*/ 78 w 133"/>
                <a:gd name="T19" fmla="*/ 2 h 50"/>
                <a:gd name="T20" fmla="*/ 86 w 133"/>
                <a:gd name="T21" fmla="*/ 2 h 50"/>
                <a:gd name="T22" fmla="*/ 94 w 133"/>
                <a:gd name="T23" fmla="*/ 2 h 50"/>
                <a:gd name="T24" fmla="*/ 99 w 133"/>
                <a:gd name="T25" fmla="*/ 4 h 50"/>
                <a:gd name="T26" fmla="*/ 107 w 133"/>
                <a:gd name="T27" fmla="*/ 6 h 50"/>
                <a:gd name="T28" fmla="*/ 113 w 133"/>
                <a:gd name="T29" fmla="*/ 8 h 50"/>
                <a:gd name="T30" fmla="*/ 120 w 133"/>
                <a:gd name="T31" fmla="*/ 12 h 50"/>
                <a:gd name="T32" fmla="*/ 126 w 133"/>
                <a:gd name="T33" fmla="*/ 14 h 50"/>
                <a:gd name="T34" fmla="*/ 133 w 133"/>
                <a:gd name="T35" fmla="*/ 19 h 50"/>
                <a:gd name="T36" fmla="*/ 124 w 133"/>
                <a:gd name="T37" fmla="*/ 21 h 50"/>
                <a:gd name="T38" fmla="*/ 116 w 133"/>
                <a:gd name="T39" fmla="*/ 25 h 50"/>
                <a:gd name="T40" fmla="*/ 109 w 133"/>
                <a:gd name="T41" fmla="*/ 27 h 50"/>
                <a:gd name="T42" fmla="*/ 101 w 133"/>
                <a:gd name="T43" fmla="*/ 29 h 50"/>
                <a:gd name="T44" fmla="*/ 94 w 133"/>
                <a:gd name="T45" fmla="*/ 31 h 50"/>
                <a:gd name="T46" fmla="*/ 86 w 133"/>
                <a:gd name="T47" fmla="*/ 33 h 50"/>
                <a:gd name="T48" fmla="*/ 76 w 133"/>
                <a:gd name="T49" fmla="*/ 33 h 50"/>
                <a:gd name="T50" fmla="*/ 69 w 133"/>
                <a:gd name="T51" fmla="*/ 34 h 50"/>
                <a:gd name="T52" fmla="*/ 61 w 133"/>
                <a:gd name="T53" fmla="*/ 36 h 50"/>
                <a:gd name="T54" fmla="*/ 52 w 133"/>
                <a:gd name="T55" fmla="*/ 36 h 50"/>
                <a:gd name="T56" fmla="*/ 44 w 133"/>
                <a:gd name="T57" fmla="*/ 38 h 50"/>
                <a:gd name="T58" fmla="*/ 35 w 133"/>
                <a:gd name="T59" fmla="*/ 40 h 50"/>
                <a:gd name="T60" fmla="*/ 27 w 133"/>
                <a:gd name="T61" fmla="*/ 42 h 50"/>
                <a:gd name="T62" fmla="*/ 17 w 133"/>
                <a:gd name="T63" fmla="*/ 44 h 50"/>
                <a:gd name="T64" fmla="*/ 10 w 133"/>
                <a:gd name="T65" fmla="*/ 48 h 50"/>
                <a:gd name="T66" fmla="*/ 0 w 133"/>
                <a:gd name="T67" fmla="*/ 50 h 50"/>
                <a:gd name="T68" fmla="*/ 0 w 13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50">
                  <a:moveTo>
                    <a:pt x="0" y="5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6" y="2"/>
                  </a:lnTo>
                  <a:lnTo>
                    <a:pt x="94" y="2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4"/>
                  </a:lnTo>
                  <a:lnTo>
                    <a:pt x="133" y="19"/>
                  </a:lnTo>
                  <a:lnTo>
                    <a:pt x="124" y="21"/>
                  </a:lnTo>
                  <a:lnTo>
                    <a:pt x="116" y="25"/>
                  </a:lnTo>
                  <a:lnTo>
                    <a:pt x="109" y="27"/>
                  </a:lnTo>
                  <a:lnTo>
                    <a:pt x="101" y="29"/>
                  </a:lnTo>
                  <a:lnTo>
                    <a:pt x="94" y="31"/>
                  </a:lnTo>
                  <a:lnTo>
                    <a:pt x="86" y="33"/>
                  </a:lnTo>
                  <a:lnTo>
                    <a:pt x="76" y="33"/>
                  </a:lnTo>
                  <a:lnTo>
                    <a:pt x="69" y="34"/>
                  </a:lnTo>
                  <a:lnTo>
                    <a:pt x="61" y="36"/>
                  </a:lnTo>
                  <a:lnTo>
                    <a:pt x="52" y="36"/>
                  </a:lnTo>
                  <a:lnTo>
                    <a:pt x="44" y="38"/>
                  </a:lnTo>
                  <a:lnTo>
                    <a:pt x="35" y="40"/>
                  </a:lnTo>
                  <a:lnTo>
                    <a:pt x="27" y="42"/>
                  </a:lnTo>
                  <a:lnTo>
                    <a:pt x="17" y="44"/>
                  </a:lnTo>
                  <a:lnTo>
                    <a:pt x="10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263"/>
            <p:cNvSpPr>
              <a:spLocks/>
            </p:cNvSpPr>
            <p:nvPr/>
          </p:nvSpPr>
          <p:spPr bwMode="auto">
            <a:xfrm>
              <a:off x="4464050" y="4179888"/>
              <a:ext cx="155575" cy="261938"/>
            </a:xfrm>
            <a:custGeom>
              <a:avLst/>
              <a:gdLst>
                <a:gd name="T0" fmla="*/ 38 w 196"/>
                <a:gd name="T1" fmla="*/ 331 h 331"/>
                <a:gd name="T2" fmla="*/ 34 w 196"/>
                <a:gd name="T3" fmla="*/ 310 h 331"/>
                <a:gd name="T4" fmla="*/ 32 w 196"/>
                <a:gd name="T5" fmla="*/ 289 h 331"/>
                <a:gd name="T6" fmla="*/ 29 w 196"/>
                <a:gd name="T7" fmla="*/ 268 h 331"/>
                <a:gd name="T8" fmla="*/ 27 w 196"/>
                <a:gd name="T9" fmla="*/ 247 h 331"/>
                <a:gd name="T10" fmla="*/ 23 w 196"/>
                <a:gd name="T11" fmla="*/ 226 h 331"/>
                <a:gd name="T12" fmla="*/ 19 w 196"/>
                <a:gd name="T13" fmla="*/ 207 h 331"/>
                <a:gd name="T14" fmla="*/ 15 w 196"/>
                <a:gd name="T15" fmla="*/ 186 h 331"/>
                <a:gd name="T16" fmla="*/ 13 w 196"/>
                <a:gd name="T17" fmla="*/ 166 h 331"/>
                <a:gd name="T18" fmla="*/ 10 w 196"/>
                <a:gd name="T19" fmla="*/ 145 h 331"/>
                <a:gd name="T20" fmla="*/ 8 w 196"/>
                <a:gd name="T21" fmla="*/ 124 h 331"/>
                <a:gd name="T22" fmla="*/ 4 w 196"/>
                <a:gd name="T23" fmla="*/ 103 h 331"/>
                <a:gd name="T24" fmla="*/ 4 w 196"/>
                <a:gd name="T25" fmla="*/ 82 h 331"/>
                <a:gd name="T26" fmla="*/ 2 w 196"/>
                <a:gd name="T27" fmla="*/ 61 h 331"/>
                <a:gd name="T28" fmla="*/ 0 w 196"/>
                <a:gd name="T29" fmla="*/ 40 h 331"/>
                <a:gd name="T30" fmla="*/ 0 w 196"/>
                <a:gd name="T31" fmla="*/ 19 h 331"/>
                <a:gd name="T32" fmla="*/ 2 w 196"/>
                <a:gd name="T33" fmla="*/ 0 h 331"/>
                <a:gd name="T34" fmla="*/ 93 w 196"/>
                <a:gd name="T35" fmla="*/ 0 h 331"/>
                <a:gd name="T36" fmla="*/ 93 w 196"/>
                <a:gd name="T37" fmla="*/ 2 h 331"/>
                <a:gd name="T38" fmla="*/ 95 w 196"/>
                <a:gd name="T39" fmla="*/ 8 h 331"/>
                <a:gd name="T40" fmla="*/ 95 w 196"/>
                <a:gd name="T41" fmla="*/ 14 h 331"/>
                <a:gd name="T42" fmla="*/ 97 w 196"/>
                <a:gd name="T43" fmla="*/ 21 h 331"/>
                <a:gd name="T44" fmla="*/ 88 w 196"/>
                <a:gd name="T45" fmla="*/ 23 h 331"/>
                <a:gd name="T46" fmla="*/ 78 w 196"/>
                <a:gd name="T47" fmla="*/ 25 h 331"/>
                <a:gd name="T48" fmla="*/ 70 w 196"/>
                <a:gd name="T49" fmla="*/ 25 h 331"/>
                <a:gd name="T50" fmla="*/ 65 w 196"/>
                <a:gd name="T51" fmla="*/ 29 h 331"/>
                <a:gd name="T52" fmla="*/ 67 w 196"/>
                <a:gd name="T53" fmla="*/ 42 h 331"/>
                <a:gd name="T54" fmla="*/ 69 w 196"/>
                <a:gd name="T55" fmla="*/ 57 h 331"/>
                <a:gd name="T56" fmla="*/ 70 w 196"/>
                <a:gd name="T57" fmla="*/ 71 h 331"/>
                <a:gd name="T58" fmla="*/ 72 w 196"/>
                <a:gd name="T59" fmla="*/ 86 h 331"/>
                <a:gd name="T60" fmla="*/ 74 w 196"/>
                <a:gd name="T61" fmla="*/ 99 h 331"/>
                <a:gd name="T62" fmla="*/ 76 w 196"/>
                <a:gd name="T63" fmla="*/ 114 h 331"/>
                <a:gd name="T64" fmla="*/ 76 w 196"/>
                <a:gd name="T65" fmla="*/ 129 h 331"/>
                <a:gd name="T66" fmla="*/ 80 w 196"/>
                <a:gd name="T67" fmla="*/ 145 h 331"/>
                <a:gd name="T68" fmla="*/ 80 w 196"/>
                <a:gd name="T69" fmla="*/ 160 h 331"/>
                <a:gd name="T70" fmla="*/ 84 w 196"/>
                <a:gd name="T71" fmla="*/ 175 h 331"/>
                <a:gd name="T72" fmla="*/ 84 w 196"/>
                <a:gd name="T73" fmla="*/ 190 h 331"/>
                <a:gd name="T74" fmla="*/ 88 w 196"/>
                <a:gd name="T75" fmla="*/ 207 h 331"/>
                <a:gd name="T76" fmla="*/ 88 w 196"/>
                <a:gd name="T77" fmla="*/ 223 h 331"/>
                <a:gd name="T78" fmla="*/ 89 w 196"/>
                <a:gd name="T79" fmla="*/ 238 h 331"/>
                <a:gd name="T80" fmla="*/ 91 w 196"/>
                <a:gd name="T81" fmla="*/ 253 h 331"/>
                <a:gd name="T82" fmla="*/ 93 w 196"/>
                <a:gd name="T83" fmla="*/ 270 h 331"/>
                <a:gd name="T84" fmla="*/ 188 w 196"/>
                <a:gd name="T85" fmla="*/ 266 h 331"/>
                <a:gd name="T86" fmla="*/ 190 w 196"/>
                <a:gd name="T87" fmla="*/ 270 h 331"/>
                <a:gd name="T88" fmla="*/ 192 w 196"/>
                <a:gd name="T89" fmla="*/ 276 h 331"/>
                <a:gd name="T90" fmla="*/ 192 w 196"/>
                <a:gd name="T91" fmla="*/ 282 h 331"/>
                <a:gd name="T92" fmla="*/ 194 w 196"/>
                <a:gd name="T93" fmla="*/ 289 h 331"/>
                <a:gd name="T94" fmla="*/ 194 w 196"/>
                <a:gd name="T95" fmla="*/ 297 h 331"/>
                <a:gd name="T96" fmla="*/ 194 w 196"/>
                <a:gd name="T97" fmla="*/ 304 h 331"/>
                <a:gd name="T98" fmla="*/ 194 w 196"/>
                <a:gd name="T99" fmla="*/ 310 h 331"/>
                <a:gd name="T100" fmla="*/ 196 w 196"/>
                <a:gd name="T101" fmla="*/ 318 h 331"/>
                <a:gd name="T102" fmla="*/ 38 w 196"/>
                <a:gd name="T103" fmla="*/ 331 h 331"/>
                <a:gd name="T104" fmla="*/ 38 w 196"/>
                <a:gd name="T10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331">
                  <a:moveTo>
                    <a:pt x="38" y="331"/>
                  </a:moveTo>
                  <a:lnTo>
                    <a:pt x="34" y="310"/>
                  </a:lnTo>
                  <a:lnTo>
                    <a:pt x="32" y="289"/>
                  </a:lnTo>
                  <a:lnTo>
                    <a:pt x="29" y="268"/>
                  </a:lnTo>
                  <a:lnTo>
                    <a:pt x="27" y="247"/>
                  </a:lnTo>
                  <a:lnTo>
                    <a:pt x="23" y="226"/>
                  </a:lnTo>
                  <a:lnTo>
                    <a:pt x="19" y="207"/>
                  </a:lnTo>
                  <a:lnTo>
                    <a:pt x="15" y="186"/>
                  </a:lnTo>
                  <a:lnTo>
                    <a:pt x="13" y="166"/>
                  </a:lnTo>
                  <a:lnTo>
                    <a:pt x="10" y="145"/>
                  </a:lnTo>
                  <a:lnTo>
                    <a:pt x="8" y="124"/>
                  </a:lnTo>
                  <a:lnTo>
                    <a:pt x="4" y="103"/>
                  </a:lnTo>
                  <a:lnTo>
                    <a:pt x="4" y="82"/>
                  </a:lnTo>
                  <a:lnTo>
                    <a:pt x="2" y="61"/>
                  </a:lnTo>
                  <a:lnTo>
                    <a:pt x="0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5" y="8"/>
                  </a:lnTo>
                  <a:lnTo>
                    <a:pt x="95" y="14"/>
                  </a:lnTo>
                  <a:lnTo>
                    <a:pt x="97" y="21"/>
                  </a:lnTo>
                  <a:lnTo>
                    <a:pt x="88" y="23"/>
                  </a:lnTo>
                  <a:lnTo>
                    <a:pt x="78" y="25"/>
                  </a:lnTo>
                  <a:lnTo>
                    <a:pt x="70" y="25"/>
                  </a:lnTo>
                  <a:lnTo>
                    <a:pt x="65" y="29"/>
                  </a:lnTo>
                  <a:lnTo>
                    <a:pt x="67" y="42"/>
                  </a:lnTo>
                  <a:lnTo>
                    <a:pt x="69" y="57"/>
                  </a:lnTo>
                  <a:lnTo>
                    <a:pt x="70" y="71"/>
                  </a:lnTo>
                  <a:lnTo>
                    <a:pt x="72" y="86"/>
                  </a:lnTo>
                  <a:lnTo>
                    <a:pt x="74" y="99"/>
                  </a:lnTo>
                  <a:lnTo>
                    <a:pt x="76" y="114"/>
                  </a:lnTo>
                  <a:lnTo>
                    <a:pt x="76" y="129"/>
                  </a:lnTo>
                  <a:lnTo>
                    <a:pt x="80" y="145"/>
                  </a:lnTo>
                  <a:lnTo>
                    <a:pt x="80" y="160"/>
                  </a:lnTo>
                  <a:lnTo>
                    <a:pt x="84" y="175"/>
                  </a:lnTo>
                  <a:lnTo>
                    <a:pt x="84" y="190"/>
                  </a:lnTo>
                  <a:lnTo>
                    <a:pt x="88" y="207"/>
                  </a:lnTo>
                  <a:lnTo>
                    <a:pt x="88" y="223"/>
                  </a:lnTo>
                  <a:lnTo>
                    <a:pt x="89" y="238"/>
                  </a:lnTo>
                  <a:lnTo>
                    <a:pt x="91" y="253"/>
                  </a:lnTo>
                  <a:lnTo>
                    <a:pt x="93" y="270"/>
                  </a:lnTo>
                  <a:lnTo>
                    <a:pt x="188" y="266"/>
                  </a:lnTo>
                  <a:lnTo>
                    <a:pt x="190" y="270"/>
                  </a:lnTo>
                  <a:lnTo>
                    <a:pt x="192" y="276"/>
                  </a:lnTo>
                  <a:lnTo>
                    <a:pt x="192" y="282"/>
                  </a:lnTo>
                  <a:lnTo>
                    <a:pt x="194" y="289"/>
                  </a:lnTo>
                  <a:lnTo>
                    <a:pt x="194" y="297"/>
                  </a:lnTo>
                  <a:lnTo>
                    <a:pt x="194" y="304"/>
                  </a:lnTo>
                  <a:lnTo>
                    <a:pt x="194" y="310"/>
                  </a:lnTo>
                  <a:lnTo>
                    <a:pt x="196" y="318"/>
                  </a:lnTo>
                  <a:lnTo>
                    <a:pt x="38" y="331"/>
                  </a:lnTo>
                  <a:lnTo>
                    <a:pt x="3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264"/>
            <p:cNvSpPr>
              <a:spLocks/>
            </p:cNvSpPr>
            <p:nvPr/>
          </p:nvSpPr>
          <p:spPr bwMode="auto">
            <a:xfrm>
              <a:off x="4503738" y="4168775"/>
              <a:ext cx="138113" cy="261938"/>
            </a:xfrm>
            <a:custGeom>
              <a:avLst/>
              <a:gdLst>
                <a:gd name="T0" fmla="*/ 128 w 175"/>
                <a:gd name="T1" fmla="*/ 331 h 331"/>
                <a:gd name="T2" fmla="*/ 128 w 175"/>
                <a:gd name="T3" fmla="*/ 317 h 331"/>
                <a:gd name="T4" fmla="*/ 128 w 175"/>
                <a:gd name="T5" fmla="*/ 306 h 331"/>
                <a:gd name="T6" fmla="*/ 128 w 175"/>
                <a:gd name="T7" fmla="*/ 295 h 331"/>
                <a:gd name="T8" fmla="*/ 128 w 175"/>
                <a:gd name="T9" fmla="*/ 283 h 331"/>
                <a:gd name="T10" fmla="*/ 126 w 175"/>
                <a:gd name="T11" fmla="*/ 272 h 331"/>
                <a:gd name="T12" fmla="*/ 126 w 175"/>
                <a:gd name="T13" fmla="*/ 260 h 331"/>
                <a:gd name="T14" fmla="*/ 124 w 175"/>
                <a:gd name="T15" fmla="*/ 249 h 331"/>
                <a:gd name="T16" fmla="*/ 124 w 175"/>
                <a:gd name="T17" fmla="*/ 237 h 331"/>
                <a:gd name="T18" fmla="*/ 122 w 175"/>
                <a:gd name="T19" fmla="*/ 224 h 331"/>
                <a:gd name="T20" fmla="*/ 120 w 175"/>
                <a:gd name="T21" fmla="*/ 215 h 331"/>
                <a:gd name="T22" fmla="*/ 118 w 175"/>
                <a:gd name="T23" fmla="*/ 201 h 331"/>
                <a:gd name="T24" fmla="*/ 118 w 175"/>
                <a:gd name="T25" fmla="*/ 190 h 331"/>
                <a:gd name="T26" fmla="*/ 116 w 175"/>
                <a:gd name="T27" fmla="*/ 179 h 331"/>
                <a:gd name="T28" fmla="*/ 115 w 175"/>
                <a:gd name="T29" fmla="*/ 167 h 331"/>
                <a:gd name="T30" fmla="*/ 115 w 175"/>
                <a:gd name="T31" fmla="*/ 156 h 331"/>
                <a:gd name="T32" fmla="*/ 115 w 175"/>
                <a:gd name="T33" fmla="*/ 142 h 331"/>
                <a:gd name="T34" fmla="*/ 113 w 175"/>
                <a:gd name="T35" fmla="*/ 141 h 331"/>
                <a:gd name="T36" fmla="*/ 111 w 175"/>
                <a:gd name="T37" fmla="*/ 141 h 331"/>
                <a:gd name="T38" fmla="*/ 107 w 175"/>
                <a:gd name="T39" fmla="*/ 142 h 331"/>
                <a:gd name="T40" fmla="*/ 103 w 175"/>
                <a:gd name="T41" fmla="*/ 142 h 331"/>
                <a:gd name="T42" fmla="*/ 109 w 175"/>
                <a:gd name="T43" fmla="*/ 260 h 331"/>
                <a:gd name="T44" fmla="*/ 101 w 175"/>
                <a:gd name="T45" fmla="*/ 262 h 331"/>
                <a:gd name="T46" fmla="*/ 92 w 175"/>
                <a:gd name="T47" fmla="*/ 262 h 331"/>
                <a:gd name="T48" fmla="*/ 82 w 175"/>
                <a:gd name="T49" fmla="*/ 262 h 331"/>
                <a:gd name="T50" fmla="*/ 75 w 175"/>
                <a:gd name="T51" fmla="*/ 260 h 331"/>
                <a:gd name="T52" fmla="*/ 63 w 175"/>
                <a:gd name="T53" fmla="*/ 38 h 331"/>
                <a:gd name="T54" fmla="*/ 0 w 175"/>
                <a:gd name="T55" fmla="*/ 38 h 331"/>
                <a:gd name="T56" fmla="*/ 0 w 175"/>
                <a:gd name="T57" fmla="*/ 34 h 331"/>
                <a:gd name="T58" fmla="*/ 2 w 175"/>
                <a:gd name="T59" fmla="*/ 30 h 331"/>
                <a:gd name="T60" fmla="*/ 8 w 175"/>
                <a:gd name="T61" fmla="*/ 27 h 331"/>
                <a:gd name="T62" fmla="*/ 14 w 175"/>
                <a:gd name="T63" fmla="*/ 25 h 331"/>
                <a:gd name="T64" fmla="*/ 20 w 175"/>
                <a:gd name="T65" fmla="*/ 21 h 331"/>
                <a:gd name="T66" fmla="*/ 25 w 175"/>
                <a:gd name="T67" fmla="*/ 17 h 331"/>
                <a:gd name="T68" fmla="*/ 29 w 175"/>
                <a:gd name="T69" fmla="*/ 15 h 331"/>
                <a:gd name="T70" fmla="*/ 29 w 175"/>
                <a:gd name="T71" fmla="*/ 13 h 331"/>
                <a:gd name="T72" fmla="*/ 147 w 175"/>
                <a:gd name="T73" fmla="*/ 0 h 331"/>
                <a:gd name="T74" fmla="*/ 151 w 175"/>
                <a:gd name="T75" fmla="*/ 21 h 331"/>
                <a:gd name="T76" fmla="*/ 154 w 175"/>
                <a:gd name="T77" fmla="*/ 42 h 331"/>
                <a:gd name="T78" fmla="*/ 158 w 175"/>
                <a:gd name="T79" fmla="*/ 61 h 331"/>
                <a:gd name="T80" fmla="*/ 162 w 175"/>
                <a:gd name="T81" fmla="*/ 82 h 331"/>
                <a:gd name="T82" fmla="*/ 164 w 175"/>
                <a:gd name="T83" fmla="*/ 101 h 331"/>
                <a:gd name="T84" fmla="*/ 168 w 175"/>
                <a:gd name="T85" fmla="*/ 122 h 331"/>
                <a:gd name="T86" fmla="*/ 170 w 175"/>
                <a:gd name="T87" fmla="*/ 141 h 331"/>
                <a:gd name="T88" fmla="*/ 170 w 175"/>
                <a:gd name="T89" fmla="*/ 161 h 331"/>
                <a:gd name="T90" fmla="*/ 172 w 175"/>
                <a:gd name="T91" fmla="*/ 180 h 331"/>
                <a:gd name="T92" fmla="*/ 172 w 175"/>
                <a:gd name="T93" fmla="*/ 201 h 331"/>
                <a:gd name="T94" fmla="*/ 172 w 175"/>
                <a:gd name="T95" fmla="*/ 220 h 331"/>
                <a:gd name="T96" fmla="*/ 173 w 175"/>
                <a:gd name="T97" fmla="*/ 241 h 331"/>
                <a:gd name="T98" fmla="*/ 173 w 175"/>
                <a:gd name="T99" fmla="*/ 262 h 331"/>
                <a:gd name="T100" fmla="*/ 173 w 175"/>
                <a:gd name="T101" fmla="*/ 283 h 331"/>
                <a:gd name="T102" fmla="*/ 175 w 175"/>
                <a:gd name="T103" fmla="*/ 304 h 331"/>
                <a:gd name="T104" fmla="*/ 175 w 175"/>
                <a:gd name="T105" fmla="*/ 327 h 331"/>
                <a:gd name="T106" fmla="*/ 170 w 175"/>
                <a:gd name="T107" fmla="*/ 329 h 331"/>
                <a:gd name="T108" fmla="*/ 164 w 175"/>
                <a:gd name="T109" fmla="*/ 331 h 331"/>
                <a:gd name="T110" fmla="*/ 158 w 175"/>
                <a:gd name="T111" fmla="*/ 331 h 331"/>
                <a:gd name="T112" fmla="*/ 154 w 175"/>
                <a:gd name="T113" fmla="*/ 331 h 331"/>
                <a:gd name="T114" fmla="*/ 149 w 175"/>
                <a:gd name="T115" fmla="*/ 331 h 331"/>
                <a:gd name="T116" fmla="*/ 143 w 175"/>
                <a:gd name="T117" fmla="*/ 331 h 331"/>
                <a:gd name="T118" fmla="*/ 137 w 175"/>
                <a:gd name="T119" fmla="*/ 331 h 331"/>
                <a:gd name="T120" fmla="*/ 132 w 175"/>
                <a:gd name="T121" fmla="*/ 331 h 331"/>
                <a:gd name="T122" fmla="*/ 128 w 175"/>
                <a:gd name="T123" fmla="*/ 331 h 331"/>
                <a:gd name="T124" fmla="*/ 128 w 175"/>
                <a:gd name="T12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5" h="331">
                  <a:moveTo>
                    <a:pt x="128" y="331"/>
                  </a:moveTo>
                  <a:lnTo>
                    <a:pt x="128" y="317"/>
                  </a:lnTo>
                  <a:lnTo>
                    <a:pt x="128" y="306"/>
                  </a:lnTo>
                  <a:lnTo>
                    <a:pt x="128" y="295"/>
                  </a:lnTo>
                  <a:lnTo>
                    <a:pt x="128" y="283"/>
                  </a:lnTo>
                  <a:lnTo>
                    <a:pt x="126" y="272"/>
                  </a:lnTo>
                  <a:lnTo>
                    <a:pt x="126" y="260"/>
                  </a:lnTo>
                  <a:lnTo>
                    <a:pt x="124" y="249"/>
                  </a:lnTo>
                  <a:lnTo>
                    <a:pt x="124" y="237"/>
                  </a:lnTo>
                  <a:lnTo>
                    <a:pt x="122" y="224"/>
                  </a:lnTo>
                  <a:lnTo>
                    <a:pt x="120" y="215"/>
                  </a:lnTo>
                  <a:lnTo>
                    <a:pt x="118" y="201"/>
                  </a:lnTo>
                  <a:lnTo>
                    <a:pt x="118" y="190"/>
                  </a:lnTo>
                  <a:lnTo>
                    <a:pt x="116" y="179"/>
                  </a:lnTo>
                  <a:lnTo>
                    <a:pt x="115" y="167"/>
                  </a:lnTo>
                  <a:lnTo>
                    <a:pt x="115" y="156"/>
                  </a:lnTo>
                  <a:lnTo>
                    <a:pt x="115" y="142"/>
                  </a:lnTo>
                  <a:lnTo>
                    <a:pt x="113" y="141"/>
                  </a:lnTo>
                  <a:lnTo>
                    <a:pt x="111" y="141"/>
                  </a:lnTo>
                  <a:lnTo>
                    <a:pt x="107" y="142"/>
                  </a:lnTo>
                  <a:lnTo>
                    <a:pt x="103" y="142"/>
                  </a:lnTo>
                  <a:lnTo>
                    <a:pt x="109" y="260"/>
                  </a:lnTo>
                  <a:lnTo>
                    <a:pt x="101" y="262"/>
                  </a:lnTo>
                  <a:lnTo>
                    <a:pt x="92" y="262"/>
                  </a:lnTo>
                  <a:lnTo>
                    <a:pt x="82" y="262"/>
                  </a:lnTo>
                  <a:lnTo>
                    <a:pt x="75" y="26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8" y="27"/>
                  </a:lnTo>
                  <a:lnTo>
                    <a:pt x="14" y="25"/>
                  </a:lnTo>
                  <a:lnTo>
                    <a:pt x="20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147" y="0"/>
                  </a:lnTo>
                  <a:lnTo>
                    <a:pt x="151" y="21"/>
                  </a:lnTo>
                  <a:lnTo>
                    <a:pt x="154" y="42"/>
                  </a:lnTo>
                  <a:lnTo>
                    <a:pt x="158" y="61"/>
                  </a:lnTo>
                  <a:lnTo>
                    <a:pt x="162" y="82"/>
                  </a:lnTo>
                  <a:lnTo>
                    <a:pt x="164" y="101"/>
                  </a:lnTo>
                  <a:lnTo>
                    <a:pt x="168" y="122"/>
                  </a:lnTo>
                  <a:lnTo>
                    <a:pt x="170" y="141"/>
                  </a:lnTo>
                  <a:lnTo>
                    <a:pt x="170" y="161"/>
                  </a:lnTo>
                  <a:lnTo>
                    <a:pt x="172" y="180"/>
                  </a:lnTo>
                  <a:lnTo>
                    <a:pt x="172" y="201"/>
                  </a:lnTo>
                  <a:lnTo>
                    <a:pt x="172" y="220"/>
                  </a:lnTo>
                  <a:lnTo>
                    <a:pt x="173" y="241"/>
                  </a:lnTo>
                  <a:lnTo>
                    <a:pt x="173" y="262"/>
                  </a:lnTo>
                  <a:lnTo>
                    <a:pt x="173" y="283"/>
                  </a:lnTo>
                  <a:lnTo>
                    <a:pt x="175" y="304"/>
                  </a:lnTo>
                  <a:lnTo>
                    <a:pt x="175" y="327"/>
                  </a:lnTo>
                  <a:lnTo>
                    <a:pt x="170" y="329"/>
                  </a:lnTo>
                  <a:lnTo>
                    <a:pt x="164" y="331"/>
                  </a:lnTo>
                  <a:lnTo>
                    <a:pt x="158" y="331"/>
                  </a:lnTo>
                  <a:lnTo>
                    <a:pt x="154" y="331"/>
                  </a:lnTo>
                  <a:lnTo>
                    <a:pt x="149" y="331"/>
                  </a:lnTo>
                  <a:lnTo>
                    <a:pt x="143" y="331"/>
                  </a:lnTo>
                  <a:lnTo>
                    <a:pt x="137" y="331"/>
                  </a:lnTo>
                  <a:lnTo>
                    <a:pt x="132" y="331"/>
                  </a:lnTo>
                  <a:lnTo>
                    <a:pt x="128" y="331"/>
                  </a:lnTo>
                  <a:lnTo>
                    <a:pt x="12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265"/>
            <p:cNvSpPr>
              <a:spLocks/>
            </p:cNvSpPr>
            <p:nvPr/>
          </p:nvSpPr>
          <p:spPr bwMode="auto">
            <a:xfrm>
              <a:off x="4324350" y="4319588"/>
              <a:ext cx="95250" cy="44450"/>
            </a:xfrm>
            <a:custGeom>
              <a:avLst/>
              <a:gdLst>
                <a:gd name="T0" fmla="*/ 0 w 120"/>
                <a:gd name="T1" fmla="*/ 55 h 55"/>
                <a:gd name="T2" fmla="*/ 27 w 120"/>
                <a:gd name="T3" fmla="*/ 0 h 55"/>
                <a:gd name="T4" fmla="*/ 120 w 120"/>
                <a:gd name="T5" fmla="*/ 30 h 55"/>
                <a:gd name="T6" fmla="*/ 0 w 120"/>
                <a:gd name="T7" fmla="*/ 55 h 55"/>
                <a:gd name="T8" fmla="*/ 0 w 12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5">
                  <a:moveTo>
                    <a:pt x="0" y="55"/>
                  </a:moveTo>
                  <a:lnTo>
                    <a:pt x="27" y="0"/>
                  </a:lnTo>
                  <a:lnTo>
                    <a:pt x="120" y="3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266"/>
            <p:cNvSpPr>
              <a:spLocks/>
            </p:cNvSpPr>
            <p:nvPr/>
          </p:nvSpPr>
          <p:spPr bwMode="auto">
            <a:xfrm>
              <a:off x="4340225" y="4237038"/>
              <a:ext cx="84138" cy="28575"/>
            </a:xfrm>
            <a:custGeom>
              <a:avLst/>
              <a:gdLst>
                <a:gd name="T0" fmla="*/ 0 w 107"/>
                <a:gd name="T1" fmla="*/ 37 h 37"/>
                <a:gd name="T2" fmla="*/ 12 w 107"/>
                <a:gd name="T3" fmla="*/ 4 h 37"/>
                <a:gd name="T4" fmla="*/ 15 w 107"/>
                <a:gd name="T5" fmla="*/ 0 h 37"/>
                <a:gd name="T6" fmla="*/ 107 w 107"/>
                <a:gd name="T7" fmla="*/ 18 h 37"/>
                <a:gd name="T8" fmla="*/ 107 w 107"/>
                <a:gd name="T9" fmla="*/ 21 h 37"/>
                <a:gd name="T10" fmla="*/ 0 w 107"/>
                <a:gd name="T11" fmla="*/ 37 h 37"/>
                <a:gd name="T12" fmla="*/ 0 w 10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37">
                  <a:moveTo>
                    <a:pt x="0" y="37"/>
                  </a:moveTo>
                  <a:lnTo>
                    <a:pt x="12" y="4"/>
                  </a:lnTo>
                  <a:lnTo>
                    <a:pt x="15" y="0"/>
                  </a:lnTo>
                  <a:lnTo>
                    <a:pt x="107" y="18"/>
                  </a:lnTo>
                  <a:lnTo>
                    <a:pt x="107" y="21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267"/>
            <p:cNvSpPr>
              <a:spLocks/>
            </p:cNvSpPr>
            <p:nvPr/>
          </p:nvSpPr>
          <p:spPr bwMode="auto">
            <a:xfrm>
              <a:off x="3594100" y="3995738"/>
              <a:ext cx="266700" cy="225425"/>
            </a:xfrm>
            <a:custGeom>
              <a:avLst/>
              <a:gdLst>
                <a:gd name="T0" fmla="*/ 147 w 337"/>
                <a:gd name="T1" fmla="*/ 162 h 285"/>
                <a:gd name="T2" fmla="*/ 143 w 337"/>
                <a:gd name="T3" fmla="*/ 162 h 285"/>
                <a:gd name="T4" fmla="*/ 141 w 337"/>
                <a:gd name="T5" fmla="*/ 166 h 285"/>
                <a:gd name="T6" fmla="*/ 139 w 337"/>
                <a:gd name="T7" fmla="*/ 168 h 285"/>
                <a:gd name="T8" fmla="*/ 139 w 337"/>
                <a:gd name="T9" fmla="*/ 171 h 285"/>
                <a:gd name="T10" fmla="*/ 156 w 337"/>
                <a:gd name="T11" fmla="*/ 190 h 285"/>
                <a:gd name="T12" fmla="*/ 175 w 337"/>
                <a:gd name="T13" fmla="*/ 208 h 285"/>
                <a:gd name="T14" fmla="*/ 190 w 337"/>
                <a:gd name="T15" fmla="*/ 223 h 285"/>
                <a:gd name="T16" fmla="*/ 206 w 337"/>
                <a:gd name="T17" fmla="*/ 236 h 285"/>
                <a:gd name="T18" fmla="*/ 217 w 337"/>
                <a:gd name="T19" fmla="*/ 247 h 285"/>
                <a:gd name="T20" fmla="*/ 226 w 337"/>
                <a:gd name="T21" fmla="*/ 257 h 285"/>
                <a:gd name="T22" fmla="*/ 232 w 337"/>
                <a:gd name="T23" fmla="*/ 263 h 285"/>
                <a:gd name="T24" fmla="*/ 236 w 337"/>
                <a:gd name="T25" fmla="*/ 268 h 285"/>
                <a:gd name="T26" fmla="*/ 236 w 337"/>
                <a:gd name="T27" fmla="*/ 270 h 285"/>
                <a:gd name="T28" fmla="*/ 234 w 337"/>
                <a:gd name="T29" fmla="*/ 270 h 285"/>
                <a:gd name="T30" fmla="*/ 226 w 337"/>
                <a:gd name="T31" fmla="*/ 266 h 285"/>
                <a:gd name="T32" fmla="*/ 217 w 337"/>
                <a:gd name="T33" fmla="*/ 261 h 285"/>
                <a:gd name="T34" fmla="*/ 200 w 337"/>
                <a:gd name="T35" fmla="*/ 251 h 285"/>
                <a:gd name="T36" fmla="*/ 181 w 337"/>
                <a:gd name="T37" fmla="*/ 238 h 285"/>
                <a:gd name="T38" fmla="*/ 156 w 337"/>
                <a:gd name="T39" fmla="*/ 223 h 285"/>
                <a:gd name="T40" fmla="*/ 128 w 337"/>
                <a:gd name="T41" fmla="*/ 206 h 285"/>
                <a:gd name="T42" fmla="*/ 76 w 337"/>
                <a:gd name="T43" fmla="*/ 162 h 285"/>
                <a:gd name="T44" fmla="*/ 0 w 337"/>
                <a:gd name="T45" fmla="*/ 0 h 285"/>
                <a:gd name="T46" fmla="*/ 21 w 337"/>
                <a:gd name="T47" fmla="*/ 17 h 285"/>
                <a:gd name="T48" fmla="*/ 42 w 337"/>
                <a:gd name="T49" fmla="*/ 35 h 285"/>
                <a:gd name="T50" fmla="*/ 63 w 337"/>
                <a:gd name="T51" fmla="*/ 52 h 285"/>
                <a:gd name="T52" fmla="*/ 84 w 337"/>
                <a:gd name="T53" fmla="*/ 69 h 285"/>
                <a:gd name="T54" fmla="*/ 105 w 337"/>
                <a:gd name="T55" fmla="*/ 86 h 285"/>
                <a:gd name="T56" fmla="*/ 126 w 337"/>
                <a:gd name="T57" fmla="*/ 105 h 285"/>
                <a:gd name="T58" fmla="*/ 148 w 337"/>
                <a:gd name="T59" fmla="*/ 122 h 285"/>
                <a:gd name="T60" fmla="*/ 169 w 337"/>
                <a:gd name="T61" fmla="*/ 141 h 285"/>
                <a:gd name="T62" fmla="*/ 190 w 337"/>
                <a:gd name="T63" fmla="*/ 158 h 285"/>
                <a:gd name="T64" fmla="*/ 211 w 337"/>
                <a:gd name="T65" fmla="*/ 175 h 285"/>
                <a:gd name="T66" fmla="*/ 232 w 337"/>
                <a:gd name="T67" fmla="*/ 194 h 285"/>
                <a:gd name="T68" fmla="*/ 253 w 337"/>
                <a:gd name="T69" fmla="*/ 213 h 285"/>
                <a:gd name="T70" fmla="*/ 274 w 337"/>
                <a:gd name="T71" fmla="*/ 230 h 285"/>
                <a:gd name="T72" fmla="*/ 295 w 337"/>
                <a:gd name="T73" fmla="*/ 247 h 285"/>
                <a:gd name="T74" fmla="*/ 314 w 337"/>
                <a:gd name="T75" fmla="*/ 266 h 285"/>
                <a:gd name="T76" fmla="*/ 337 w 337"/>
                <a:gd name="T77" fmla="*/ 285 h 285"/>
                <a:gd name="T78" fmla="*/ 147 w 337"/>
                <a:gd name="T79" fmla="*/ 162 h 285"/>
                <a:gd name="T80" fmla="*/ 147 w 337"/>
                <a:gd name="T81" fmla="*/ 16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285">
                  <a:moveTo>
                    <a:pt x="147" y="162"/>
                  </a:moveTo>
                  <a:lnTo>
                    <a:pt x="143" y="162"/>
                  </a:lnTo>
                  <a:lnTo>
                    <a:pt x="141" y="166"/>
                  </a:lnTo>
                  <a:lnTo>
                    <a:pt x="139" y="168"/>
                  </a:lnTo>
                  <a:lnTo>
                    <a:pt x="139" y="171"/>
                  </a:lnTo>
                  <a:lnTo>
                    <a:pt x="156" y="190"/>
                  </a:lnTo>
                  <a:lnTo>
                    <a:pt x="175" y="208"/>
                  </a:lnTo>
                  <a:lnTo>
                    <a:pt x="190" y="223"/>
                  </a:lnTo>
                  <a:lnTo>
                    <a:pt x="206" y="236"/>
                  </a:lnTo>
                  <a:lnTo>
                    <a:pt x="217" y="247"/>
                  </a:lnTo>
                  <a:lnTo>
                    <a:pt x="226" y="257"/>
                  </a:lnTo>
                  <a:lnTo>
                    <a:pt x="232" y="263"/>
                  </a:lnTo>
                  <a:lnTo>
                    <a:pt x="236" y="268"/>
                  </a:lnTo>
                  <a:lnTo>
                    <a:pt x="236" y="270"/>
                  </a:lnTo>
                  <a:lnTo>
                    <a:pt x="234" y="270"/>
                  </a:lnTo>
                  <a:lnTo>
                    <a:pt x="226" y="266"/>
                  </a:lnTo>
                  <a:lnTo>
                    <a:pt x="217" y="261"/>
                  </a:lnTo>
                  <a:lnTo>
                    <a:pt x="200" y="251"/>
                  </a:lnTo>
                  <a:lnTo>
                    <a:pt x="181" y="238"/>
                  </a:lnTo>
                  <a:lnTo>
                    <a:pt x="156" y="223"/>
                  </a:lnTo>
                  <a:lnTo>
                    <a:pt x="128" y="206"/>
                  </a:lnTo>
                  <a:lnTo>
                    <a:pt x="76" y="162"/>
                  </a:lnTo>
                  <a:lnTo>
                    <a:pt x="0" y="0"/>
                  </a:lnTo>
                  <a:lnTo>
                    <a:pt x="21" y="17"/>
                  </a:lnTo>
                  <a:lnTo>
                    <a:pt x="42" y="35"/>
                  </a:lnTo>
                  <a:lnTo>
                    <a:pt x="63" y="52"/>
                  </a:lnTo>
                  <a:lnTo>
                    <a:pt x="84" y="69"/>
                  </a:lnTo>
                  <a:lnTo>
                    <a:pt x="105" y="86"/>
                  </a:lnTo>
                  <a:lnTo>
                    <a:pt x="126" y="105"/>
                  </a:lnTo>
                  <a:lnTo>
                    <a:pt x="148" y="122"/>
                  </a:lnTo>
                  <a:lnTo>
                    <a:pt x="169" y="141"/>
                  </a:lnTo>
                  <a:lnTo>
                    <a:pt x="190" y="158"/>
                  </a:lnTo>
                  <a:lnTo>
                    <a:pt x="211" y="175"/>
                  </a:lnTo>
                  <a:lnTo>
                    <a:pt x="232" y="194"/>
                  </a:lnTo>
                  <a:lnTo>
                    <a:pt x="253" y="213"/>
                  </a:lnTo>
                  <a:lnTo>
                    <a:pt x="274" y="230"/>
                  </a:lnTo>
                  <a:lnTo>
                    <a:pt x="295" y="247"/>
                  </a:lnTo>
                  <a:lnTo>
                    <a:pt x="314" y="266"/>
                  </a:lnTo>
                  <a:lnTo>
                    <a:pt x="337" y="285"/>
                  </a:lnTo>
                  <a:lnTo>
                    <a:pt x="147" y="162"/>
                  </a:lnTo>
                  <a:lnTo>
                    <a:pt x="147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268"/>
            <p:cNvSpPr>
              <a:spLocks/>
            </p:cNvSpPr>
            <p:nvPr/>
          </p:nvSpPr>
          <p:spPr bwMode="auto">
            <a:xfrm>
              <a:off x="4349750" y="4143375"/>
              <a:ext cx="106363" cy="36513"/>
            </a:xfrm>
            <a:custGeom>
              <a:avLst/>
              <a:gdLst>
                <a:gd name="T0" fmla="*/ 0 w 135"/>
                <a:gd name="T1" fmla="*/ 45 h 45"/>
                <a:gd name="T2" fmla="*/ 0 w 135"/>
                <a:gd name="T3" fmla="*/ 41 h 45"/>
                <a:gd name="T4" fmla="*/ 0 w 135"/>
                <a:gd name="T5" fmla="*/ 38 h 45"/>
                <a:gd name="T6" fmla="*/ 3 w 135"/>
                <a:gd name="T7" fmla="*/ 32 h 45"/>
                <a:gd name="T8" fmla="*/ 7 w 135"/>
                <a:gd name="T9" fmla="*/ 26 h 45"/>
                <a:gd name="T10" fmla="*/ 9 w 135"/>
                <a:gd name="T11" fmla="*/ 19 h 45"/>
                <a:gd name="T12" fmla="*/ 13 w 135"/>
                <a:gd name="T13" fmla="*/ 11 h 45"/>
                <a:gd name="T14" fmla="*/ 15 w 135"/>
                <a:gd name="T15" fmla="*/ 5 h 45"/>
                <a:gd name="T16" fmla="*/ 19 w 135"/>
                <a:gd name="T17" fmla="*/ 0 h 45"/>
                <a:gd name="T18" fmla="*/ 135 w 135"/>
                <a:gd name="T19" fmla="*/ 7 h 45"/>
                <a:gd name="T20" fmla="*/ 0 w 135"/>
                <a:gd name="T21" fmla="*/ 45 h 45"/>
                <a:gd name="T22" fmla="*/ 0 w 135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45">
                  <a:moveTo>
                    <a:pt x="0" y="45"/>
                  </a:moveTo>
                  <a:lnTo>
                    <a:pt x="0" y="41"/>
                  </a:lnTo>
                  <a:lnTo>
                    <a:pt x="0" y="38"/>
                  </a:lnTo>
                  <a:lnTo>
                    <a:pt x="3" y="32"/>
                  </a:lnTo>
                  <a:lnTo>
                    <a:pt x="7" y="26"/>
                  </a:lnTo>
                  <a:lnTo>
                    <a:pt x="9" y="19"/>
                  </a:lnTo>
                  <a:lnTo>
                    <a:pt x="13" y="11"/>
                  </a:lnTo>
                  <a:lnTo>
                    <a:pt x="15" y="5"/>
                  </a:lnTo>
                  <a:lnTo>
                    <a:pt x="19" y="0"/>
                  </a:lnTo>
                  <a:lnTo>
                    <a:pt x="135" y="7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269"/>
            <p:cNvSpPr>
              <a:spLocks/>
            </p:cNvSpPr>
            <p:nvPr/>
          </p:nvSpPr>
          <p:spPr bwMode="auto">
            <a:xfrm>
              <a:off x="5091113" y="3970338"/>
              <a:ext cx="149225" cy="155575"/>
            </a:xfrm>
            <a:custGeom>
              <a:avLst/>
              <a:gdLst>
                <a:gd name="T0" fmla="*/ 11 w 186"/>
                <a:gd name="T1" fmla="*/ 198 h 198"/>
                <a:gd name="T2" fmla="*/ 9 w 186"/>
                <a:gd name="T3" fmla="*/ 194 h 198"/>
                <a:gd name="T4" fmla="*/ 6 w 186"/>
                <a:gd name="T5" fmla="*/ 194 h 198"/>
                <a:gd name="T6" fmla="*/ 2 w 186"/>
                <a:gd name="T7" fmla="*/ 194 h 198"/>
                <a:gd name="T8" fmla="*/ 0 w 186"/>
                <a:gd name="T9" fmla="*/ 194 h 198"/>
                <a:gd name="T10" fmla="*/ 66 w 186"/>
                <a:gd name="T11" fmla="*/ 124 h 198"/>
                <a:gd name="T12" fmla="*/ 131 w 186"/>
                <a:gd name="T13" fmla="*/ 53 h 198"/>
                <a:gd name="T14" fmla="*/ 186 w 186"/>
                <a:gd name="T15" fmla="*/ 0 h 198"/>
                <a:gd name="T16" fmla="*/ 163 w 186"/>
                <a:gd name="T17" fmla="*/ 49 h 198"/>
                <a:gd name="T18" fmla="*/ 160 w 186"/>
                <a:gd name="T19" fmla="*/ 63 h 198"/>
                <a:gd name="T20" fmla="*/ 156 w 186"/>
                <a:gd name="T21" fmla="*/ 74 h 198"/>
                <a:gd name="T22" fmla="*/ 150 w 186"/>
                <a:gd name="T23" fmla="*/ 86 h 198"/>
                <a:gd name="T24" fmla="*/ 144 w 186"/>
                <a:gd name="T25" fmla="*/ 97 h 198"/>
                <a:gd name="T26" fmla="*/ 137 w 186"/>
                <a:gd name="T27" fmla="*/ 106 h 198"/>
                <a:gd name="T28" fmla="*/ 129 w 186"/>
                <a:gd name="T29" fmla="*/ 116 h 198"/>
                <a:gd name="T30" fmla="*/ 122 w 186"/>
                <a:gd name="T31" fmla="*/ 125 h 198"/>
                <a:gd name="T32" fmla="*/ 112 w 186"/>
                <a:gd name="T33" fmla="*/ 133 h 198"/>
                <a:gd name="T34" fmla="*/ 103 w 186"/>
                <a:gd name="T35" fmla="*/ 141 h 198"/>
                <a:gd name="T36" fmla="*/ 95 w 186"/>
                <a:gd name="T37" fmla="*/ 150 h 198"/>
                <a:gd name="T38" fmla="*/ 84 w 186"/>
                <a:gd name="T39" fmla="*/ 156 h 198"/>
                <a:gd name="T40" fmla="*/ 74 w 186"/>
                <a:gd name="T41" fmla="*/ 163 h 198"/>
                <a:gd name="T42" fmla="*/ 65 w 186"/>
                <a:gd name="T43" fmla="*/ 171 h 198"/>
                <a:gd name="T44" fmla="*/ 55 w 186"/>
                <a:gd name="T45" fmla="*/ 179 h 198"/>
                <a:gd name="T46" fmla="*/ 45 w 186"/>
                <a:gd name="T47" fmla="*/ 184 h 198"/>
                <a:gd name="T48" fmla="*/ 36 w 186"/>
                <a:gd name="T49" fmla="*/ 194 h 198"/>
                <a:gd name="T50" fmla="*/ 30 w 186"/>
                <a:gd name="T51" fmla="*/ 194 h 198"/>
                <a:gd name="T52" fmla="*/ 23 w 186"/>
                <a:gd name="T53" fmla="*/ 196 h 198"/>
                <a:gd name="T54" fmla="*/ 15 w 186"/>
                <a:gd name="T55" fmla="*/ 196 h 198"/>
                <a:gd name="T56" fmla="*/ 11 w 186"/>
                <a:gd name="T57" fmla="*/ 198 h 198"/>
                <a:gd name="T58" fmla="*/ 11 w 186"/>
                <a:gd name="T5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6" h="198">
                  <a:moveTo>
                    <a:pt x="11" y="198"/>
                  </a:moveTo>
                  <a:lnTo>
                    <a:pt x="9" y="194"/>
                  </a:lnTo>
                  <a:lnTo>
                    <a:pt x="6" y="194"/>
                  </a:lnTo>
                  <a:lnTo>
                    <a:pt x="2" y="194"/>
                  </a:lnTo>
                  <a:lnTo>
                    <a:pt x="0" y="194"/>
                  </a:lnTo>
                  <a:lnTo>
                    <a:pt x="66" y="124"/>
                  </a:lnTo>
                  <a:lnTo>
                    <a:pt x="131" y="53"/>
                  </a:lnTo>
                  <a:lnTo>
                    <a:pt x="186" y="0"/>
                  </a:lnTo>
                  <a:lnTo>
                    <a:pt x="163" y="49"/>
                  </a:lnTo>
                  <a:lnTo>
                    <a:pt x="160" y="63"/>
                  </a:lnTo>
                  <a:lnTo>
                    <a:pt x="156" y="74"/>
                  </a:lnTo>
                  <a:lnTo>
                    <a:pt x="150" y="86"/>
                  </a:lnTo>
                  <a:lnTo>
                    <a:pt x="144" y="97"/>
                  </a:lnTo>
                  <a:lnTo>
                    <a:pt x="137" y="106"/>
                  </a:lnTo>
                  <a:lnTo>
                    <a:pt x="129" y="116"/>
                  </a:lnTo>
                  <a:lnTo>
                    <a:pt x="122" y="125"/>
                  </a:lnTo>
                  <a:lnTo>
                    <a:pt x="112" y="133"/>
                  </a:lnTo>
                  <a:lnTo>
                    <a:pt x="103" y="141"/>
                  </a:lnTo>
                  <a:lnTo>
                    <a:pt x="95" y="150"/>
                  </a:lnTo>
                  <a:lnTo>
                    <a:pt x="84" y="156"/>
                  </a:lnTo>
                  <a:lnTo>
                    <a:pt x="74" y="163"/>
                  </a:lnTo>
                  <a:lnTo>
                    <a:pt x="65" y="171"/>
                  </a:lnTo>
                  <a:lnTo>
                    <a:pt x="55" y="179"/>
                  </a:lnTo>
                  <a:lnTo>
                    <a:pt x="45" y="184"/>
                  </a:lnTo>
                  <a:lnTo>
                    <a:pt x="36" y="194"/>
                  </a:lnTo>
                  <a:lnTo>
                    <a:pt x="30" y="194"/>
                  </a:lnTo>
                  <a:lnTo>
                    <a:pt x="23" y="196"/>
                  </a:lnTo>
                  <a:lnTo>
                    <a:pt x="15" y="196"/>
                  </a:lnTo>
                  <a:lnTo>
                    <a:pt x="11" y="198"/>
                  </a:lnTo>
                  <a:lnTo>
                    <a:pt x="11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270"/>
            <p:cNvSpPr>
              <a:spLocks/>
            </p:cNvSpPr>
            <p:nvPr/>
          </p:nvSpPr>
          <p:spPr bwMode="auto">
            <a:xfrm>
              <a:off x="4332288" y="4060825"/>
              <a:ext cx="92075" cy="31750"/>
            </a:xfrm>
            <a:custGeom>
              <a:avLst/>
              <a:gdLst>
                <a:gd name="T0" fmla="*/ 0 w 116"/>
                <a:gd name="T1" fmla="*/ 40 h 40"/>
                <a:gd name="T2" fmla="*/ 9 w 116"/>
                <a:gd name="T3" fmla="*/ 0 h 40"/>
                <a:gd name="T4" fmla="*/ 116 w 116"/>
                <a:gd name="T5" fmla="*/ 19 h 40"/>
                <a:gd name="T6" fmla="*/ 0 w 116"/>
                <a:gd name="T7" fmla="*/ 40 h 40"/>
                <a:gd name="T8" fmla="*/ 0 w 11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">
                  <a:moveTo>
                    <a:pt x="0" y="40"/>
                  </a:moveTo>
                  <a:lnTo>
                    <a:pt x="9" y="0"/>
                  </a:lnTo>
                  <a:lnTo>
                    <a:pt x="116" y="19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271"/>
            <p:cNvSpPr>
              <a:spLocks/>
            </p:cNvSpPr>
            <p:nvPr/>
          </p:nvSpPr>
          <p:spPr bwMode="auto">
            <a:xfrm>
              <a:off x="4449763" y="3827463"/>
              <a:ext cx="125413" cy="258763"/>
            </a:xfrm>
            <a:custGeom>
              <a:avLst/>
              <a:gdLst>
                <a:gd name="T0" fmla="*/ 15 w 158"/>
                <a:gd name="T1" fmla="*/ 325 h 325"/>
                <a:gd name="T2" fmla="*/ 0 w 158"/>
                <a:gd name="T3" fmla="*/ 6 h 325"/>
                <a:gd name="T4" fmla="*/ 59 w 158"/>
                <a:gd name="T5" fmla="*/ 0 h 325"/>
                <a:gd name="T6" fmla="*/ 59 w 158"/>
                <a:gd name="T7" fmla="*/ 8 h 325"/>
                <a:gd name="T8" fmla="*/ 59 w 158"/>
                <a:gd name="T9" fmla="*/ 17 h 325"/>
                <a:gd name="T10" fmla="*/ 59 w 158"/>
                <a:gd name="T11" fmla="*/ 27 h 325"/>
                <a:gd name="T12" fmla="*/ 59 w 158"/>
                <a:gd name="T13" fmla="*/ 36 h 325"/>
                <a:gd name="T14" fmla="*/ 57 w 158"/>
                <a:gd name="T15" fmla="*/ 38 h 325"/>
                <a:gd name="T16" fmla="*/ 55 w 158"/>
                <a:gd name="T17" fmla="*/ 40 h 325"/>
                <a:gd name="T18" fmla="*/ 51 w 158"/>
                <a:gd name="T19" fmla="*/ 40 h 325"/>
                <a:gd name="T20" fmla="*/ 47 w 158"/>
                <a:gd name="T21" fmla="*/ 44 h 325"/>
                <a:gd name="T22" fmla="*/ 47 w 158"/>
                <a:gd name="T23" fmla="*/ 50 h 325"/>
                <a:gd name="T24" fmla="*/ 49 w 158"/>
                <a:gd name="T25" fmla="*/ 61 h 325"/>
                <a:gd name="T26" fmla="*/ 49 w 158"/>
                <a:gd name="T27" fmla="*/ 73 h 325"/>
                <a:gd name="T28" fmla="*/ 51 w 158"/>
                <a:gd name="T29" fmla="*/ 88 h 325"/>
                <a:gd name="T30" fmla="*/ 51 w 158"/>
                <a:gd name="T31" fmla="*/ 105 h 325"/>
                <a:gd name="T32" fmla="*/ 53 w 158"/>
                <a:gd name="T33" fmla="*/ 122 h 325"/>
                <a:gd name="T34" fmla="*/ 55 w 158"/>
                <a:gd name="T35" fmla="*/ 141 h 325"/>
                <a:gd name="T36" fmla="*/ 57 w 158"/>
                <a:gd name="T37" fmla="*/ 160 h 325"/>
                <a:gd name="T38" fmla="*/ 57 w 158"/>
                <a:gd name="T39" fmla="*/ 177 h 325"/>
                <a:gd name="T40" fmla="*/ 59 w 158"/>
                <a:gd name="T41" fmla="*/ 196 h 325"/>
                <a:gd name="T42" fmla="*/ 59 w 158"/>
                <a:gd name="T43" fmla="*/ 211 h 325"/>
                <a:gd name="T44" fmla="*/ 61 w 158"/>
                <a:gd name="T45" fmla="*/ 227 h 325"/>
                <a:gd name="T46" fmla="*/ 61 w 158"/>
                <a:gd name="T47" fmla="*/ 238 h 325"/>
                <a:gd name="T48" fmla="*/ 63 w 158"/>
                <a:gd name="T49" fmla="*/ 247 h 325"/>
                <a:gd name="T50" fmla="*/ 63 w 158"/>
                <a:gd name="T51" fmla="*/ 253 h 325"/>
                <a:gd name="T52" fmla="*/ 63 w 158"/>
                <a:gd name="T53" fmla="*/ 255 h 325"/>
                <a:gd name="T54" fmla="*/ 158 w 158"/>
                <a:gd name="T55" fmla="*/ 255 h 325"/>
                <a:gd name="T56" fmla="*/ 154 w 158"/>
                <a:gd name="T57" fmla="*/ 322 h 325"/>
                <a:gd name="T58" fmla="*/ 148 w 158"/>
                <a:gd name="T59" fmla="*/ 322 h 325"/>
                <a:gd name="T60" fmla="*/ 143 w 158"/>
                <a:gd name="T61" fmla="*/ 322 h 325"/>
                <a:gd name="T62" fmla="*/ 135 w 158"/>
                <a:gd name="T63" fmla="*/ 322 h 325"/>
                <a:gd name="T64" fmla="*/ 127 w 158"/>
                <a:gd name="T65" fmla="*/ 323 h 325"/>
                <a:gd name="T66" fmla="*/ 118 w 158"/>
                <a:gd name="T67" fmla="*/ 323 h 325"/>
                <a:gd name="T68" fmla="*/ 110 w 158"/>
                <a:gd name="T69" fmla="*/ 323 h 325"/>
                <a:gd name="T70" fmla="*/ 99 w 158"/>
                <a:gd name="T71" fmla="*/ 323 h 325"/>
                <a:gd name="T72" fmla="*/ 89 w 158"/>
                <a:gd name="T73" fmla="*/ 323 h 325"/>
                <a:gd name="T74" fmla="*/ 76 w 158"/>
                <a:gd name="T75" fmla="*/ 323 h 325"/>
                <a:gd name="T76" fmla="*/ 66 w 158"/>
                <a:gd name="T77" fmla="*/ 323 h 325"/>
                <a:gd name="T78" fmla="*/ 55 w 158"/>
                <a:gd name="T79" fmla="*/ 323 h 325"/>
                <a:gd name="T80" fmla="*/ 46 w 158"/>
                <a:gd name="T81" fmla="*/ 323 h 325"/>
                <a:gd name="T82" fmla="*/ 36 w 158"/>
                <a:gd name="T83" fmla="*/ 323 h 325"/>
                <a:gd name="T84" fmla="*/ 28 w 158"/>
                <a:gd name="T85" fmla="*/ 323 h 325"/>
                <a:gd name="T86" fmla="*/ 21 w 158"/>
                <a:gd name="T87" fmla="*/ 323 h 325"/>
                <a:gd name="T88" fmla="*/ 15 w 158"/>
                <a:gd name="T89" fmla="*/ 325 h 325"/>
                <a:gd name="T90" fmla="*/ 15 w 158"/>
                <a:gd name="T9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8" h="325">
                  <a:moveTo>
                    <a:pt x="15" y="325"/>
                  </a:moveTo>
                  <a:lnTo>
                    <a:pt x="0" y="6"/>
                  </a:lnTo>
                  <a:lnTo>
                    <a:pt x="59" y="0"/>
                  </a:lnTo>
                  <a:lnTo>
                    <a:pt x="59" y="8"/>
                  </a:lnTo>
                  <a:lnTo>
                    <a:pt x="59" y="17"/>
                  </a:lnTo>
                  <a:lnTo>
                    <a:pt x="59" y="27"/>
                  </a:lnTo>
                  <a:lnTo>
                    <a:pt x="59" y="36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1" y="40"/>
                  </a:lnTo>
                  <a:lnTo>
                    <a:pt x="47" y="44"/>
                  </a:lnTo>
                  <a:lnTo>
                    <a:pt x="47" y="50"/>
                  </a:lnTo>
                  <a:lnTo>
                    <a:pt x="49" y="61"/>
                  </a:lnTo>
                  <a:lnTo>
                    <a:pt x="49" y="73"/>
                  </a:lnTo>
                  <a:lnTo>
                    <a:pt x="51" y="88"/>
                  </a:lnTo>
                  <a:lnTo>
                    <a:pt x="51" y="105"/>
                  </a:lnTo>
                  <a:lnTo>
                    <a:pt x="53" y="122"/>
                  </a:lnTo>
                  <a:lnTo>
                    <a:pt x="55" y="141"/>
                  </a:lnTo>
                  <a:lnTo>
                    <a:pt x="57" y="160"/>
                  </a:lnTo>
                  <a:lnTo>
                    <a:pt x="57" y="177"/>
                  </a:lnTo>
                  <a:lnTo>
                    <a:pt x="59" y="196"/>
                  </a:lnTo>
                  <a:lnTo>
                    <a:pt x="59" y="211"/>
                  </a:lnTo>
                  <a:lnTo>
                    <a:pt x="61" y="227"/>
                  </a:lnTo>
                  <a:lnTo>
                    <a:pt x="61" y="238"/>
                  </a:lnTo>
                  <a:lnTo>
                    <a:pt x="63" y="247"/>
                  </a:lnTo>
                  <a:lnTo>
                    <a:pt x="63" y="253"/>
                  </a:lnTo>
                  <a:lnTo>
                    <a:pt x="63" y="255"/>
                  </a:lnTo>
                  <a:lnTo>
                    <a:pt x="158" y="255"/>
                  </a:lnTo>
                  <a:lnTo>
                    <a:pt x="154" y="322"/>
                  </a:lnTo>
                  <a:lnTo>
                    <a:pt x="148" y="322"/>
                  </a:lnTo>
                  <a:lnTo>
                    <a:pt x="143" y="322"/>
                  </a:lnTo>
                  <a:lnTo>
                    <a:pt x="135" y="322"/>
                  </a:lnTo>
                  <a:lnTo>
                    <a:pt x="127" y="323"/>
                  </a:lnTo>
                  <a:lnTo>
                    <a:pt x="118" y="323"/>
                  </a:lnTo>
                  <a:lnTo>
                    <a:pt x="110" y="323"/>
                  </a:lnTo>
                  <a:lnTo>
                    <a:pt x="99" y="323"/>
                  </a:lnTo>
                  <a:lnTo>
                    <a:pt x="89" y="323"/>
                  </a:lnTo>
                  <a:lnTo>
                    <a:pt x="76" y="323"/>
                  </a:lnTo>
                  <a:lnTo>
                    <a:pt x="66" y="323"/>
                  </a:lnTo>
                  <a:lnTo>
                    <a:pt x="55" y="323"/>
                  </a:lnTo>
                  <a:lnTo>
                    <a:pt x="46" y="323"/>
                  </a:lnTo>
                  <a:lnTo>
                    <a:pt x="36" y="323"/>
                  </a:lnTo>
                  <a:lnTo>
                    <a:pt x="28" y="323"/>
                  </a:lnTo>
                  <a:lnTo>
                    <a:pt x="21" y="323"/>
                  </a:lnTo>
                  <a:lnTo>
                    <a:pt x="15" y="325"/>
                  </a:lnTo>
                  <a:lnTo>
                    <a:pt x="15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272"/>
            <p:cNvSpPr>
              <a:spLocks/>
            </p:cNvSpPr>
            <p:nvPr/>
          </p:nvSpPr>
          <p:spPr bwMode="auto">
            <a:xfrm>
              <a:off x="4473575" y="3827463"/>
              <a:ext cx="127000" cy="255588"/>
            </a:xfrm>
            <a:custGeom>
              <a:avLst/>
              <a:gdLst>
                <a:gd name="T0" fmla="*/ 109 w 160"/>
                <a:gd name="T1" fmla="*/ 259 h 322"/>
                <a:gd name="T2" fmla="*/ 116 w 160"/>
                <a:gd name="T3" fmla="*/ 255 h 322"/>
                <a:gd name="T4" fmla="*/ 126 w 160"/>
                <a:gd name="T5" fmla="*/ 255 h 322"/>
                <a:gd name="T6" fmla="*/ 124 w 160"/>
                <a:gd name="T7" fmla="*/ 246 h 322"/>
                <a:gd name="T8" fmla="*/ 122 w 160"/>
                <a:gd name="T9" fmla="*/ 234 h 322"/>
                <a:gd name="T10" fmla="*/ 118 w 160"/>
                <a:gd name="T11" fmla="*/ 219 h 322"/>
                <a:gd name="T12" fmla="*/ 113 w 160"/>
                <a:gd name="T13" fmla="*/ 206 h 322"/>
                <a:gd name="T14" fmla="*/ 109 w 160"/>
                <a:gd name="T15" fmla="*/ 189 h 322"/>
                <a:gd name="T16" fmla="*/ 103 w 160"/>
                <a:gd name="T17" fmla="*/ 170 h 322"/>
                <a:gd name="T18" fmla="*/ 99 w 160"/>
                <a:gd name="T19" fmla="*/ 151 h 322"/>
                <a:gd name="T20" fmla="*/ 96 w 160"/>
                <a:gd name="T21" fmla="*/ 132 h 322"/>
                <a:gd name="T22" fmla="*/ 90 w 160"/>
                <a:gd name="T23" fmla="*/ 132 h 322"/>
                <a:gd name="T24" fmla="*/ 82 w 160"/>
                <a:gd name="T25" fmla="*/ 135 h 322"/>
                <a:gd name="T26" fmla="*/ 86 w 160"/>
                <a:gd name="T27" fmla="*/ 242 h 322"/>
                <a:gd name="T28" fmla="*/ 69 w 160"/>
                <a:gd name="T29" fmla="*/ 242 h 322"/>
                <a:gd name="T30" fmla="*/ 58 w 160"/>
                <a:gd name="T31" fmla="*/ 228 h 322"/>
                <a:gd name="T32" fmla="*/ 54 w 160"/>
                <a:gd name="T33" fmla="*/ 204 h 322"/>
                <a:gd name="T34" fmla="*/ 50 w 160"/>
                <a:gd name="T35" fmla="*/ 179 h 322"/>
                <a:gd name="T36" fmla="*/ 48 w 160"/>
                <a:gd name="T37" fmla="*/ 154 h 322"/>
                <a:gd name="T38" fmla="*/ 48 w 160"/>
                <a:gd name="T39" fmla="*/ 128 h 322"/>
                <a:gd name="T40" fmla="*/ 48 w 160"/>
                <a:gd name="T41" fmla="*/ 103 h 322"/>
                <a:gd name="T42" fmla="*/ 48 w 160"/>
                <a:gd name="T43" fmla="*/ 78 h 322"/>
                <a:gd name="T44" fmla="*/ 48 w 160"/>
                <a:gd name="T45" fmla="*/ 54 h 322"/>
                <a:gd name="T46" fmla="*/ 2 w 160"/>
                <a:gd name="T47" fmla="*/ 44 h 322"/>
                <a:gd name="T48" fmla="*/ 2 w 160"/>
                <a:gd name="T49" fmla="*/ 35 h 322"/>
                <a:gd name="T50" fmla="*/ 6 w 160"/>
                <a:gd name="T51" fmla="*/ 23 h 322"/>
                <a:gd name="T52" fmla="*/ 8 w 160"/>
                <a:gd name="T53" fmla="*/ 10 h 322"/>
                <a:gd name="T54" fmla="*/ 10 w 160"/>
                <a:gd name="T55" fmla="*/ 0 h 322"/>
                <a:gd name="T56" fmla="*/ 27 w 160"/>
                <a:gd name="T57" fmla="*/ 0 h 322"/>
                <a:gd name="T58" fmla="*/ 46 w 160"/>
                <a:gd name="T59" fmla="*/ 0 h 322"/>
                <a:gd name="T60" fmla="*/ 63 w 160"/>
                <a:gd name="T61" fmla="*/ 0 h 322"/>
                <a:gd name="T62" fmla="*/ 82 w 160"/>
                <a:gd name="T63" fmla="*/ 2 h 322"/>
                <a:gd name="T64" fmla="*/ 99 w 160"/>
                <a:gd name="T65" fmla="*/ 2 h 322"/>
                <a:gd name="T66" fmla="*/ 116 w 160"/>
                <a:gd name="T67" fmla="*/ 2 h 322"/>
                <a:gd name="T68" fmla="*/ 134 w 160"/>
                <a:gd name="T69" fmla="*/ 2 h 322"/>
                <a:gd name="T70" fmla="*/ 153 w 160"/>
                <a:gd name="T71" fmla="*/ 2 h 322"/>
                <a:gd name="T72" fmla="*/ 154 w 160"/>
                <a:gd name="T73" fmla="*/ 40 h 322"/>
                <a:gd name="T74" fmla="*/ 156 w 160"/>
                <a:gd name="T75" fmla="*/ 78 h 322"/>
                <a:gd name="T76" fmla="*/ 158 w 160"/>
                <a:gd name="T77" fmla="*/ 116 h 322"/>
                <a:gd name="T78" fmla="*/ 160 w 160"/>
                <a:gd name="T79" fmla="*/ 158 h 322"/>
                <a:gd name="T80" fmla="*/ 160 w 160"/>
                <a:gd name="T81" fmla="*/ 198 h 322"/>
                <a:gd name="T82" fmla="*/ 160 w 160"/>
                <a:gd name="T83" fmla="*/ 238 h 322"/>
                <a:gd name="T84" fmla="*/ 158 w 160"/>
                <a:gd name="T85" fmla="*/ 278 h 322"/>
                <a:gd name="T86" fmla="*/ 156 w 160"/>
                <a:gd name="T87" fmla="*/ 318 h 322"/>
                <a:gd name="T88" fmla="*/ 143 w 160"/>
                <a:gd name="T89" fmla="*/ 318 h 322"/>
                <a:gd name="T90" fmla="*/ 134 w 160"/>
                <a:gd name="T91" fmla="*/ 320 h 322"/>
                <a:gd name="T92" fmla="*/ 122 w 160"/>
                <a:gd name="T93" fmla="*/ 320 h 322"/>
                <a:gd name="T94" fmla="*/ 113 w 160"/>
                <a:gd name="T95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" h="322">
                  <a:moveTo>
                    <a:pt x="113" y="322"/>
                  </a:moveTo>
                  <a:lnTo>
                    <a:pt x="109" y="259"/>
                  </a:lnTo>
                  <a:lnTo>
                    <a:pt x="113" y="255"/>
                  </a:lnTo>
                  <a:lnTo>
                    <a:pt x="116" y="255"/>
                  </a:lnTo>
                  <a:lnTo>
                    <a:pt x="122" y="257"/>
                  </a:lnTo>
                  <a:lnTo>
                    <a:pt x="126" y="255"/>
                  </a:lnTo>
                  <a:lnTo>
                    <a:pt x="126" y="249"/>
                  </a:lnTo>
                  <a:lnTo>
                    <a:pt x="124" y="246"/>
                  </a:lnTo>
                  <a:lnTo>
                    <a:pt x="124" y="240"/>
                  </a:lnTo>
                  <a:lnTo>
                    <a:pt x="122" y="234"/>
                  </a:lnTo>
                  <a:lnTo>
                    <a:pt x="120" y="227"/>
                  </a:lnTo>
                  <a:lnTo>
                    <a:pt x="118" y="219"/>
                  </a:lnTo>
                  <a:lnTo>
                    <a:pt x="115" y="213"/>
                  </a:lnTo>
                  <a:lnTo>
                    <a:pt x="113" y="206"/>
                  </a:lnTo>
                  <a:lnTo>
                    <a:pt x="111" y="196"/>
                  </a:lnTo>
                  <a:lnTo>
                    <a:pt x="109" y="189"/>
                  </a:lnTo>
                  <a:lnTo>
                    <a:pt x="105" y="179"/>
                  </a:lnTo>
                  <a:lnTo>
                    <a:pt x="103" y="170"/>
                  </a:lnTo>
                  <a:lnTo>
                    <a:pt x="101" y="160"/>
                  </a:lnTo>
                  <a:lnTo>
                    <a:pt x="99" y="151"/>
                  </a:lnTo>
                  <a:lnTo>
                    <a:pt x="97" y="141"/>
                  </a:lnTo>
                  <a:lnTo>
                    <a:pt x="96" y="132"/>
                  </a:lnTo>
                  <a:lnTo>
                    <a:pt x="94" y="132"/>
                  </a:lnTo>
                  <a:lnTo>
                    <a:pt x="90" y="132"/>
                  </a:lnTo>
                  <a:lnTo>
                    <a:pt x="84" y="132"/>
                  </a:lnTo>
                  <a:lnTo>
                    <a:pt x="82" y="135"/>
                  </a:lnTo>
                  <a:lnTo>
                    <a:pt x="94" y="238"/>
                  </a:lnTo>
                  <a:lnTo>
                    <a:pt x="86" y="242"/>
                  </a:lnTo>
                  <a:lnTo>
                    <a:pt x="78" y="242"/>
                  </a:lnTo>
                  <a:lnTo>
                    <a:pt x="69" y="242"/>
                  </a:lnTo>
                  <a:lnTo>
                    <a:pt x="61" y="242"/>
                  </a:lnTo>
                  <a:lnTo>
                    <a:pt x="58" y="228"/>
                  </a:lnTo>
                  <a:lnTo>
                    <a:pt x="56" y="215"/>
                  </a:lnTo>
                  <a:lnTo>
                    <a:pt x="54" y="204"/>
                  </a:lnTo>
                  <a:lnTo>
                    <a:pt x="52" y="192"/>
                  </a:lnTo>
                  <a:lnTo>
                    <a:pt x="50" y="179"/>
                  </a:lnTo>
                  <a:lnTo>
                    <a:pt x="48" y="166"/>
                  </a:lnTo>
                  <a:lnTo>
                    <a:pt x="48" y="154"/>
                  </a:lnTo>
                  <a:lnTo>
                    <a:pt x="48" y="141"/>
                  </a:lnTo>
                  <a:lnTo>
                    <a:pt x="48" y="128"/>
                  </a:lnTo>
                  <a:lnTo>
                    <a:pt x="48" y="114"/>
                  </a:lnTo>
                  <a:lnTo>
                    <a:pt x="48" y="103"/>
                  </a:lnTo>
                  <a:lnTo>
                    <a:pt x="48" y="92"/>
                  </a:lnTo>
                  <a:lnTo>
                    <a:pt x="48" y="78"/>
                  </a:lnTo>
                  <a:lnTo>
                    <a:pt x="48" y="67"/>
                  </a:lnTo>
                  <a:lnTo>
                    <a:pt x="48" y="54"/>
                  </a:lnTo>
                  <a:lnTo>
                    <a:pt x="50" y="4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2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2" y="2"/>
                  </a:lnTo>
                  <a:lnTo>
                    <a:pt x="90" y="2"/>
                  </a:lnTo>
                  <a:lnTo>
                    <a:pt x="99" y="2"/>
                  </a:lnTo>
                  <a:lnTo>
                    <a:pt x="109" y="2"/>
                  </a:lnTo>
                  <a:lnTo>
                    <a:pt x="116" y="2"/>
                  </a:lnTo>
                  <a:lnTo>
                    <a:pt x="126" y="2"/>
                  </a:lnTo>
                  <a:lnTo>
                    <a:pt x="134" y="2"/>
                  </a:lnTo>
                  <a:lnTo>
                    <a:pt x="143" y="2"/>
                  </a:lnTo>
                  <a:lnTo>
                    <a:pt x="153" y="2"/>
                  </a:lnTo>
                  <a:lnTo>
                    <a:pt x="153" y="21"/>
                  </a:lnTo>
                  <a:lnTo>
                    <a:pt x="154" y="40"/>
                  </a:lnTo>
                  <a:lnTo>
                    <a:pt x="154" y="59"/>
                  </a:lnTo>
                  <a:lnTo>
                    <a:pt x="156" y="78"/>
                  </a:lnTo>
                  <a:lnTo>
                    <a:pt x="158" y="97"/>
                  </a:lnTo>
                  <a:lnTo>
                    <a:pt x="158" y="116"/>
                  </a:lnTo>
                  <a:lnTo>
                    <a:pt x="160" y="137"/>
                  </a:lnTo>
                  <a:lnTo>
                    <a:pt x="160" y="158"/>
                  </a:lnTo>
                  <a:lnTo>
                    <a:pt x="160" y="177"/>
                  </a:lnTo>
                  <a:lnTo>
                    <a:pt x="160" y="198"/>
                  </a:lnTo>
                  <a:lnTo>
                    <a:pt x="160" y="217"/>
                  </a:lnTo>
                  <a:lnTo>
                    <a:pt x="160" y="238"/>
                  </a:lnTo>
                  <a:lnTo>
                    <a:pt x="160" y="257"/>
                  </a:lnTo>
                  <a:lnTo>
                    <a:pt x="158" y="278"/>
                  </a:lnTo>
                  <a:lnTo>
                    <a:pt x="156" y="297"/>
                  </a:lnTo>
                  <a:lnTo>
                    <a:pt x="156" y="318"/>
                  </a:lnTo>
                  <a:lnTo>
                    <a:pt x="149" y="318"/>
                  </a:lnTo>
                  <a:lnTo>
                    <a:pt x="143" y="318"/>
                  </a:lnTo>
                  <a:lnTo>
                    <a:pt x="139" y="318"/>
                  </a:lnTo>
                  <a:lnTo>
                    <a:pt x="134" y="320"/>
                  </a:lnTo>
                  <a:lnTo>
                    <a:pt x="128" y="320"/>
                  </a:lnTo>
                  <a:lnTo>
                    <a:pt x="122" y="320"/>
                  </a:lnTo>
                  <a:lnTo>
                    <a:pt x="116" y="320"/>
                  </a:lnTo>
                  <a:lnTo>
                    <a:pt x="113" y="322"/>
                  </a:lnTo>
                  <a:lnTo>
                    <a:pt x="113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273"/>
            <p:cNvSpPr>
              <a:spLocks/>
            </p:cNvSpPr>
            <p:nvPr/>
          </p:nvSpPr>
          <p:spPr bwMode="auto">
            <a:xfrm>
              <a:off x="4264025" y="2271713"/>
              <a:ext cx="1054100" cy="1758950"/>
            </a:xfrm>
            <a:custGeom>
              <a:avLst/>
              <a:gdLst>
                <a:gd name="T0" fmla="*/ 975 w 1329"/>
                <a:gd name="T1" fmla="*/ 2140 h 2214"/>
                <a:gd name="T2" fmla="*/ 899 w 1329"/>
                <a:gd name="T3" fmla="*/ 2022 h 2214"/>
                <a:gd name="T4" fmla="*/ 970 w 1329"/>
                <a:gd name="T5" fmla="*/ 2068 h 2214"/>
                <a:gd name="T6" fmla="*/ 1042 w 1329"/>
                <a:gd name="T7" fmla="*/ 2138 h 2214"/>
                <a:gd name="T8" fmla="*/ 964 w 1329"/>
                <a:gd name="T9" fmla="*/ 1988 h 2214"/>
                <a:gd name="T10" fmla="*/ 785 w 1329"/>
                <a:gd name="T11" fmla="*/ 1767 h 2214"/>
                <a:gd name="T12" fmla="*/ 664 w 1329"/>
                <a:gd name="T13" fmla="*/ 1748 h 2214"/>
                <a:gd name="T14" fmla="*/ 472 w 1329"/>
                <a:gd name="T15" fmla="*/ 1530 h 2214"/>
                <a:gd name="T16" fmla="*/ 536 w 1329"/>
                <a:gd name="T17" fmla="*/ 1556 h 2214"/>
                <a:gd name="T18" fmla="*/ 620 w 1329"/>
                <a:gd name="T19" fmla="*/ 1612 h 2214"/>
                <a:gd name="T20" fmla="*/ 455 w 1329"/>
                <a:gd name="T21" fmla="*/ 1425 h 2214"/>
                <a:gd name="T22" fmla="*/ 278 w 1329"/>
                <a:gd name="T23" fmla="*/ 1249 h 2214"/>
                <a:gd name="T24" fmla="*/ 206 w 1329"/>
                <a:gd name="T25" fmla="*/ 1311 h 2214"/>
                <a:gd name="T26" fmla="*/ 149 w 1329"/>
                <a:gd name="T27" fmla="*/ 1298 h 2214"/>
                <a:gd name="T28" fmla="*/ 86 w 1329"/>
                <a:gd name="T29" fmla="*/ 1230 h 2214"/>
                <a:gd name="T30" fmla="*/ 4 w 1329"/>
                <a:gd name="T31" fmla="*/ 1100 h 2214"/>
                <a:gd name="T32" fmla="*/ 67 w 1329"/>
                <a:gd name="T33" fmla="*/ 1106 h 2214"/>
                <a:gd name="T34" fmla="*/ 164 w 1329"/>
                <a:gd name="T35" fmla="*/ 1078 h 2214"/>
                <a:gd name="T36" fmla="*/ 289 w 1329"/>
                <a:gd name="T37" fmla="*/ 958 h 2214"/>
                <a:gd name="T38" fmla="*/ 304 w 1329"/>
                <a:gd name="T39" fmla="*/ 796 h 2214"/>
                <a:gd name="T40" fmla="*/ 369 w 1329"/>
                <a:gd name="T41" fmla="*/ 830 h 2214"/>
                <a:gd name="T42" fmla="*/ 377 w 1329"/>
                <a:gd name="T43" fmla="*/ 804 h 2214"/>
                <a:gd name="T44" fmla="*/ 352 w 1329"/>
                <a:gd name="T45" fmla="*/ 737 h 2214"/>
                <a:gd name="T46" fmla="*/ 418 w 1329"/>
                <a:gd name="T47" fmla="*/ 772 h 2214"/>
                <a:gd name="T48" fmla="*/ 489 w 1329"/>
                <a:gd name="T49" fmla="*/ 825 h 2214"/>
                <a:gd name="T50" fmla="*/ 468 w 1329"/>
                <a:gd name="T51" fmla="*/ 739 h 2214"/>
                <a:gd name="T52" fmla="*/ 449 w 1329"/>
                <a:gd name="T53" fmla="*/ 661 h 2214"/>
                <a:gd name="T54" fmla="*/ 523 w 1329"/>
                <a:gd name="T55" fmla="*/ 722 h 2214"/>
                <a:gd name="T56" fmla="*/ 559 w 1329"/>
                <a:gd name="T57" fmla="*/ 709 h 2214"/>
                <a:gd name="T58" fmla="*/ 521 w 1329"/>
                <a:gd name="T59" fmla="*/ 629 h 2214"/>
                <a:gd name="T60" fmla="*/ 654 w 1329"/>
                <a:gd name="T61" fmla="*/ 680 h 2214"/>
                <a:gd name="T62" fmla="*/ 607 w 1329"/>
                <a:gd name="T63" fmla="*/ 616 h 2214"/>
                <a:gd name="T64" fmla="*/ 620 w 1329"/>
                <a:gd name="T65" fmla="*/ 604 h 2214"/>
                <a:gd name="T66" fmla="*/ 685 w 1329"/>
                <a:gd name="T67" fmla="*/ 637 h 2214"/>
                <a:gd name="T68" fmla="*/ 700 w 1329"/>
                <a:gd name="T69" fmla="*/ 543 h 2214"/>
                <a:gd name="T70" fmla="*/ 685 w 1329"/>
                <a:gd name="T71" fmla="*/ 485 h 2214"/>
                <a:gd name="T72" fmla="*/ 780 w 1329"/>
                <a:gd name="T73" fmla="*/ 526 h 2214"/>
                <a:gd name="T74" fmla="*/ 829 w 1329"/>
                <a:gd name="T75" fmla="*/ 526 h 2214"/>
                <a:gd name="T76" fmla="*/ 789 w 1329"/>
                <a:gd name="T77" fmla="*/ 441 h 2214"/>
                <a:gd name="T78" fmla="*/ 804 w 1329"/>
                <a:gd name="T79" fmla="*/ 427 h 2214"/>
                <a:gd name="T80" fmla="*/ 892 w 1329"/>
                <a:gd name="T81" fmla="*/ 471 h 2214"/>
                <a:gd name="T82" fmla="*/ 884 w 1329"/>
                <a:gd name="T83" fmla="*/ 391 h 2214"/>
                <a:gd name="T84" fmla="*/ 993 w 1329"/>
                <a:gd name="T85" fmla="*/ 391 h 2214"/>
                <a:gd name="T86" fmla="*/ 1091 w 1329"/>
                <a:gd name="T87" fmla="*/ 270 h 2214"/>
                <a:gd name="T88" fmla="*/ 1063 w 1329"/>
                <a:gd name="T89" fmla="*/ 167 h 2214"/>
                <a:gd name="T90" fmla="*/ 1116 w 1329"/>
                <a:gd name="T91" fmla="*/ 190 h 2214"/>
                <a:gd name="T92" fmla="*/ 1177 w 1329"/>
                <a:gd name="T93" fmla="*/ 234 h 2214"/>
                <a:gd name="T94" fmla="*/ 1154 w 1329"/>
                <a:gd name="T95" fmla="*/ 163 h 2214"/>
                <a:gd name="T96" fmla="*/ 1253 w 1329"/>
                <a:gd name="T97" fmla="*/ 165 h 2214"/>
                <a:gd name="T98" fmla="*/ 561 w 1329"/>
                <a:gd name="T99" fmla="*/ 1123 h 2214"/>
                <a:gd name="T100" fmla="*/ 753 w 1329"/>
                <a:gd name="T101" fmla="*/ 1471 h 2214"/>
                <a:gd name="T102" fmla="*/ 736 w 1329"/>
                <a:gd name="T103" fmla="*/ 1602 h 2214"/>
                <a:gd name="T104" fmla="*/ 723 w 1329"/>
                <a:gd name="T105" fmla="*/ 1526 h 2214"/>
                <a:gd name="T106" fmla="*/ 650 w 1329"/>
                <a:gd name="T107" fmla="*/ 1513 h 2214"/>
                <a:gd name="T108" fmla="*/ 683 w 1329"/>
                <a:gd name="T109" fmla="*/ 1598 h 2214"/>
                <a:gd name="T110" fmla="*/ 776 w 1329"/>
                <a:gd name="T111" fmla="*/ 1689 h 2214"/>
                <a:gd name="T112" fmla="*/ 953 w 1329"/>
                <a:gd name="T113" fmla="*/ 1921 h 2214"/>
                <a:gd name="T114" fmla="*/ 1112 w 1329"/>
                <a:gd name="T115" fmla="*/ 2138 h 2214"/>
                <a:gd name="T116" fmla="*/ 1059 w 1329"/>
                <a:gd name="T117" fmla="*/ 2195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29" h="2214">
                  <a:moveTo>
                    <a:pt x="1036" y="2214"/>
                  </a:moveTo>
                  <a:lnTo>
                    <a:pt x="1008" y="2187"/>
                  </a:lnTo>
                  <a:lnTo>
                    <a:pt x="1006" y="2184"/>
                  </a:lnTo>
                  <a:lnTo>
                    <a:pt x="1006" y="2182"/>
                  </a:lnTo>
                  <a:lnTo>
                    <a:pt x="1006" y="2178"/>
                  </a:lnTo>
                  <a:lnTo>
                    <a:pt x="1008" y="2174"/>
                  </a:lnTo>
                  <a:lnTo>
                    <a:pt x="998" y="2167"/>
                  </a:lnTo>
                  <a:lnTo>
                    <a:pt x="993" y="2159"/>
                  </a:lnTo>
                  <a:lnTo>
                    <a:pt x="983" y="2151"/>
                  </a:lnTo>
                  <a:lnTo>
                    <a:pt x="975" y="2140"/>
                  </a:lnTo>
                  <a:lnTo>
                    <a:pt x="964" y="2129"/>
                  </a:lnTo>
                  <a:lnTo>
                    <a:pt x="955" y="2119"/>
                  </a:lnTo>
                  <a:lnTo>
                    <a:pt x="945" y="2108"/>
                  </a:lnTo>
                  <a:lnTo>
                    <a:pt x="937" y="2094"/>
                  </a:lnTo>
                  <a:lnTo>
                    <a:pt x="928" y="2081"/>
                  </a:lnTo>
                  <a:lnTo>
                    <a:pt x="918" y="2070"/>
                  </a:lnTo>
                  <a:lnTo>
                    <a:pt x="913" y="2056"/>
                  </a:lnTo>
                  <a:lnTo>
                    <a:pt x="907" y="2045"/>
                  </a:lnTo>
                  <a:lnTo>
                    <a:pt x="901" y="2032"/>
                  </a:lnTo>
                  <a:lnTo>
                    <a:pt x="899" y="2022"/>
                  </a:lnTo>
                  <a:lnTo>
                    <a:pt x="897" y="2011"/>
                  </a:lnTo>
                  <a:lnTo>
                    <a:pt x="897" y="2003"/>
                  </a:lnTo>
                  <a:lnTo>
                    <a:pt x="907" y="2011"/>
                  </a:lnTo>
                  <a:lnTo>
                    <a:pt x="917" y="2016"/>
                  </a:lnTo>
                  <a:lnTo>
                    <a:pt x="926" y="2026"/>
                  </a:lnTo>
                  <a:lnTo>
                    <a:pt x="936" y="2034"/>
                  </a:lnTo>
                  <a:lnTo>
                    <a:pt x="945" y="2043"/>
                  </a:lnTo>
                  <a:lnTo>
                    <a:pt x="953" y="2051"/>
                  </a:lnTo>
                  <a:lnTo>
                    <a:pt x="962" y="2058"/>
                  </a:lnTo>
                  <a:lnTo>
                    <a:pt x="970" y="2068"/>
                  </a:lnTo>
                  <a:lnTo>
                    <a:pt x="977" y="2075"/>
                  </a:lnTo>
                  <a:lnTo>
                    <a:pt x="985" y="2085"/>
                  </a:lnTo>
                  <a:lnTo>
                    <a:pt x="993" y="2094"/>
                  </a:lnTo>
                  <a:lnTo>
                    <a:pt x="1000" y="2104"/>
                  </a:lnTo>
                  <a:lnTo>
                    <a:pt x="1008" y="2111"/>
                  </a:lnTo>
                  <a:lnTo>
                    <a:pt x="1015" y="2123"/>
                  </a:lnTo>
                  <a:lnTo>
                    <a:pt x="1025" y="2130"/>
                  </a:lnTo>
                  <a:lnTo>
                    <a:pt x="1032" y="2142"/>
                  </a:lnTo>
                  <a:lnTo>
                    <a:pt x="1036" y="2140"/>
                  </a:lnTo>
                  <a:lnTo>
                    <a:pt x="1042" y="2138"/>
                  </a:lnTo>
                  <a:lnTo>
                    <a:pt x="1046" y="2136"/>
                  </a:lnTo>
                  <a:lnTo>
                    <a:pt x="1050" y="2132"/>
                  </a:lnTo>
                  <a:lnTo>
                    <a:pt x="1055" y="2125"/>
                  </a:lnTo>
                  <a:lnTo>
                    <a:pt x="1061" y="2119"/>
                  </a:lnTo>
                  <a:lnTo>
                    <a:pt x="1046" y="2096"/>
                  </a:lnTo>
                  <a:lnTo>
                    <a:pt x="1031" y="2075"/>
                  </a:lnTo>
                  <a:lnTo>
                    <a:pt x="1013" y="2054"/>
                  </a:lnTo>
                  <a:lnTo>
                    <a:pt x="998" y="2032"/>
                  </a:lnTo>
                  <a:lnTo>
                    <a:pt x="981" y="2011"/>
                  </a:lnTo>
                  <a:lnTo>
                    <a:pt x="964" y="1988"/>
                  </a:lnTo>
                  <a:lnTo>
                    <a:pt x="945" y="1965"/>
                  </a:lnTo>
                  <a:lnTo>
                    <a:pt x="928" y="1944"/>
                  </a:lnTo>
                  <a:lnTo>
                    <a:pt x="909" y="1921"/>
                  </a:lnTo>
                  <a:lnTo>
                    <a:pt x="892" y="1899"/>
                  </a:lnTo>
                  <a:lnTo>
                    <a:pt x="873" y="1876"/>
                  </a:lnTo>
                  <a:lnTo>
                    <a:pt x="854" y="1855"/>
                  </a:lnTo>
                  <a:lnTo>
                    <a:pt x="837" y="1832"/>
                  </a:lnTo>
                  <a:lnTo>
                    <a:pt x="820" y="1811"/>
                  </a:lnTo>
                  <a:lnTo>
                    <a:pt x="801" y="1788"/>
                  </a:lnTo>
                  <a:lnTo>
                    <a:pt x="785" y="1767"/>
                  </a:lnTo>
                  <a:lnTo>
                    <a:pt x="778" y="1773"/>
                  </a:lnTo>
                  <a:lnTo>
                    <a:pt x="774" y="1779"/>
                  </a:lnTo>
                  <a:lnTo>
                    <a:pt x="768" y="1783"/>
                  </a:lnTo>
                  <a:lnTo>
                    <a:pt x="766" y="1790"/>
                  </a:lnTo>
                  <a:lnTo>
                    <a:pt x="795" y="1845"/>
                  </a:lnTo>
                  <a:lnTo>
                    <a:pt x="742" y="1826"/>
                  </a:lnTo>
                  <a:lnTo>
                    <a:pt x="721" y="1807"/>
                  </a:lnTo>
                  <a:lnTo>
                    <a:pt x="702" y="1788"/>
                  </a:lnTo>
                  <a:lnTo>
                    <a:pt x="683" y="1767"/>
                  </a:lnTo>
                  <a:lnTo>
                    <a:pt x="664" y="1748"/>
                  </a:lnTo>
                  <a:lnTo>
                    <a:pt x="641" y="1728"/>
                  </a:lnTo>
                  <a:lnTo>
                    <a:pt x="620" y="1707"/>
                  </a:lnTo>
                  <a:lnTo>
                    <a:pt x="599" y="1686"/>
                  </a:lnTo>
                  <a:lnTo>
                    <a:pt x="580" y="1665"/>
                  </a:lnTo>
                  <a:lnTo>
                    <a:pt x="559" y="1642"/>
                  </a:lnTo>
                  <a:lnTo>
                    <a:pt x="540" y="1619"/>
                  </a:lnTo>
                  <a:lnTo>
                    <a:pt x="521" y="1598"/>
                  </a:lnTo>
                  <a:lnTo>
                    <a:pt x="504" y="1575"/>
                  </a:lnTo>
                  <a:lnTo>
                    <a:pt x="489" y="1553"/>
                  </a:lnTo>
                  <a:lnTo>
                    <a:pt x="472" y="1530"/>
                  </a:lnTo>
                  <a:lnTo>
                    <a:pt x="458" y="1505"/>
                  </a:lnTo>
                  <a:lnTo>
                    <a:pt x="449" y="1484"/>
                  </a:lnTo>
                  <a:lnTo>
                    <a:pt x="453" y="1486"/>
                  </a:lnTo>
                  <a:lnTo>
                    <a:pt x="460" y="1492"/>
                  </a:lnTo>
                  <a:lnTo>
                    <a:pt x="470" y="1499"/>
                  </a:lnTo>
                  <a:lnTo>
                    <a:pt x="481" y="1509"/>
                  </a:lnTo>
                  <a:lnTo>
                    <a:pt x="493" y="1518"/>
                  </a:lnTo>
                  <a:lnTo>
                    <a:pt x="506" y="1532"/>
                  </a:lnTo>
                  <a:lnTo>
                    <a:pt x="519" y="1543"/>
                  </a:lnTo>
                  <a:lnTo>
                    <a:pt x="536" y="1556"/>
                  </a:lnTo>
                  <a:lnTo>
                    <a:pt x="550" y="1568"/>
                  </a:lnTo>
                  <a:lnTo>
                    <a:pt x="563" y="1579"/>
                  </a:lnTo>
                  <a:lnTo>
                    <a:pt x="574" y="1589"/>
                  </a:lnTo>
                  <a:lnTo>
                    <a:pt x="588" y="1600"/>
                  </a:lnTo>
                  <a:lnTo>
                    <a:pt x="597" y="1608"/>
                  </a:lnTo>
                  <a:lnTo>
                    <a:pt x="605" y="1613"/>
                  </a:lnTo>
                  <a:lnTo>
                    <a:pt x="610" y="1617"/>
                  </a:lnTo>
                  <a:lnTo>
                    <a:pt x="612" y="1619"/>
                  </a:lnTo>
                  <a:lnTo>
                    <a:pt x="614" y="1615"/>
                  </a:lnTo>
                  <a:lnTo>
                    <a:pt x="620" y="1612"/>
                  </a:lnTo>
                  <a:lnTo>
                    <a:pt x="624" y="1608"/>
                  </a:lnTo>
                  <a:lnTo>
                    <a:pt x="624" y="1604"/>
                  </a:lnTo>
                  <a:lnTo>
                    <a:pt x="603" y="1583"/>
                  </a:lnTo>
                  <a:lnTo>
                    <a:pt x="582" y="1560"/>
                  </a:lnTo>
                  <a:lnTo>
                    <a:pt x="559" y="1537"/>
                  </a:lnTo>
                  <a:lnTo>
                    <a:pt x="538" y="1517"/>
                  </a:lnTo>
                  <a:lnTo>
                    <a:pt x="517" y="1494"/>
                  </a:lnTo>
                  <a:lnTo>
                    <a:pt x="496" y="1471"/>
                  </a:lnTo>
                  <a:lnTo>
                    <a:pt x="475" y="1448"/>
                  </a:lnTo>
                  <a:lnTo>
                    <a:pt x="455" y="1425"/>
                  </a:lnTo>
                  <a:lnTo>
                    <a:pt x="434" y="1401"/>
                  </a:lnTo>
                  <a:lnTo>
                    <a:pt x="413" y="1378"/>
                  </a:lnTo>
                  <a:lnTo>
                    <a:pt x="394" y="1355"/>
                  </a:lnTo>
                  <a:lnTo>
                    <a:pt x="373" y="1332"/>
                  </a:lnTo>
                  <a:lnTo>
                    <a:pt x="352" y="1309"/>
                  </a:lnTo>
                  <a:lnTo>
                    <a:pt x="333" y="1287"/>
                  </a:lnTo>
                  <a:lnTo>
                    <a:pt x="314" y="1264"/>
                  </a:lnTo>
                  <a:lnTo>
                    <a:pt x="295" y="1243"/>
                  </a:lnTo>
                  <a:lnTo>
                    <a:pt x="285" y="1245"/>
                  </a:lnTo>
                  <a:lnTo>
                    <a:pt x="278" y="1249"/>
                  </a:lnTo>
                  <a:lnTo>
                    <a:pt x="270" y="1254"/>
                  </a:lnTo>
                  <a:lnTo>
                    <a:pt x="264" y="1260"/>
                  </a:lnTo>
                  <a:lnTo>
                    <a:pt x="255" y="1266"/>
                  </a:lnTo>
                  <a:lnTo>
                    <a:pt x="249" y="1271"/>
                  </a:lnTo>
                  <a:lnTo>
                    <a:pt x="242" y="1277"/>
                  </a:lnTo>
                  <a:lnTo>
                    <a:pt x="234" y="1285"/>
                  </a:lnTo>
                  <a:lnTo>
                    <a:pt x="226" y="1292"/>
                  </a:lnTo>
                  <a:lnTo>
                    <a:pt x="219" y="1298"/>
                  </a:lnTo>
                  <a:lnTo>
                    <a:pt x="213" y="1306"/>
                  </a:lnTo>
                  <a:lnTo>
                    <a:pt x="206" y="1311"/>
                  </a:lnTo>
                  <a:lnTo>
                    <a:pt x="198" y="1319"/>
                  </a:lnTo>
                  <a:lnTo>
                    <a:pt x="190" y="1325"/>
                  </a:lnTo>
                  <a:lnTo>
                    <a:pt x="183" y="1330"/>
                  </a:lnTo>
                  <a:lnTo>
                    <a:pt x="175" y="1338"/>
                  </a:lnTo>
                  <a:lnTo>
                    <a:pt x="171" y="1332"/>
                  </a:lnTo>
                  <a:lnTo>
                    <a:pt x="169" y="1326"/>
                  </a:lnTo>
                  <a:lnTo>
                    <a:pt x="164" y="1321"/>
                  </a:lnTo>
                  <a:lnTo>
                    <a:pt x="156" y="1315"/>
                  </a:lnTo>
                  <a:lnTo>
                    <a:pt x="152" y="1306"/>
                  </a:lnTo>
                  <a:lnTo>
                    <a:pt x="149" y="1298"/>
                  </a:lnTo>
                  <a:lnTo>
                    <a:pt x="143" y="1290"/>
                  </a:lnTo>
                  <a:lnTo>
                    <a:pt x="139" y="1283"/>
                  </a:lnTo>
                  <a:lnTo>
                    <a:pt x="131" y="1275"/>
                  </a:lnTo>
                  <a:lnTo>
                    <a:pt x="126" y="1268"/>
                  </a:lnTo>
                  <a:lnTo>
                    <a:pt x="120" y="1262"/>
                  </a:lnTo>
                  <a:lnTo>
                    <a:pt x="114" y="1254"/>
                  </a:lnTo>
                  <a:lnTo>
                    <a:pt x="107" y="1247"/>
                  </a:lnTo>
                  <a:lnTo>
                    <a:pt x="99" y="1241"/>
                  </a:lnTo>
                  <a:lnTo>
                    <a:pt x="91" y="1235"/>
                  </a:lnTo>
                  <a:lnTo>
                    <a:pt x="86" y="1230"/>
                  </a:lnTo>
                  <a:lnTo>
                    <a:pt x="78" y="1224"/>
                  </a:lnTo>
                  <a:lnTo>
                    <a:pt x="72" y="1218"/>
                  </a:lnTo>
                  <a:lnTo>
                    <a:pt x="65" y="1212"/>
                  </a:lnTo>
                  <a:lnTo>
                    <a:pt x="59" y="1207"/>
                  </a:lnTo>
                  <a:lnTo>
                    <a:pt x="61" y="1199"/>
                  </a:lnTo>
                  <a:lnTo>
                    <a:pt x="69" y="1195"/>
                  </a:lnTo>
                  <a:lnTo>
                    <a:pt x="72" y="1190"/>
                  </a:lnTo>
                  <a:lnTo>
                    <a:pt x="72" y="1184"/>
                  </a:lnTo>
                  <a:lnTo>
                    <a:pt x="0" y="1104"/>
                  </a:lnTo>
                  <a:lnTo>
                    <a:pt x="4" y="1100"/>
                  </a:lnTo>
                  <a:lnTo>
                    <a:pt x="10" y="1097"/>
                  </a:lnTo>
                  <a:lnTo>
                    <a:pt x="15" y="1095"/>
                  </a:lnTo>
                  <a:lnTo>
                    <a:pt x="21" y="1095"/>
                  </a:lnTo>
                  <a:lnTo>
                    <a:pt x="27" y="1095"/>
                  </a:lnTo>
                  <a:lnTo>
                    <a:pt x="34" y="1093"/>
                  </a:lnTo>
                  <a:lnTo>
                    <a:pt x="40" y="1093"/>
                  </a:lnTo>
                  <a:lnTo>
                    <a:pt x="46" y="1093"/>
                  </a:lnTo>
                  <a:lnTo>
                    <a:pt x="52" y="1095"/>
                  </a:lnTo>
                  <a:lnTo>
                    <a:pt x="59" y="1098"/>
                  </a:lnTo>
                  <a:lnTo>
                    <a:pt x="67" y="1106"/>
                  </a:lnTo>
                  <a:lnTo>
                    <a:pt x="74" y="1116"/>
                  </a:lnTo>
                  <a:lnTo>
                    <a:pt x="84" y="1123"/>
                  </a:lnTo>
                  <a:lnTo>
                    <a:pt x="91" y="1133"/>
                  </a:lnTo>
                  <a:lnTo>
                    <a:pt x="101" y="1140"/>
                  </a:lnTo>
                  <a:lnTo>
                    <a:pt x="109" y="1148"/>
                  </a:lnTo>
                  <a:lnTo>
                    <a:pt x="118" y="1131"/>
                  </a:lnTo>
                  <a:lnTo>
                    <a:pt x="130" y="1117"/>
                  </a:lnTo>
                  <a:lnTo>
                    <a:pt x="139" y="1104"/>
                  </a:lnTo>
                  <a:lnTo>
                    <a:pt x="152" y="1091"/>
                  </a:lnTo>
                  <a:lnTo>
                    <a:pt x="164" y="1078"/>
                  </a:lnTo>
                  <a:lnTo>
                    <a:pt x="175" y="1066"/>
                  </a:lnTo>
                  <a:lnTo>
                    <a:pt x="188" y="1053"/>
                  </a:lnTo>
                  <a:lnTo>
                    <a:pt x="202" y="1043"/>
                  </a:lnTo>
                  <a:lnTo>
                    <a:pt x="215" y="1030"/>
                  </a:lnTo>
                  <a:lnTo>
                    <a:pt x="226" y="1019"/>
                  </a:lnTo>
                  <a:lnTo>
                    <a:pt x="240" y="1007"/>
                  </a:lnTo>
                  <a:lnTo>
                    <a:pt x="253" y="996"/>
                  </a:lnTo>
                  <a:lnTo>
                    <a:pt x="264" y="982"/>
                  </a:lnTo>
                  <a:lnTo>
                    <a:pt x="278" y="971"/>
                  </a:lnTo>
                  <a:lnTo>
                    <a:pt x="289" y="958"/>
                  </a:lnTo>
                  <a:lnTo>
                    <a:pt x="302" y="946"/>
                  </a:lnTo>
                  <a:lnTo>
                    <a:pt x="188" y="851"/>
                  </a:lnTo>
                  <a:lnTo>
                    <a:pt x="236" y="789"/>
                  </a:lnTo>
                  <a:lnTo>
                    <a:pt x="339" y="887"/>
                  </a:lnTo>
                  <a:lnTo>
                    <a:pt x="342" y="880"/>
                  </a:lnTo>
                  <a:lnTo>
                    <a:pt x="282" y="785"/>
                  </a:lnTo>
                  <a:lnTo>
                    <a:pt x="285" y="789"/>
                  </a:lnTo>
                  <a:lnTo>
                    <a:pt x="293" y="791"/>
                  </a:lnTo>
                  <a:lnTo>
                    <a:pt x="299" y="792"/>
                  </a:lnTo>
                  <a:lnTo>
                    <a:pt x="304" y="796"/>
                  </a:lnTo>
                  <a:lnTo>
                    <a:pt x="312" y="800"/>
                  </a:lnTo>
                  <a:lnTo>
                    <a:pt x="318" y="804"/>
                  </a:lnTo>
                  <a:lnTo>
                    <a:pt x="325" y="808"/>
                  </a:lnTo>
                  <a:lnTo>
                    <a:pt x="331" y="810"/>
                  </a:lnTo>
                  <a:lnTo>
                    <a:pt x="337" y="813"/>
                  </a:lnTo>
                  <a:lnTo>
                    <a:pt x="344" y="817"/>
                  </a:lnTo>
                  <a:lnTo>
                    <a:pt x="350" y="821"/>
                  </a:lnTo>
                  <a:lnTo>
                    <a:pt x="358" y="825"/>
                  </a:lnTo>
                  <a:lnTo>
                    <a:pt x="363" y="827"/>
                  </a:lnTo>
                  <a:lnTo>
                    <a:pt x="369" y="830"/>
                  </a:lnTo>
                  <a:lnTo>
                    <a:pt x="377" y="832"/>
                  </a:lnTo>
                  <a:lnTo>
                    <a:pt x="382" y="836"/>
                  </a:lnTo>
                  <a:lnTo>
                    <a:pt x="384" y="834"/>
                  </a:lnTo>
                  <a:lnTo>
                    <a:pt x="388" y="832"/>
                  </a:lnTo>
                  <a:lnTo>
                    <a:pt x="390" y="829"/>
                  </a:lnTo>
                  <a:lnTo>
                    <a:pt x="390" y="825"/>
                  </a:lnTo>
                  <a:lnTo>
                    <a:pt x="386" y="821"/>
                  </a:lnTo>
                  <a:lnTo>
                    <a:pt x="382" y="815"/>
                  </a:lnTo>
                  <a:lnTo>
                    <a:pt x="379" y="810"/>
                  </a:lnTo>
                  <a:lnTo>
                    <a:pt x="377" y="804"/>
                  </a:lnTo>
                  <a:lnTo>
                    <a:pt x="373" y="798"/>
                  </a:lnTo>
                  <a:lnTo>
                    <a:pt x="369" y="791"/>
                  </a:lnTo>
                  <a:lnTo>
                    <a:pt x="367" y="785"/>
                  </a:lnTo>
                  <a:lnTo>
                    <a:pt x="363" y="779"/>
                  </a:lnTo>
                  <a:lnTo>
                    <a:pt x="361" y="773"/>
                  </a:lnTo>
                  <a:lnTo>
                    <a:pt x="360" y="766"/>
                  </a:lnTo>
                  <a:lnTo>
                    <a:pt x="356" y="758"/>
                  </a:lnTo>
                  <a:lnTo>
                    <a:pt x="354" y="752"/>
                  </a:lnTo>
                  <a:lnTo>
                    <a:pt x="352" y="745"/>
                  </a:lnTo>
                  <a:lnTo>
                    <a:pt x="352" y="737"/>
                  </a:lnTo>
                  <a:lnTo>
                    <a:pt x="350" y="730"/>
                  </a:lnTo>
                  <a:lnTo>
                    <a:pt x="350" y="724"/>
                  </a:lnTo>
                  <a:lnTo>
                    <a:pt x="356" y="726"/>
                  </a:lnTo>
                  <a:lnTo>
                    <a:pt x="361" y="728"/>
                  </a:lnTo>
                  <a:lnTo>
                    <a:pt x="369" y="733"/>
                  </a:lnTo>
                  <a:lnTo>
                    <a:pt x="379" y="739"/>
                  </a:lnTo>
                  <a:lnTo>
                    <a:pt x="388" y="745"/>
                  </a:lnTo>
                  <a:lnTo>
                    <a:pt x="398" y="754"/>
                  </a:lnTo>
                  <a:lnTo>
                    <a:pt x="407" y="762"/>
                  </a:lnTo>
                  <a:lnTo>
                    <a:pt x="418" y="772"/>
                  </a:lnTo>
                  <a:lnTo>
                    <a:pt x="426" y="779"/>
                  </a:lnTo>
                  <a:lnTo>
                    <a:pt x="437" y="787"/>
                  </a:lnTo>
                  <a:lnTo>
                    <a:pt x="445" y="794"/>
                  </a:lnTo>
                  <a:lnTo>
                    <a:pt x="455" y="804"/>
                  </a:lnTo>
                  <a:lnTo>
                    <a:pt x="462" y="811"/>
                  </a:lnTo>
                  <a:lnTo>
                    <a:pt x="470" y="819"/>
                  </a:lnTo>
                  <a:lnTo>
                    <a:pt x="475" y="825"/>
                  </a:lnTo>
                  <a:lnTo>
                    <a:pt x="481" y="829"/>
                  </a:lnTo>
                  <a:lnTo>
                    <a:pt x="485" y="827"/>
                  </a:lnTo>
                  <a:lnTo>
                    <a:pt x="489" y="825"/>
                  </a:lnTo>
                  <a:lnTo>
                    <a:pt x="491" y="823"/>
                  </a:lnTo>
                  <a:lnTo>
                    <a:pt x="496" y="823"/>
                  </a:lnTo>
                  <a:lnTo>
                    <a:pt x="494" y="815"/>
                  </a:lnTo>
                  <a:lnTo>
                    <a:pt x="493" y="808"/>
                  </a:lnTo>
                  <a:lnTo>
                    <a:pt x="489" y="798"/>
                  </a:lnTo>
                  <a:lnTo>
                    <a:pt x="487" y="789"/>
                  </a:lnTo>
                  <a:lnTo>
                    <a:pt x="481" y="777"/>
                  </a:lnTo>
                  <a:lnTo>
                    <a:pt x="477" y="764"/>
                  </a:lnTo>
                  <a:lnTo>
                    <a:pt x="472" y="752"/>
                  </a:lnTo>
                  <a:lnTo>
                    <a:pt x="468" y="739"/>
                  </a:lnTo>
                  <a:lnTo>
                    <a:pt x="460" y="726"/>
                  </a:lnTo>
                  <a:lnTo>
                    <a:pt x="456" y="713"/>
                  </a:lnTo>
                  <a:lnTo>
                    <a:pt x="451" y="699"/>
                  </a:lnTo>
                  <a:lnTo>
                    <a:pt x="447" y="688"/>
                  </a:lnTo>
                  <a:lnTo>
                    <a:pt x="441" y="676"/>
                  </a:lnTo>
                  <a:lnTo>
                    <a:pt x="439" y="667"/>
                  </a:lnTo>
                  <a:lnTo>
                    <a:pt x="436" y="659"/>
                  </a:lnTo>
                  <a:lnTo>
                    <a:pt x="434" y="654"/>
                  </a:lnTo>
                  <a:lnTo>
                    <a:pt x="441" y="657"/>
                  </a:lnTo>
                  <a:lnTo>
                    <a:pt x="449" y="661"/>
                  </a:lnTo>
                  <a:lnTo>
                    <a:pt x="456" y="667"/>
                  </a:lnTo>
                  <a:lnTo>
                    <a:pt x="464" y="675"/>
                  </a:lnTo>
                  <a:lnTo>
                    <a:pt x="472" y="678"/>
                  </a:lnTo>
                  <a:lnTo>
                    <a:pt x="477" y="686"/>
                  </a:lnTo>
                  <a:lnTo>
                    <a:pt x="485" y="692"/>
                  </a:lnTo>
                  <a:lnTo>
                    <a:pt x="493" y="697"/>
                  </a:lnTo>
                  <a:lnTo>
                    <a:pt x="500" y="703"/>
                  </a:lnTo>
                  <a:lnTo>
                    <a:pt x="506" y="711"/>
                  </a:lnTo>
                  <a:lnTo>
                    <a:pt x="515" y="714"/>
                  </a:lnTo>
                  <a:lnTo>
                    <a:pt x="523" y="722"/>
                  </a:lnTo>
                  <a:lnTo>
                    <a:pt x="531" y="726"/>
                  </a:lnTo>
                  <a:lnTo>
                    <a:pt x="538" y="730"/>
                  </a:lnTo>
                  <a:lnTo>
                    <a:pt x="548" y="733"/>
                  </a:lnTo>
                  <a:lnTo>
                    <a:pt x="557" y="739"/>
                  </a:lnTo>
                  <a:lnTo>
                    <a:pt x="557" y="733"/>
                  </a:lnTo>
                  <a:lnTo>
                    <a:pt x="559" y="730"/>
                  </a:lnTo>
                  <a:lnTo>
                    <a:pt x="563" y="728"/>
                  </a:lnTo>
                  <a:lnTo>
                    <a:pt x="565" y="724"/>
                  </a:lnTo>
                  <a:lnTo>
                    <a:pt x="561" y="714"/>
                  </a:lnTo>
                  <a:lnTo>
                    <a:pt x="559" y="709"/>
                  </a:lnTo>
                  <a:lnTo>
                    <a:pt x="555" y="701"/>
                  </a:lnTo>
                  <a:lnTo>
                    <a:pt x="552" y="694"/>
                  </a:lnTo>
                  <a:lnTo>
                    <a:pt x="548" y="686"/>
                  </a:lnTo>
                  <a:lnTo>
                    <a:pt x="544" y="678"/>
                  </a:lnTo>
                  <a:lnTo>
                    <a:pt x="540" y="669"/>
                  </a:lnTo>
                  <a:lnTo>
                    <a:pt x="536" y="661"/>
                  </a:lnTo>
                  <a:lnTo>
                    <a:pt x="533" y="652"/>
                  </a:lnTo>
                  <a:lnTo>
                    <a:pt x="529" y="644"/>
                  </a:lnTo>
                  <a:lnTo>
                    <a:pt x="523" y="637"/>
                  </a:lnTo>
                  <a:lnTo>
                    <a:pt x="521" y="629"/>
                  </a:lnTo>
                  <a:lnTo>
                    <a:pt x="517" y="621"/>
                  </a:lnTo>
                  <a:lnTo>
                    <a:pt x="515" y="614"/>
                  </a:lnTo>
                  <a:lnTo>
                    <a:pt x="512" y="606"/>
                  </a:lnTo>
                  <a:lnTo>
                    <a:pt x="510" y="599"/>
                  </a:lnTo>
                  <a:lnTo>
                    <a:pt x="635" y="697"/>
                  </a:lnTo>
                  <a:lnTo>
                    <a:pt x="639" y="695"/>
                  </a:lnTo>
                  <a:lnTo>
                    <a:pt x="645" y="694"/>
                  </a:lnTo>
                  <a:lnTo>
                    <a:pt x="648" y="690"/>
                  </a:lnTo>
                  <a:lnTo>
                    <a:pt x="656" y="688"/>
                  </a:lnTo>
                  <a:lnTo>
                    <a:pt x="654" y="680"/>
                  </a:lnTo>
                  <a:lnTo>
                    <a:pt x="652" y="676"/>
                  </a:lnTo>
                  <a:lnTo>
                    <a:pt x="648" y="671"/>
                  </a:lnTo>
                  <a:lnTo>
                    <a:pt x="647" y="665"/>
                  </a:lnTo>
                  <a:lnTo>
                    <a:pt x="641" y="657"/>
                  </a:lnTo>
                  <a:lnTo>
                    <a:pt x="635" y="652"/>
                  </a:lnTo>
                  <a:lnTo>
                    <a:pt x="629" y="644"/>
                  </a:lnTo>
                  <a:lnTo>
                    <a:pt x="626" y="638"/>
                  </a:lnTo>
                  <a:lnTo>
                    <a:pt x="618" y="631"/>
                  </a:lnTo>
                  <a:lnTo>
                    <a:pt x="612" y="623"/>
                  </a:lnTo>
                  <a:lnTo>
                    <a:pt x="607" y="616"/>
                  </a:lnTo>
                  <a:lnTo>
                    <a:pt x="603" y="608"/>
                  </a:lnTo>
                  <a:lnTo>
                    <a:pt x="597" y="600"/>
                  </a:lnTo>
                  <a:lnTo>
                    <a:pt x="595" y="593"/>
                  </a:lnTo>
                  <a:lnTo>
                    <a:pt x="591" y="583"/>
                  </a:lnTo>
                  <a:lnTo>
                    <a:pt x="591" y="578"/>
                  </a:lnTo>
                  <a:lnTo>
                    <a:pt x="597" y="581"/>
                  </a:lnTo>
                  <a:lnTo>
                    <a:pt x="603" y="587"/>
                  </a:lnTo>
                  <a:lnTo>
                    <a:pt x="609" y="593"/>
                  </a:lnTo>
                  <a:lnTo>
                    <a:pt x="616" y="599"/>
                  </a:lnTo>
                  <a:lnTo>
                    <a:pt x="620" y="604"/>
                  </a:lnTo>
                  <a:lnTo>
                    <a:pt x="628" y="610"/>
                  </a:lnTo>
                  <a:lnTo>
                    <a:pt x="633" y="614"/>
                  </a:lnTo>
                  <a:lnTo>
                    <a:pt x="639" y="619"/>
                  </a:lnTo>
                  <a:lnTo>
                    <a:pt x="645" y="623"/>
                  </a:lnTo>
                  <a:lnTo>
                    <a:pt x="650" y="627"/>
                  </a:lnTo>
                  <a:lnTo>
                    <a:pt x="656" y="629"/>
                  </a:lnTo>
                  <a:lnTo>
                    <a:pt x="664" y="633"/>
                  </a:lnTo>
                  <a:lnTo>
                    <a:pt x="669" y="635"/>
                  </a:lnTo>
                  <a:lnTo>
                    <a:pt x="677" y="637"/>
                  </a:lnTo>
                  <a:lnTo>
                    <a:pt x="685" y="637"/>
                  </a:lnTo>
                  <a:lnTo>
                    <a:pt x="694" y="637"/>
                  </a:lnTo>
                  <a:lnTo>
                    <a:pt x="588" y="547"/>
                  </a:lnTo>
                  <a:lnTo>
                    <a:pt x="719" y="585"/>
                  </a:lnTo>
                  <a:lnTo>
                    <a:pt x="715" y="580"/>
                  </a:lnTo>
                  <a:lnTo>
                    <a:pt x="713" y="574"/>
                  </a:lnTo>
                  <a:lnTo>
                    <a:pt x="711" y="566"/>
                  </a:lnTo>
                  <a:lnTo>
                    <a:pt x="707" y="562"/>
                  </a:lnTo>
                  <a:lnTo>
                    <a:pt x="706" y="555"/>
                  </a:lnTo>
                  <a:lnTo>
                    <a:pt x="702" y="549"/>
                  </a:lnTo>
                  <a:lnTo>
                    <a:pt x="700" y="543"/>
                  </a:lnTo>
                  <a:lnTo>
                    <a:pt x="698" y="536"/>
                  </a:lnTo>
                  <a:lnTo>
                    <a:pt x="694" y="530"/>
                  </a:lnTo>
                  <a:lnTo>
                    <a:pt x="692" y="523"/>
                  </a:lnTo>
                  <a:lnTo>
                    <a:pt x="690" y="515"/>
                  </a:lnTo>
                  <a:lnTo>
                    <a:pt x="688" y="509"/>
                  </a:lnTo>
                  <a:lnTo>
                    <a:pt x="686" y="504"/>
                  </a:lnTo>
                  <a:lnTo>
                    <a:pt x="685" y="498"/>
                  </a:lnTo>
                  <a:lnTo>
                    <a:pt x="683" y="492"/>
                  </a:lnTo>
                  <a:lnTo>
                    <a:pt x="683" y="486"/>
                  </a:lnTo>
                  <a:lnTo>
                    <a:pt x="685" y="485"/>
                  </a:lnTo>
                  <a:lnTo>
                    <a:pt x="688" y="485"/>
                  </a:lnTo>
                  <a:lnTo>
                    <a:pt x="694" y="486"/>
                  </a:lnTo>
                  <a:lnTo>
                    <a:pt x="704" y="490"/>
                  </a:lnTo>
                  <a:lnTo>
                    <a:pt x="713" y="494"/>
                  </a:lnTo>
                  <a:lnTo>
                    <a:pt x="725" y="500"/>
                  </a:lnTo>
                  <a:lnTo>
                    <a:pt x="734" y="504"/>
                  </a:lnTo>
                  <a:lnTo>
                    <a:pt x="747" y="509"/>
                  </a:lnTo>
                  <a:lnTo>
                    <a:pt x="759" y="515"/>
                  </a:lnTo>
                  <a:lnTo>
                    <a:pt x="770" y="521"/>
                  </a:lnTo>
                  <a:lnTo>
                    <a:pt x="780" y="526"/>
                  </a:lnTo>
                  <a:lnTo>
                    <a:pt x="789" y="530"/>
                  </a:lnTo>
                  <a:lnTo>
                    <a:pt x="799" y="534"/>
                  </a:lnTo>
                  <a:lnTo>
                    <a:pt x="806" y="540"/>
                  </a:lnTo>
                  <a:lnTo>
                    <a:pt x="812" y="542"/>
                  </a:lnTo>
                  <a:lnTo>
                    <a:pt x="818" y="545"/>
                  </a:lnTo>
                  <a:lnTo>
                    <a:pt x="820" y="542"/>
                  </a:lnTo>
                  <a:lnTo>
                    <a:pt x="823" y="540"/>
                  </a:lnTo>
                  <a:lnTo>
                    <a:pt x="825" y="536"/>
                  </a:lnTo>
                  <a:lnTo>
                    <a:pt x="833" y="534"/>
                  </a:lnTo>
                  <a:lnTo>
                    <a:pt x="829" y="526"/>
                  </a:lnTo>
                  <a:lnTo>
                    <a:pt x="825" y="517"/>
                  </a:lnTo>
                  <a:lnTo>
                    <a:pt x="823" y="509"/>
                  </a:lnTo>
                  <a:lnTo>
                    <a:pt x="820" y="502"/>
                  </a:lnTo>
                  <a:lnTo>
                    <a:pt x="816" y="492"/>
                  </a:lnTo>
                  <a:lnTo>
                    <a:pt x="812" y="485"/>
                  </a:lnTo>
                  <a:lnTo>
                    <a:pt x="806" y="475"/>
                  </a:lnTo>
                  <a:lnTo>
                    <a:pt x="804" y="467"/>
                  </a:lnTo>
                  <a:lnTo>
                    <a:pt x="799" y="458"/>
                  </a:lnTo>
                  <a:lnTo>
                    <a:pt x="793" y="450"/>
                  </a:lnTo>
                  <a:lnTo>
                    <a:pt x="789" y="441"/>
                  </a:lnTo>
                  <a:lnTo>
                    <a:pt x="785" y="433"/>
                  </a:lnTo>
                  <a:lnTo>
                    <a:pt x="780" y="426"/>
                  </a:lnTo>
                  <a:lnTo>
                    <a:pt x="776" y="416"/>
                  </a:lnTo>
                  <a:lnTo>
                    <a:pt x="772" y="408"/>
                  </a:lnTo>
                  <a:lnTo>
                    <a:pt x="770" y="401"/>
                  </a:lnTo>
                  <a:lnTo>
                    <a:pt x="774" y="405"/>
                  </a:lnTo>
                  <a:lnTo>
                    <a:pt x="780" y="410"/>
                  </a:lnTo>
                  <a:lnTo>
                    <a:pt x="787" y="416"/>
                  </a:lnTo>
                  <a:lnTo>
                    <a:pt x="795" y="422"/>
                  </a:lnTo>
                  <a:lnTo>
                    <a:pt x="804" y="427"/>
                  </a:lnTo>
                  <a:lnTo>
                    <a:pt x="814" y="435"/>
                  </a:lnTo>
                  <a:lnTo>
                    <a:pt x="823" y="441"/>
                  </a:lnTo>
                  <a:lnTo>
                    <a:pt x="835" y="448"/>
                  </a:lnTo>
                  <a:lnTo>
                    <a:pt x="844" y="454"/>
                  </a:lnTo>
                  <a:lnTo>
                    <a:pt x="854" y="460"/>
                  </a:lnTo>
                  <a:lnTo>
                    <a:pt x="863" y="464"/>
                  </a:lnTo>
                  <a:lnTo>
                    <a:pt x="873" y="467"/>
                  </a:lnTo>
                  <a:lnTo>
                    <a:pt x="880" y="469"/>
                  </a:lnTo>
                  <a:lnTo>
                    <a:pt x="886" y="471"/>
                  </a:lnTo>
                  <a:lnTo>
                    <a:pt x="892" y="471"/>
                  </a:lnTo>
                  <a:lnTo>
                    <a:pt x="897" y="471"/>
                  </a:lnTo>
                  <a:lnTo>
                    <a:pt x="899" y="467"/>
                  </a:lnTo>
                  <a:lnTo>
                    <a:pt x="901" y="462"/>
                  </a:lnTo>
                  <a:lnTo>
                    <a:pt x="901" y="452"/>
                  </a:lnTo>
                  <a:lnTo>
                    <a:pt x="899" y="445"/>
                  </a:lnTo>
                  <a:lnTo>
                    <a:pt x="897" y="435"/>
                  </a:lnTo>
                  <a:lnTo>
                    <a:pt x="896" y="426"/>
                  </a:lnTo>
                  <a:lnTo>
                    <a:pt x="892" y="414"/>
                  </a:lnTo>
                  <a:lnTo>
                    <a:pt x="888" y="403"/>
                  </a:lnTo>
                  <a:lnTo>
                    <a:pt x="884" y="391"/>
                  </a:lnTo>
                  <a:lnTo>
                    <a:pt x="880" y="380"/>
                  </a:lnTo>
                  <a:lnTo>
                    <a:pt x="875" y="369"/>
                  </a:lnTo>
                  <a:lnTo>
                    <a:pt x="871" y="359"/>
                  </a:lnTo>
                  <a:lnTo>
                    <a:pt x="867" y="350"/>
                  </a:lnTo>
                  <a:lnTo>
                    <a:pt x="865" y="342"/>
                  </a:lnTo>
                  <a:lnTo>
                    <a:pt x="861" y="336"/>
                  </a:lnTo>
                  <a:lnTo>
                    <a:pt x="861" y="332"/>
                  </a:lnTo>
                  <a:lnTo>
                    <a:pt x="981" y="399"/>
                  </a:lnTo>
                  <a:lnTo>
                    <a:pt x="987" y="395"/>
                  </a:lnTo>
                  <a:lnTo>
                    <a:pt x="993" y="391"/>
                  </a:lnTo>
                  <a:lnTo>
                    <a:pt x="949" y="237"/>
                  </a:lnTo>
                  <a:lnTo>
                    <a:pt x="1076" y="321"/>
                  </a:lnTo>
                  <a:lnTo>
                    <a:pt x="1080" y="317"/>
                  </a:lnTo>
                  <a:lnTo>
                    <a:pt x="1086" y="315"/>
                  </a:lnTo>
                  <a:lnTo>
                    <a:pt x="1089" y="312"/>
                  </a:lnTo>
                  <a:lnTo>
                    <a:pt x="1095" y="306"/>
                  </a:lnTo>
                  <a:lnTo>
                    <a:pt x="1093" y="296"/>
                  </a:lnTo>
                  <a:lnTo>
                    <a:pt x="1093" y="287"/>
                  </a:lnTo>
                  <a:lnTo>
                    <a:pt x="1093" y="277"/>
                  </a:lnTo>
                  <a:lnTo>
                    <a:pt x="1091" y="270"/>
                  </a:lnTo>
                  <a:lnTo>
                    <a:pt x="1089" y="258"/>
                  </a:lnTo>
                  <a:lnTo>
                    <a:pt x="1086" y="249"/>
                  </a:lnTo>
                  <a:lnTo>
                    <a:pt x="1084" y="237"/>
                  </a:lnTo>
                  <a:lnTo>
                    <a:pt x="1082" y="228"/>
                  </a:lnTo>
                  <a:lnTo>
                    <a:pt x="1078" y="217"/>
                  </a:lnTo>
                  <a:lnTo>
                    <a:pt x="1074" y="205"/>
                  </a:lnTo>
                  <a:lnTo>
                    <a:pt x="1070" y="196"/>
                  </a:lnTo>
                  <a:lnTo>
                    <a:pt x="1069" y="186"/>
                  </a:lnTo>
                  <a:lnTo>
                    <a:pt x="1065" y="175"/>
                  </a:lnTo>
                  <a:lnTo>
                    <a:pt x="1063" y="167"/>
                  </a:lnTo>
                  <a:lnTo>
                    <a:pt x="1059" y="158"/>
                  </a:lnTo>
                  <a:lnTo>
                    <a:pt x="1059" y="150"/>
                  </a:lnTo>
                  <a:lnTo>
                    <a:pt x="1061" y="150"/>
                  </a:lnTo>
                  <a:lnTo>
                    <a:pt x="1069" y="152"/>
                  </a:lnTo>
                  <a:lnTo>
                    <a:pt x="1074" y="156"/>
                  </a:lnTo>
                  <a:lnTo>
                    <a:pt x="1082" y="161"/>
                  </a:lnTo>
                  <a:lnTo>
                    <a:pt x="1089" y="167"/>
                  </a:lnTo>
                  <a:lnTo>
                    <a:pt x="1097" y="173"/>
                  </a:lnTo>
                  <a:lnTo>
                    <a:pt x="1107" y="182"/>
                  </a:lnTo>
                  <a:lnTo>
                    <a:pt x="1116" y="190"/>
                  </a:lnTo>
                  <a:lnTo>
                    <a:pt x="1124" y="198"/>
                  </a:lnTo>
                  <a:lnTo>
                    <a:pt x="1131" y="205"/>
                  </a:lnTo>
                  <a:lnTo>
                    <a:pt x="1139" y="213"/>
                  </a:lnTo>
                  <a:lnTo>
                    <a:pt x="1147" y="220"/>
                  </a:lnTo>
                  <a:lnTo>
                    <a:pt x="1152" y="226"/>
                  </a:lnTo>
                  <a:lnTo>
                    <a:pt x="1158" y="232"/>
                  </a:lnTo>
                  <a:lnTo>
                    <a:pt x="1164" y="237"/>
                  </a:lnTo>
                  <a:lnTo>
                    <a:pt x="1167" y="241"/>
                  </a:lnTo>
                  <a:lnTo>
                    <a:pt x="1171" y="237"/>
                  </a:lnTo>
                  <a:lnTo>
                    <a:pt x="1177" y="234"/>
                  </a:lnTo>
                  <a:lnTo>
                    <a:pt x="1183" y="230"/>
                  </a:lnTo>
                  <a:lnTo>
                    <a:pt x="1186" y="226"/>
                  </a:lnTo>
                  <a:lnTo>
                    <a:pt x="1181" y="218"/>
                  </a:lnTo>
                  <a:lnTo>
                    <a:pt x="1177" y="209"/>
                  </a:lnTo>
                  <a:lnTo>
                    <a:pt x="1173" y="201"/>
                  </a:lnTo>
                  <a:lnTo>
                    <a:pt x="1169" y="194"/>
                  </a:lnTo>
                  <a:lnTo>
                    <a:pt x="1166" y="186"/>
                  </a:lnTo>
                  <a:lnTo>
                    <a:pt x="1162" y="179"/>
                  </a:lnTo>
                  <a:lnTo>
                    <a:pt x="1156" y="171"/>
                  </a:lnTo>
                  <a:lnTo>
                    <a:pt x="1154" y="163"/>
                  </a:lnTo>
                  <a:lnTo>
                    <a:pt x="1148" y="156"/>
                  </a:lnTo>
                  <a:lnTo>
                    <a:pt x="1145" y="146"/>
                  </a:lnTo>
                  <a:lnTo>
                    <a:pt x="1141" y="139"/>
                  </a:lnTo>
                  <a:lnTo>
                    <a:pt x="1139" y="131"/>
                  </a:lnTo>
                  <a:lnTo>
                    <a:pt x="1135" y="123"/>
                  </a:lnTo>
                  <a:lnTo>
                    <a:pt x="1133" y="116"/>
                  </a:lnTo>
                  <a:lnTo>
                    <a:pt x="1129" y="108"/>
                  </a:lnTo>
                  <a:lnTo>
                    <a:pt x="1128" y="102"/>
                  </a:lnTo>
                  <a:lnTo>
                    <a:pt x="1249" y="173"/>
                  </a:lnTo>
                  <a:lnTo>
                    <a:pt x="1253" y="165"/>
                  </a:lnTo>
                  <a:lnTo>
                    <a:pt x="1255" y="160"/>
                  </a:lnTo>
                  <a:lnTo>
                    <a:pt x="1135" y="36"/>
                  </a:lnTo>
                  <a:lnTo>
                    <a:pt x="1179" y="0"/>
                  </a:lnTo>
                  <a:lnTo>
                    <a:pt x="1329" y="163"/>
                  </a:lnTo>
                  <a:lnTo>
                    <a:pt x="426" y="969"/>
                  </a:lnTo>
                  <a:lnTo>
                    <a:pt x="456" y="1000"/>
                  </a:lnTo>
                  <a:lnTo>
                    <a:pt x="485" y="1030"/>
                  </a:lnTo>
                  <a:lnTo>
                    <a:pt x="512" y="1060"/>
                  </a:lnTo>
                  <a:lnTo>
                    <a:pt x="536" y="1093"/>
                  </a:lnTo>
                  <a:lnTo>
                    <a:pt x="561" y="1123"/>
                  </a:lnTo>
                  <a:lnTo>
                    <a:pt x="586" y="1155"/>
                  </a:lnTo>
                  <a:lnTo>
                    <a:pt x="607" y="1188"/>
                  </a:lnTo>
                  <a:lnTo>
                    <a:pt x="629" y="1220"/>
                  </a:lnTo>
                  <a:lnTo>
                    <a:pt x="648" y="1252"/>
                  </a:lnTo>
                  <a:lnTo>
                    <a:pt x="667" y="1287"/>
                  </a:lnTo>
                  <a:lnTo>
                    <a:pt x="686" y="1323"/>
                  </a:lnTo>
                  <a:lnTo>
                    <a:pt x="706" y="1359"/>
                  </a:lnTo>
                  <a:lnTo>
                    <a:pt x="721" y="1393"/>
                  </a:lnTo>
                  <a:lnTo>
                    <a:pt x="738" y="1433"/>
                  </a:lnTo>
                  <a:lnTo>
                    <a:pt x="753" y="1471"/>
                  </a:lnTo>
                  <a:lnTo>
                    <a:pt x="770" y="1513"/>
                  </a:lnTo>
                  <a:lnTo>
                    <a:pt x="799" y="1695"/>
                  </a:lnTo>
                  <a:lnTo>
                    <a:pt x="747" y="1659"/>
                  </a:lnTo>
                  <a:lnTo>
                    <a:pt x="745" y="1651"/>
                  </a:lnTo>
                  <a:lnTo>
                    <a:pt x="744" y="1642"/>
                  </a:lnTo>
                  <a:lnTo>
                    <a:pt x="742" y="1634"/>
                  </a:lnTo>
                  <a:lnTo>
                    <a:pt x="740" y="1627"/>
                  </a:lnTo>
                  <a:lnTo>
                    <a:pt x="738" y="1619"/>
                  </a:lnTo>
                  <a:lnTo>
                    <a:pt x="738" y="1610"/>
                  </a:lnTo>
                  <a:lnTo>
                    <a:pt x="736" y="1602"/>
                  </a:lnTo>
                  <a:lnTo>
                    <a:pt x="734" y="1594"/>
                  </a:lnTo>
                  <a:lnTo>
                    <a:pt x="732" y="1585"/>
                  </a:lnTo>
                  <a:lnTo>
                    <a:pt x="732" y="1577"/>
                  </a:lnTo>
                  <a:lnTo>
                    <a:pt x="730" y="1568"/>
                  </a:lnTo>
                  <a:lnTo>
                    <a:pt x="730" y="1560"/>
                  </a:lnTo>
                  <a:lnTo>
                    <a:pt x="730" y="1553"/>
                  </a:lnTo>
                  <a:lnTo>
                    <a:pt x="730" y="1543"/>
                  </a:lnTo>
                  <a:lnTo>
                    <a:pt x="730" y="1536"/>
                  </a:lnTo>
                  <a:lnTo>
                    <a:pt x="730" y="1528"/>
                  </a:lnTo>
                  <a:lnTo>
                    <a:pt x="723" y="1526"/>
                  </a:lnTo>
                  <a:lnTo>
                    <a:pt x="715" y="1524"/>
                  </a:lnTo>
                  <a:lnTo>
                    <a:pt x="707" y="1522"/>
                  </a:lnTo>
                  <a:lnTo>
                    <a:pt x="702" y="1522"/>
                  </a:lnTo>
                  <a:lnTo>
                    <a:pt x="694" y="1520"/>
                  </a:lnTo>
                  <a:lnTo>
                    <a:pt x="686" y="1518"/>
                  </a:lnTo>
                  <a:lnTo>
                    <a:pt x="681" y="1517"/>
                  </a:lnTo>
                  <a:lnTo>
                    <a:pt x="673" y="1517"/>
                  </a:lnTo>
                  <a:lnTo>
                    <a:pt x="666" y="1515"/>
                  </a:lnTo>
                  <a:lnTo>
                    <a:pt x="658" y="1515"/>
                  </a:lnTo>
                  <a:lnTo>
                    <a:pt x="650" y="1513"/>
                  </a:lnTo>
                  <a:lnTo>
                    <a:pt x="645" y="1513"/>
                  </a:lnTo>
                  <a:lnTo>
                    <a:pt x="635" y="1513"/>
                  </a:lnTo>
                  <a:lnTo>
                    <a:pt x="628" y="1513"/>
                  </a:lnTo>
                  <a:lnTo>
                    <a:pt x="620" y="1513"/>
                  </a:lnTo>
                  <a:lnTo>
                    <a:pt x="612" y="1513"/>
                  </a:lnTo>
                  <a:lnTo>
                    <a:pt x="648" y="1560"/>
                  </a:lnTo>
                  <a:lnTo>
                    <a:pt x="658" y="1570"/>
                  </a:lnTo>
                  <a:lnTo>
                    <a:pt x="666" y="1579"/>
                  </a:lnTo>
                  <a:lnTo>
                    <a:pt x="675" y="1589"/>
                  </a:lnTo>
                  <a:lnTo>
                    <a:pt x="683" y="1598"/>
                  </a:lnTo>
                  <a:lnTo>
                    <a:pt x="692" y="1608"/>
                  </a:lnTo>
                  <a:lnTo>
                    <a:pt x="700" y="1617"/>
                  </a:lnTo>
                  <a:lnTo>
                    <a:pt x="709" y="1627"/>
                  </a:lnTo>
                  <a:lnTo>
                    <a:pt x="719" y="1636"/>
                  </a:lnTo>
                  <a:lnTo>
                    <a:pt x="726" y="1646"/>
                  </a:lnTo>
                  <a:lnTo>
                    <a:pt x="736" y="1655"/>
                  </a:lnTo>
                  <a:lnTo>
                    <a:pt x="745" y="1665"/>
                  </a:lnTo>
                  <a:lnTo>
                    <a:pt x="757" y="1672"/>
                  </a:lnTo>
                  <a:lnTo>
                    <a:pt x="764" y="1682"/>
                  </a:lnTo>
                  <a:lnTo>
                    <a:pt x="776" y="1689"/>
                  </a:lnTo>
                  <a:lnTo>
                    <a:pt x="787" y="1697"/>
                  </a:lnTo>
                  <a:lnTo>
                    <a:pt x="799" y="1707"/>
                  </a:lnTo>
                  <a:lnTo>
                    <a:pt x="814" y="1731"/>
                  </a:lnTo>
                  <a:lnTo>
                    <a:pt x="831" y="1758"/>
                  </a:lnTo>
                  <a:lnTo>
                    <a:pt x="848" y="1785"/>
                  </a:lnTo>
                  <a:lnTo>
                    <a:pt x="869" y="1813"/>
                  </a:lnTo>
                  <a:lnTo>
                    <a:pt x="886" y="1840"/>
                  </a:lnTo>
                  <a:lnTo>
                    <a:pt x="909" y="1866"/>
                  </a:lnTo>
                  <a:lnTo>
                    <a:pt x="930" y="1893"/>
                  </a:lnTo>
                  <a:lnTo>
                    <a:pt x="953" y="1921"/>
                  </a:lnTo>
                  <a:lnTo>
                    <a:pt x="974" y="1946"/>
                  </a:lnTo>
                  <a:lnTo>
                    <a:pt x="996" y="1975"/>
                  </a:lnTo>
                  <a:lnTo>
                    <a:pt x="1017" y="2001"/>
                  </a:lnTo>
                  <a:lnTo>
                    <a:pt x="1040" y="2028"/>
                  </a:lnTo>
                  <a:lnTo>
                    <a:pt x="1061" y="2053"/>
                  </a:lnTo>
                  <a:lnTo>
                    <a:pt x="1084" y="2079"/>
                  </a:lnTo>
                  <a:lnTo>
                    <a:pt x="1103" y="2104"/>
                  </a:lnTo>
                  <a:lnTo>
                    <a:pt x="1124" y="2130"/>
                  </a:lnTo>
                  <a:lnTo>
                    <a:pt x="1118" y="2134"/>
                  </a:lnTo>
                  <a:lnTo>
                    <a:pt x="1112" y="2138"/>
                  </a:lnTo>
                  <a:lnTo>
                    <a:pt x="1107" y="2144"/>
                  </a:lnTo>
                  <a:lnTo>
                    <a:pt x="1103" y="2149"/>
                  </a:lnTo>
                  <a:lnTo>
                    <a:pt x="1097" y="2155"/>
                  </a:lnTo>
                  <a:lnTo>
                    <a:pt x="1093" y="2159"/>
                  </a:lnTo>
                  <a:lnTo>
                    <a:pt x="1088" y="2167"/>
                  </a:lnTo>
                  <a:lnTo>
                    <a:pt x="1082" y="2172"/>
                  </a:lnTo>
                  <a:lnTo>
                    <a:pt x="1076" y="2178"/>
                  </a:lnTo>
                  <a:lnTo>
                    <a:pt x="1070" y="2184"/>
                  </a:lnTo>
                  <a:lnTo>
                    <a:pt x="1063" y="2187"/>
                  </a:lnTo>
                  <a:lnTo>
                    <a:pt x="1059" y="2195"/>
                  </a:lnTo>
                  <a:lnTo>
                    <a:pt x="1053" y="2199"/>
                  </a:lnTo>
                  <a:lnTo>
                    <a:pt x="1048" y="2205"/>
                  </a:lnTo>
                  <a:lnTo>
                    <a:pt x="1042" y="2208"/>
                  </a:lnTo>
                  <a:lnTo>
                    <a:pt x="1036" y="2214"/>
                  </a:lnTo>
                  <a:lnTo>
                    <a:pt x="1036" y="2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274"/>
            <p:cNvSpPr>
              <a:spLocks/>
            </p:cNvSpPr>
            <p:nvPr/>
          </p:nvSpPr>
          <p:spPr bwMode="auto">
            <a:xfrm>
              <a:off x="3376613" y="3246438"/>
              <a:ext cx="825500" cy="777875"/>
            </a:xfrm>
            <a:custGeom>
              <a:avLst/>
              <a:gdLst>
                <a:gd name="T0" fmla="*/ 0 w 1040"/>
                <a:gd name="T1" fmla="*/ 882 h 978"/>
                <a:gd name="T2" fmla="*/ 8 w 1040"/>
                <a:gd name="T3" fmla="*/ 872 h 978"/>
                <a:gd name="T4" fmla="*/ 16 w 1040"/>
                <a:gd name="T5" fmla="*/ 868 h 978"/>
                <a:gd name="T6" fmla="*/ 54 w 1040"/>
                <a:gd name="T7" fmla="*/ 842 h 978"/>
                <a:gd name="T8" fmla="*/ 116 w 1040"/>
                <a:gd name="T9" fmla="*/ 788 h 978"/>
                <a:gd name="T10" fmla="*/ 179 w 1040"/>
                <a:gd name="T11" fmla="*/ 733 h 978"/>
                <a:gd name="T12" fmla="*/ 242 w 1040"/>
                <a:gd name="T13" fmla="*/ 678 h 978"/>
                <a:gd name="T14" fmla="*/ 305 w 1040"/>
                <a:gd name="T15" fmla="*/ 621 h 978"/>
                <a:gd name="T16" fmla="*/ 367 w 1040"/>
                <a:gd name="T17" fmla="*/ 566 h 978"/>
                <a:gd name="T18" fmla="*/ 430 w 1040"/>
                <a:gd name="T19" fmla="*/ 509 h 978"/>
                <a:gd name="T20" fmla="*/ 491 w 1040"/>
                <a:gd name="T21" fmla="*/ 454 h 978"/>
                <a:gd name="T22" fmla="*/ 521 w 1040"/>
                <a:gd name="T23" fmla="*/ 433 h 978"/>
                <a:gd name="T24" fmla="*/ 518 w 1040"/>
                <a:gd name="T25" fmla="*/ 448 h 978"/>
                <a:gd name="T26" fmla="*/ 512 w 1040"/>
                <a:gd name="T27" fmla="*/ 461 h 978"/>
                <a:gd name="T28" fmla="*/ 506 w 1040"/>
                <a:gd name="T29" fmla="*/ 475 h 978"/>
                <a:gd name="T30" fmla="*/ 497 w 1040"/>
                <a:gd name="T31" fmla="*/ 486 h 978"/>
                <a:gd name="T32" fmla="*/ 487 w 1040"/>
                <a:gd name="T33" fmla="*/ 496 h 978"/>
                <a:gd name="T34" fmla="*/ 476 w 1040"/>
                <a:gd name="T35" fmla="*/ 505 h 978"/>
                <a:gd name="T36" fmla="*/ 462 w 1040"/>
                <a:gd name="T37" fmla="*/ 515 h 978"/>
                <a:gd name="T38" fmla="*/ 436 w 1040"/>
                <a:gd name="T39" fmla="*/ 538 h 978"/>
                <a:gd name="T40" fmla="*/ 394 w 1040"/>
                <a:gd name="T41" fmla="*/ 585 h 978"/>
                <a:gd name="T42" fmla="*/ 345 w 1040"/>
                <a:gd name="T43" fmla="*/ 634 h 978"/>
                <a:gd name="T44" fmla="*/ 293 w 1040"/>
                <a:gd name="T45" fmla="*/ 686 h 978"/>
                <a:gd name="T46" fmla="*/ 240 w 1040"/>
                <a:gd name="T47" fmla="*/ 737 h 978"/>
                <a:gd name="T48" fmla="*/ 185 w 1040"/>
                <a:gd name="T49" fmla="*/ 787 h 978"/>
                <a:gd name="T50" fmla="*/ 132 w 1040"/>
                <a:gd name="T51" fmla="*/ 830 h 978"/>
                <a:gd name="T52" fmla="*/ 82 w 1040"/>
                <a:gd name="T53" fmla="*/ 868 h 978"/>
                <a:gd name="T54" fmla="*/ 57 w 1040"/>
                <a:gd name="T55" fmla="*/ 891 h 978"/>
                <a:gd name="T56" fmla="*/ 59 w 1040"/>
                <a:gd name="T57" fmla="*/ 902 h 978"/>
                <a:gd name="T58" fmla="*/ 71 w 1040"/>
                <a:gd name="T59" fmla="*/ 912 h 978"/>
                <a:gd name="T60" fmla="*/ 84 w 1040"/>
                <a:gd name="T61" fmla="*/ 918 h 978"/>
                <a:gd name="T62" fmla="*/ 964 w 1040"/>
                <a:gd name="T63" fmla="*/ 102 h 978"/>
                <a:gd name="T64" fmla="*/ 955 w 1040"/>
                <a:gd name="T65" fmla="*/ 83 h 978"/>
                <a:gd name="T66" fmla="*/ 941 w 1040"/>
                <a:gd name="T67" fmla="*/ 66 h 978"/>
                <a:gd name="T68" fmla="*/ 924 w 1040"/>
                <a:gd name="T69" fmla="*/ 51 h 978"/>
                <a:gd name="T70" fmla="*/ 913 w 1040"/>
                <a:gd name="T71" fmla="*/ 36 h 978"/>
                <a:gd name="T72" fmla="*/ 921 w 1040"/>
                <a:gd name="T73" fmla="*/ 22 h 978"/>
                <a:gd name="T74" fmla="*/ 930 w 1040"/>
                <a:gd name="T75" fmla="*/ 13 h 978"/>
                <a:gd name="T76" fmla="*/ 943 w 1040"/>
                <a:gd name="T77" fmla="*/ 3 h 978"/>
                <a:gd name="T78" fmla="*/ 957 w 1040"/>
                <a:gd name="T79" fmla="*/ 0 h 978"/>
                <a:gd name="T80" fmla="*/ 99 w 1040"/>
                <a:gd name="T81" fmla="*/ 978 h 978"/>
                <a:gd name="T82" fmla="*/ 0 w 1040"/>
                <a:gd name="T83" fmla="*/ 89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40" h="978">
                  <a:moveTo>
                    <a:pt x="0" y="891"/>
                  </a:moveTo>
                  <a:lnTo>
                    <a:pt x="0" y="882"/>
                  </a:lnTo>
                  <a:lnTo>
                    <a:pt x="6" y="876"/>
                  </a:lnTo>
                  <a:lnTo>
                    <a:pt x="8" y="872"/>
                  </a:lnTo>
                  <a:lnTo>
                    <a:pt x="12" y="870"/>
                  </a:lnTo>
                  <a:lnTo>
                    <a:pt x="16" y="868"/>
                  </a:lnTo>
                  <a:lnTo>
                    <a:pt x="21" y="870"/>
                  </a:lnTo>
                  <a:lnTo>
                    <a:pt x="54" y="842"/>
                  </a:lnTo>
                  <a:lnTo>
                    <a:pt x="84" y="815"/>
                  </a:lnTo>
                  <a:lnTo>
                    <a:pt x="116" y="788"/>
                  </a:lnTo>
                  <a:lnTo>
                    <a:pt x="149" y="762"/>
                  </a:lnTo>
                  <a:lnTo>
                    <a:pt x="179" y="733"/>
                  </a:lnTo>
                  <a:lnTo>
                    <a:pt x="211" y="705"/>
                  </a:lnTo>
                  <a:lnTo>
                    <a:pt x="242" y="678"/>
                  </a:lnTo>
                  <a:lnTo>
                    <a:pt x="274" y="652"/>
                  </a:lnTo>
                  <a:lnTo>
                    <a:pt x="305" y="621"/>
                  </a:lnTo>
                  <a:lnTo>
                    <a:pt x="337" y="595"/>
                  </a:lnTo>
                  <a:lnTo>
                    <a:pt x="367" y="566"/>
                  </a:lnTo>
                  <a:lnTo>
                    <a:pt x="400" y="538"/>
                  </a:lnTo>
                  <a:lnTo>
                    <a:pt x="430" y="509"/>
                  </a:lnTo>
                  <a:lnTo>
                    <a:pt x="461" y="482"/>
                  </a:lnTo>
                  <a:lnTo>
                    <a:pt x="491" y="454"/>
                  </a:lnTo>
                  <a:lnTo>
                    <a:pt x="523" y="427"/>
                  </a:lnTo>
                  <a:lnTo>
                    <a:pt x="521" y="433"/>
                  </a:lnTo>
                  <a:lnTo>
                    <a:pt x="519" y="441"/>
                  </a:lnTo>
                  <a:lnTo>
                    <a:pt x="518" y="448"/>
                  </a:lnTo>
                  <a:lnTo>
                    <a:pt x="516" y="456"/>
                  </a:lnTo>
                  <a:lnTo>
                    <a:pt x="512" y="461"/>
                  </a:lnTo>
                  <a:lnTo>
                    <a:pt x="510" y="469"/>
                  </a:lnTo>
                  <a:lnTo>
                    <a:pt x="506" y="475"/>
                  </a:lnTo>
                  <a:lnTo>
                    <a:pt x="502" y="481"/>
                  </a:lnTo>
                  <a:lnTo>
                    <a:pt x="497" y="486"/>
                  </a:lnTo>
                  <a:lnTo>
                    <a:pt x="493" y="490"/>
                  </a:lnTo>
                  <a:lnTo>
                    <a:pt x="487" y="496"/>
                  </a:lnTo>
                  <a:lnTo>
                    <a:pt x="481" y="501"/>
                  </a:lnTo>
                  <a:lnTo>
                    <a:pt x="476" y="505"/>
                  </a:lnTo>
                  <a:lnTo>
                    <a:pt x="470" y="511"/>
                  </a:lnTo>
                  <a:lnTo>
                    <a:pt x="462" y="515"/>
                  </a:lnTo>
                  <a:lnTo>
                    <a:pt x="457" y="519"/>
                  </a:lnTo>
                  <a:lnTo>
                    <a:pt x="436" y="538"/>
                  </a:lnTo>
                  <a:lnTo>
                    <a:pt x="415" y="560"/>
                  </a:lnTo>
                  <a:lnTo>
                    <a:pt x="394" y="585"/>
                  </a:lnTo>
                  <a:lnTo>
                    <a:pt x="369" y="610"/>
                  </a:lnTo>
                  <a:lnTo>
                    <a:pt x="345" y="634"/>
                  </a:lnTo>
                  <a:lnTo>
                    <a:pt x="320" y="661"/>
                  </a:lnTo>
                  <a:lnTo>
                    <a:pt x="293" y="686"/>
                  </a:lnTo>
                  <a:lnTo>
                    <a:pt x="267" y="714"/>
                  </a:lnTo>
                  <a:lnTo>
                    <a:pt x="240" y="737"/>
                  </a:lnTo>
                  <a:lnTo>
                    <a:pt x="211" y="764"/>
                  </a:lnTo>
                  <a:lnTo>
                    <a:pt x="185" y="787"/>
                  </a:lnTo>
                  <a:lnTo>
                    <a:pt x="158" y="811"/>
                  </a:lnTo>
                  <a:lnTo>
                    <a:pt x="132" y="830"/>
                  </a:lnTo>
                  <a:lnTo>
                    <a:pt x="107" y="851"/>
                  </a:lnTo>
                  <a:lnTo>
                    <a:pt x="82" y="868"/>
                  </a:lnTo>
                  <a:lnTo>
                    <a:pt x="59" y="883"/>
                  </a:lnTo>
                  <a:lnTo>
                    <a:pt x="57" y="891"/>
                  </a:lnTo>
                  <a:lnTo>
                    <a:pt x="57" y="897"/>
                  </a:lnTo>
                  <a:lnTo>
                    <a:pt x="59" y="902"/>
                  </a:lnTo>
                  <a:lnTo>
                    <a:pt x="65" y="908"/>
                  </a:lnTo>
                  <a:lnTo>
                    <a:pt x="71" y="912"/>
                  </a:lnTo>
                  <a:lnTo>
                    <a:pt x="77" y="916"/>
                  </a:lnTo>
                  <a:lnTo>
                    <a:pt x="84" y="918"/>
                  </a:lnTo>
                  <a:lnTo>
                    <a:pt x="92" y="921"/>
                  </a:lnTo>
                  <a:lnTo>
                    <a:pt x="964" y="102"/>
                  </a:lnTo>
                  <a:lnTo>
                    <a:pt x="960" y="93"/>
                  </a:lnTo>
                  <a:lnTo>
                    <a:pt x="955" y="83"/>
                  </a:lnTo>
                  <a:lnTo>
                    <a:pt x="949" y="76"/>
                  </a:lnTo>
                  <a:lnTo>
                    <a:pt x="941" y="66"/>
                  </a:lnTo>
                  <a:lnTo>
                    <a:pt x="932" y="59"/>
                  </a:lnTo>
                  <a:lnTo>
                    <a:pt x="924" y="51"/>
                  </a:lnTo>
                  <a:lnTo>
                    <a:pt x="919" y="43"/>
                  </a:lnTo>
                  <a:lnTo>
                    <a:pt x="913" y="36"/>
                  </a:lnTo>
                  <a:lnTo>
                    <a:pt x="917" y="28"/>
                  </a:lnTo>
                  <a:lnTo>
                    <a:pt x="921" y="22"/>
                  </a:lnTo>
                  <a:lnTo>
                    <a:pt x="924" y="17"/>
                  </a:lnTo>
                  <a:lnTo>
                    <a:pt x="930" y="13"/>
                  </a:lnTo>
                  <a:lnTo>
                    <a:pt x="936" y="7"/>
                  </a:lnTo>
                  <a:lnTo>
                    <a:pt x="943" y="3"/>
                  </a:lnTo>
                  <a:lnTo>
                    <a:pt x="949" y="2"/>
                  </a:lnTo>
                  <a:lnTo>
                    <a:pt x="957" y="0"/>
                  </a:lnTo>
                  <a:lnTo>
                    <a:pt x="1040" y="102"/>
                  </a:lnTo>
                  <a:lnTo>
                    <a:pt x="99" y="978"/>
                  </a:lnTo>
                  <a:lnTo>
                    <a:pt x="0" y="891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275"/>
            <p:cNvSpPr>
              <a:spLocks/>
            </p:cNvSpPr>
            <p:nvPr/>
          </p:nvSpPr>
          <p:spPr bwMode="auto">
            <a:xfrm>
              <a:off x="4349750" y="3965575"/>
              <a:ext cx="69850" cy="26988"/>
            </a:xfrm>
            <a:custGeom>
              <a:avLst/>
              <a:gdLst>
                <a:gd name="T0" fmla="*/ 0 w 87"/>
                <a:gd name="T1" fmla="*/ 35 h 35"/>
                <a:gd name="T2" fmla="*/ 0 w 87"/>
                <a:gd name="T3" fmla="*/ 29 h 35"/>
                <a:gd name="T4" fmla="*/ 0 w 87"/>
                <a:gd name="T5" fmla="*/ 21 h 35"/>
                <a:gd name="T6" fmla="*/ 1 w 87"/>
                <a:gd name="T7" fmla="*/ 14 h 35"/>
                <a:gd name="T8" fmla="*/ 3 w 87"/>
                <a:gd name="T9" fmla="*/ 6 h 35"/>
                <a:gd name="T10" fmla="*/ 7 w 87"/>
                <a:gd name="T11" fmla="*/ 2 h 35"/>
                <a:gd name="T12" fmla="*/ 13 w 87"/>
                <a:gd name="T13" fmla="*/ 2 h 35"/>
                <a:gd name="T14" fmla="*/ 17 w 87"/>
                <a:gd name="T15" fmla="*/ 0 h 35"/>
                <a:gd name="T16" fmla="*/ 22 w 87"/>
                <a:gd name="T17" fmla="*/ 0 h 35"/>
                <a:gd name="T18" fmla="*/ 26 w 87"/>
                <a:gd name="T19" fmla="*/ 0 h 35"/>
                <a:gd name="T20" fmla="*/ 32 w 87"/>
                <a:gd name="T21" fmla="*/ 0 h 35"/>
                <a:gd name="T22" fmla="*/ 38 w 87"/>
                <a:gd name="T23" fmla="*/ 0 h 35"/>
                <a:gd name="T24" fmla="*/ 43 w 87"/>
                <a:gd name="T25" fmla="*/ 0 h 35"/>
                <a:gd name="T26" fmla="*/ 47 w 87"/>
                <a:gd name="T27" fmla="*/ 0 h 35"/>
                <a:gd name="T28" fmla="*/ 53 w 87"/>
                <a:gd name="T29" fmla="*/ 0 h 35"/>
                <a:gd name="T30" fmla="*/ 59 w 87"/>
                <a:gd name="T31" fmla="*/ 0 h 35"/>
                <a:gd name="T32" fmla="*/ 64 w 87"/>
                <a:gd name="T33" fmla="*/ 2 h 35"/>
                <a:gd name="T34" fmla="*/ 70 w 87"/>
                <a:gd name="T35" fmla="*/ 2 h 35"/>
                <a:gd name="T36" fmla="*/ 76 w 87"/>
                <a:gd name="T37" fmla="*/ 2 h 35"/>
                <a:gd name="T38" fmla="*/ 81 w 87"/>
                <a:gd name="T39" fmla="*/ 2 h 35"/>
                <a:gd name="T40" fmla="*/ 87 w 87"/>
                <a:gd name="T41" fmla="*/ 2 h 35"/>
                <a:gd name="T42" fmla="*/ 87 w 87"/>
                <a:gd name="T43" fmla="*/ 10 h 35"/>
                <a:gd name="T44" fmla="*/ 0 w 87"/>
                <a:gd name="T45" fmla="*/ 35 h 35"/>
                <a:gd name="T46" fmla="*/ 0 w 87"/>
                <a:gd name="T4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35">
                  <a:moveTo>
                    <a:pt x="0" y="35"/>
                  </a:moveTo>
                  <a:lnTo>
                    <a:pt x="0" y="29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3" y="6"/>
                  </a:lnTo>
                  <a:lnTo>
                    <a:pt x="7" y="2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2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7" y="2"/>
                  </a:lnTo>
                  <a:lnTo>
                    <a:pt x="87" y="1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276"/>
            <p:cNvSpPr>
              <a:spLocks/>
            </p:cNvSpPr>
            <p:nvPr/>
          </p:nvSpPr>
          <p:spPr bwMode="auto">
            <a:xfrm>
              <a:off x="3276600" y="3124200"/>
              <a:ext cx="960438" cy="839788"/>
            </a:xfrm>
            <a:custGeom>
              <a:avLst/>
              <a:gdLst>
                <a:gd name="T0" fmla="*/ 89 w 1209"/>
                <a:gd name="T1" fmla="*/ 1017 h 1056"/>
                <a:gd name="T2" fmla="*/ 13 w 1209"/>
                <a:gd name="T3" fmla="*/ 941 h 1056"/>
                <a:gd name="T4" fmla="*/ 939 w 1209"/>
                <a:gd name="T5" fmla="*/ 23 h 1056"/>
                <a:gd name="T6" fmla="*/ 977 w 1209"/>
                <a:gd name="T7" fmla="*/ 59 h 1056"/>
                <a:gd name="T8" fmla="*/ 1025 w 1209"/>
                <a:gd name="T9" fmla="*/ 102 h 1056"/>
                <a:gd name="T10" fmla="*/ 1209 w 1209"/>
                <a:gd name="T11" fmla="*/ 30 h 1056"/>
                <a:gd name="T12" fmla="*/ 1074 w 1209"/>
                <a:gd name="T13" fmla="*/ 163 h 1056"/>
                <a:gd name="T14" fmla="*/ 1036 w 1209"/>
                <a:gd name="T15" fmla="*/ 188 h 1056"/>
                <a:gd name="T16" fmla="*/ 994 w 1209"/>
                <a:gd name="T17" fmla="*/ 144 h 1056"/>
                <a:gd name="T18" fmla="*/ 985 w 1209"/>
                <a:gd name="T19" fmla="*/ 159 h 1056"/>
                <a:gd name="T20" fmla="*/ 996 w 1209"/>
                <a:gd name="T21" fmla="*/ 203 h 1056"/>
                <a:gd name="T22" fmla="*/ 989 w 1209"/>
                <a:gd name="T23" fmla="*/ 226 h 1056"/>
                <a:gd name="T24" fmla="*/ 950 w 1209"/>
                <a:gd name="T25" fmla="*/ 194 h 1056"/>
                <a:gd name="T26" fmla="*/ 911 w 1209"/>
                <a:gd name="T27" fmla="*/ 154 h 1056"/>
                <a:gd name="T28" fmla="*/ 880 w 1209"/>
                <a:gd name="T29" fmla="*/ 148 h 1056"/>
                <a:gd name="T30" fmla="*/ 774 w 1209"/>
                <a:gd name="T31" fmla="*/ 233 h 1056"/>
                <a:gd name="T32" fmla="*/ 783 w 1209"/>
                <a:gd name="T33" fmla="*/ 281 h 1056"/>
                <a:gd name="T34" fmla="*/ 812 w 1209"/>
                <a:gd name="T35" fmla="*/ 334 h 1056"/>
                <a:gd name="T36" fmla="*/ 726 w 1209"/>
                <a:gd name="T37" fmla="*/ 294 h 1056"/>
                <a:gd name="T38" fmla="*/ 774 w 1209"/>
                <a:gd name="T39" fmla="*/ 361 h 1056"/>
                <a:gd name="T40" fmla="*/ 711 w 1209"/>
                <a:gd name="T41" fmla="*/ 334 h 1056"/>
                <a:gd name="T42" fmla="*/ 673 w 1209"/>
                <a:gd name="T43" fmla="*/ 321 h 1056"/>
                <a:gd name="T44" fmla="*/ 682 w 1209"/>
                <a:gd name="T45" fmla="*/ 359 h 1056"/>
                <a:gd name="T46" fmla="*/ 717 w 1209"/>
                <a:gd name="T47" fmla="*/ 412 h 1056"/>
                <a:gd name="T48" fmla="*/ 724 w 1209"/>
                <a:gd name="T49" fmla="*/ 433 h 1056"/>
                <a:gd name="T50" fmla="*/ 662 w 1209"/>
                <a:gd name="T51" fmla="*/ 416 h 1056"/>
                <a:gd name="T52" fmla="*/ 603 w 1209"/>
                <a:gd name="T53" fmla="*/ 397 h 1056"/>
                <a:gd name="T54" fmla="*/ 586 w 1209"/>
                <a:gd name="T55" fmla="*/ 406 h 1056"/>
                <a:gd name="T56" fmla="*/ 608 w 1209"/>
                <a:gd name="T57" fmla="*/ 439 h 1056"/>
                <a:gd name="T58" fmla="*/ 637 w 1209"/>
                <a:gd name="T59" fmla="*/ 486 h 1056"/>
                <a:gd name="T60" fmla="*/ 547 w 1209"/>
                <a:gd name="T61" fmla="*/ 463 h 1056"/>
                <a:gd name="T62" fmla="*/ 603 w 1209"/>
                <a:gd name="T63" fmla="*/ 526 h 1056"/>
                <a:gd name="T64" fmla="*/ 559 w 1209"/>
                <a:gd name="T65" fmla="*/ 520 h 1056"/>
                <a:gd name="T66" fmla="*/ 515 w 1209"/>
                <a:gd name="T67" fmla="*/ 505 h 1056"/>
                <a:gd name="T68" fmla="*/ 494 w 1209"/>
                <a:gd name="T69" fmla="*/ 515 h 1056"/>
                <a:gd name="T70" fmla="*/ 530 w 1209"/>
                <a:gd name="T71" fmla="*/ 557 h 1056"/>
                <a:gd name="T72" fmla="*/ 549 w 1209"/>
                <a:gd name="T73" fmla="*/ 589 h 1056"/>
                <a:gd name="T74" fmla="*/ 496 w 1209"/>
                <a:gd name="T75" fmla="*/ 572 h 1056"/>
                <a:gd name="T76" fmla="*/ 451 w 1209"/>
                <a:gd name="T77" fmla="*/ 551 h 1056"/>
                <a:gd name="T78" fmla="*/ 468 w 1209"/>
                <a:gd name="T79" fmla="*/ 654 h 1056"/>
                <a:gd name="T80" fmla="*/ 414 w 1209"/>
                <a:gd name="T81" fmla="*/ 640 h 1056"/>
                <a:gd name="T82" fmla="*/ 361 w 1209"/>
                <a:gd name="T83" fmla="*/ 629 h 1056"/>
                <a:gd name="T84" fmla="*/ 338 w 1209"/>
                <a:gd name="T85" fmla="*/ 642 h 1056"/>
                <a:gd name="T86" fmla="*/ 365 w 1209"/>
                <a:gd name="T87" fmla="*/ 688 h 1056"/>
                <a:gd name="T88" fmla="*/ 394 w 1209"/>
                <a:gd name="T89" fmla="*/ 726 h 1056"/>
                <a:gd name="T90" fmla="*/ 262 w 1209"/>
                <a:gd name="T91" fmla="*/ 714 h 1056"/>
                <a:gd name="T92" fmla="*/ 287 w 1209"/>
                <a:gd name="T93" fmla="*/ 764 h 1056"/>
                <a:gd name="T94" fmla="*/ 308 w 1209"/>
                <a:gd name="T95" fmla="*/ 796 h 1056"/>
                <a:gd name="T96" fmla="*/ 272 w 1209"/>
                <a:gd name="T97" fmla="*/ 779 h 1056"/>
                <a:gd name="T98" fmla="*/ 226 w 1209"/>
                <a:gd name="T99" fmla="*/ 762 h 1056"/>
                <a:gd name="T100" fmla="*/ 203 w 1209"/>
                <a:gd name="T101" fmla="*/ 775 h 1056"/>
                <a:gd name="T102" fmla="*/ 219 w 1209"/>
                <a:gd name="T103" fmla="*/ 817 h 1056"/>
                <a:gd name="T104" fmla="*/ 238 w 1209"/>
                <a:gd name="T105" fmla="*/ 861 h 1056"/>
                <a:gd name="T106" fmla="*/ 114 w 1209"/>
                <a:gd name="T107" fmla="*/ 859 h 1056"/>
                <a:gd name="T108" fmla="*/ 143 w 1209"/>
                <a:gd name="T109" fmla="*/ 906 h 1056"/>
                <a:gd name="T110" fmla="*/ 165 w 1209"/>
                <a:gd name="T111" fmla="*/ 948 h 1056"/>
                <a:gd name="T112" fmla="*/ 42 w 1209"/>
                <a:gd name="T113" fmla="*/ 910 h 1056"/>
                <a:gd name="T114" fmla="*/ 76 w 1209"/>
                <a:gd name="T115" fmla="*/ 956 h 1056"/>
                <a:gd name="T116" fmla="*/ 125 w 1209"/>
                <a:gd name="T117" fmla="*/ 1001 h 1056"/>
                <a:gd name="T118" fmla="*/ 133 w 1209"/>
                <a:gd name="T11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9" h="1056">
                  <a:moveTo>
                    <a:pt x="133" y="1056"/>
                  </a:moveTo>
                  <a:lnTo>
                    <a:pt x="127" y="1051"/>
                  </a:lnTo>
                  <a:lnTo>
                    <a:pt x="122" y="1045"/>
                  </a:lnTo>
                  <a:lnTo>
                    <a:pt x="110" y="1037"/>
                  </a:lnTo>
                  <a:lnTo>
                    <a:pt x="101" y="1028"/>
                  </a:lnTo>
                  <a:lnTo>
                    <a:pt x="89" y="1017"/>
                  </a:lnTo>
                  <a:lnTo>
                    <a:pt x="76" y="1003"/>
                  </a:lnTo>
                  <a:lnTo>
                    <a:pt x="63" y="992"/>
                  </a:lnTo>
                  <a:lnTo>
                    <a:pt x="51" y="979"/>
                  </a:lnTo>
                  <a:lnTo>
                    <a:pt x="38" y="965"/>
                  </a:lnTo>
                  <a:lnTo>
                    <a:pt x="25" y="952"/>
                  </a:lnTo>
                  <a:lnTo>
                    <a:pt x="13" y="941"/>
                  </a:lnTo>
                  <a:lnTo>
                    <a:pt x="4" y="931"/>
                  </a:lnTo>
                  <a:lnTo>
                    <a:pt x="0" y="920"/>
                  </a:lnTo>
                  <a:lnTo>
                    <a:pt x="0" y="912"/>
                  </a:lnTo>
                  <a:lnTo>
                    <a:pt x="0" y="906"/>
                  </a:lnTo>
                  <a:lnTo>
                    <a:pt x="0" y="902"/>
                  </a:lnTo>
                  <a:lnTo>
                    <a:pt x="939" y="23"/>
                  </a:lnTo>
                  <a:lnTo>
                    <a:pt x="945" y="26"/>
                  </a:lnTo>
                  <a:lnTo>
                    <a:pt x="950" y="32"/>
                  </a:lnTo>
                  <a:lnTo>
                    <a:pt x="956" y="38"/>
                  </a:lnTo>
                  <a:lnTo>
                    <a:pt x="964" y="43"/>
                  </a:lnTo>
                  <a:lnTo>
                    <a:pt x="969" y="51"/>
                  </a:lnTo>
                  <a:lnTo>
                    <a:pt x="977" y="59"/>
                  </a:lnTo>
                  <a:lnTo>
                    <a:pt x="985" y="66"/>
                  </a:lnTo>
                  <a:lnTo>
                    <a:pt x="992" y="74"/>
                  </a:lnTo>
                  <a:lnTo>
                    <a:pt x="1000" y="81"/>
                  </a:lnTo>
                  <a:lnTo>
                    <a:pt x="1008" y="89"/>
                  </a:lnTo>
                  <a:lnTo>
                    <a:pt x="1015" y="95"/>
                  </a:lnTo>
                  <a:lnTo>
                    <a:pt x="1025" y="102"/>
                  </a:lnTo>
                  <a:lnTo>
                    <a:pt x="1030" y="106"/>
                  </a:lnTo>
                  <a:lnTo>
                    <a:pt x="1038" y="112"/>
                  </a:lnTo>
                  <a:lnTo>
                    <a:pt x="1046" y="118"/>
                  </a:lnTo>
                  <a:lnTo>
                    <a:pt x="1053" y="121"/>
                  </a:lnTo>
                  <a:lnTo>
                    <a:pt x="1169" y="0"/>
                  </a:lnTo>
                  <a:lnTo>
                    <a:pt x="1209" y="30"/>
                  </a:lnTo>
                  <a:lnTo>
                    <a:pt x="1101" y="154"/>
                  </a:lnTo>
                  <a:lnTo>
                    <a:pt x="1095" y="156"/>
                  </a:lnTo>
                  <a:lnTo>
                    <a:pt x="1089" y="156"/>
                  </a:lnTo>
                  <a:lnTo>
                    <a:pt x="1085" y="157"/>
                  </a:lnTo>
                  <a:lnTo>
                    <a:pt x="1082" y="159"/>
                  </a:lnTo>
                  <a:lnTo>
                    <a:pt x="1074" y="163"/>
                  </a:lnTo>
                  <a:lnTo>
                    <a:pt x="1066" y="169"/>
                  </a:lnTo>
                  <a:lnTo>
                    <a:pt x="1061" y="175"/>
                  </a:lnTo>
                  <a:lnTo>
                    <a:pt x="1055" y="180"/>
                  </a:lnTo>
                  <a:lnTo>
                    <a:pt x="1049" y="186"/>
                  </a:lnTo>
                  <a:lnTo>
                    <a:pt x="1046" y="194"/>
                  </a:lnTo>
                  <a:lnTo>
                    <a:pt x="1036" y="188"/>
                  </a:lnTo>
                  <a:lnTo>
                    <a:pt x="1030" y="180"/>
                  </a:lnTo>
                  <a:lnTo>
                    <a:pt x="1023" y="173"/>
                  </a:lnTo>
                  <a:lnTo>
                    <a:pt x="1015" y="167"/>
                  </a:lnTo>
                  <a:lnTo>
                    <a:pt x="1009" y="157"/>
                  </a:lnTo>
                  <a:lnTo>
                    <a:pt x="1002" y="152"/>
                  </a:lnTo>
                  <a:lnTo>
                    <a:pt x="994" y="144"/>
                  </a:lnTo>
                  <a:lnTo>
                    <a:pt x="987" y="140"/>
                  </a:lnTo>
                  <a:lnTo>
                    <a:pt x="983" y="140"/>
                  </a:lnTo>
                  <a:lnTo>
                    <a:pt x="983" y="144"/>
                  </a:lnTo>
                  <a:lnTo>
                    <a:pt x="983" y="150"/>
                  </a:lnTo>
                  <a:lnTo>
                    <a:pt x="983" y="156"/>
                  </a:lnTo>
                  <a:lnTo>
                    <a:pt x="985" y="159"/>
                  </a:lnTo>
                  <a:lnTo>
                    <a:pt x="987" y="167"/>
                  </a:lnTo>
                  <a:lnTo>
                    <a:pt x="989" y="173"/>
                  </a:lnTo>
                  <a:lnTo>
                    <a:pt x="992" y="182"/>
                  </a:lnTo>
                  <a:lnTo>
                    <a:pt x="994" y="188"/>
                  </a:lnTo>
                  <a:lnTo>
                    <a:pt x="996" y="195"/>
                  </a:lnTo>
                  <a:lnTo>
                    <a:pt x="996" y="203"/>
                  </a:lnTo>
                  <a:lnTo>
                    <a:pt x="998" y="209"/>
                  </a:lnTo>
                  <a:lnTo>
                    <a:pt x="998" y="214"/>
                  </a:lnTo>
                  <a:lnTo>
                    <a:pt x="998" y="220"/>
                  </a:lnTo>
                  <a:lnTo>
                    <a:pt x="996" y="226"/>
                  </a:lnTo>
                  <a:lnTo>
                    <a:pt x="994" y="230"/>
                  </a:lnTo>
                  <a:lnTo>
                    <a:pt x="989" y="226"/>
                  </a:lnTo>
                  <a:lnTo>
                    <a:pt x="983" y="222"/>
                  </a:lnTo>
                  <a:lnTo>
                    <a:pt x="975" y="216"/>
                  </a:lnTo>
                  <a:lnTo>
                    <a:pt x="969" y="213"/>
                  </a:lnTo>
                  <a:lnTo>
                    <a:pt x="964" y="205"/>
                  </a:lnTo>
                  <a:lnTo>
                    <a:pt x="956" y="199"/>
                  </a:lnTo>
                  <a:lnTo>
                    <a:pt x="950" y="194"/>
                  </a:lnTo>
                  <a:lnTo>
                    <a:pt x="945" y="188"/>
                  </a:lnTo>
                  <a:lnTo>
                    <a:pt x="937" y="180"/>
                  </a:lnTo>
                  <a:lnTo>
                    <a:pt x="931" y="173"/>
                  </a:lnTo>
                  <a:lnTo>
                    <a:pt x="924" y="165"/>
                  </a:lnTo>
                  <a:lnTo>
                    <a:pt x="918" y="159"/>
                  </a:lnTo>
                  <a:lnTo>
                    <a:pt x="911" y="154"/>
                  </a:lnTo>
                  <a:lnTo>
                    <a:pt x="903" y="148"/>
                  </a:lnTo>
                  <a:lnTo>
                    <a:pt x="897" y="142"/>
                  </a:lnTo>
                  <a:lnTo>
                    <a:pt x="892" y="140"/>
                  </a:lnTo>
                  <a:lnTo>
                    <a:pt x="890" y="142"/>
                  </a:lnTo>
                  <a:lnTo>
                    <a:pt x="886" y="144"/>
                  </a:lnTo>
                  <a:lnTo>
                    <a:pt x="880" y="148"/>
                  </a:lnTo>
                  <a:lnTo>
                    <a:pt x="878" y="154"/>
                  </a:lnTo>
                  <a:lnTo>
                    <a:pt x="933" y="281"/>
                  </a:lnTo>
                  <a:lnTo>
                    <a:pt x="804" y="230"/>
                  </a:lnTo>
                  <a:lnTo>
                    <a:pt x="787" y="230"/>
                  </a:lnTo>
                  <a:lnTo>
                    <a:pt x="777" y="230"/>
                  </a:lnTo>
                  <a:lnTo>
                    <a:pt x="774" y="233"/>
                  </a:lnTo>
                  <a:lnTo>
                    <a:pt x="772" y="237"/>
                  </a:lnTo>
                  <a:lnTo>
                    <a:pt x="772" y="245"/>
                  </a:lnTo>
                  <a:lnTo>
                    <a:pt x="772" y="252"/>
                  </a:lnTo>
                  <a:lnTo>
                    <a:pt x="774" y="262"/>
                  </a:lnTo>
                  <a:lnTo>
                    <a:pt x="777" y="270"/>
                  </a:lnTo>
                  <a:lnTo>
                    <a:pt x="783" y="281"/>
                  </a:lnTo>
                  <a:lnTo>
                    <a:pt x="787" y="290"/>
                  </a:lnTo>
                  <a:lnTo>
                    <a:pt x="793" y="300"/>
                  </a:lnTo>
                  <a:lnTo>
                    <a:pt x="798" y="310"/>
                  </a:lnTo>
                  <a:lnTo>
                    <a:pt x="804" y="319"/>
                  </a:lnTo>
                  <a:lnTo>
                    <a:pt x="808" y="327"/>
                  </a:lnTo>
                  <a:lnTo>
                    <a:pt x="812" y="334"/>
                  </a:lnTo>
                  <a:lnTo>
                    <a:pt x="816" y="338"/>
                  </a:lnTo>
                  <a:lnTo>
                    <a:pt x="819" y="344"/>
                  </a:lnTo>
                  <a:lnTo>
                    <a:pt x="728" y="281"/>
                  </a:lnTo>
                  <a:lnTo>
                    <a:pt x="726" y="285"/>
                  </a:lnTo>
                  <a:lnTo>
                    <a:pt x="726" y="289"/>
                  </a:lnTo>
                  <a:lnTo>
                    <a:pt x="726" y="294"/>
                  </a:lnTo>
                  <a:lnTo>
                    <a:pt x="728" y="300"/>
                  </a:lnTo>
                  <a:lnTo>
                    <a:pt x="804" y="367"/>
                  </a:lnTo>
                  <a:lnTo>
                    <a:pt x="797" y="367"/>
                  </a:lnTo>
                  <a:lnTo>
                    <a:pt x="791" y="365"/>
                  </a:lnTo>
                  <a:lnTo>
                    <a:pt x="781" y="363"/>
                  </a:lnTo>
                  <a:lnTo>
                    <a:pt x="774" y="361"/>
                  </a:lnTo>
                  <a:lnTo>
                    <a:pt x="762" y="357"/>
                  </a:lnTo>
                  <a:lnTo>
                    <a:pt x="753" y="353"/>
                  </a:lnTo>
                  <a:lnTo>
                    <a:pt x="741" y="349"/>
                  </a:lnTo>
                  <a:lnTo>
                    <a:pt x="732" y="346"/>
                  </a:lnTo>
                  <a:lnTo>
                    <a:pt x="720" y="340"/>
                  </a:lnTo>
                  <a:lnTo>
                    <a:pt x="711" y="334"/>
                  </a:lnTo>
                  <a:lnTo>
                    <a:pt x="701" y="330"/>
                  </a:lnTo>
                  <a:lnTo>
                    <a:pt x="694" y="329"/>
                  </a:lnTo>
                  <a:lnTo>
                    <a:pt x="686" y="325"/>
                  </a:lnTo>
                  <a:lnTo>
                    <a:pt x="681" y="323"/>
                  </a:lnTo>
                  <a:lnTo>
                    <a:pt x="675" y="321"/>
                  </a:lnTo>
                  <a:lnTo>
                    <a:pt x="673" y="321"/>
                  </a:lnTo>
                  <a:lnTo>
                    <a:pt x="671" y="325"/>
                  </a:lnTo>
                  <a:lnTo>
                    <a:pt x="671" y="330"/>
                  </a:lnTo>
                  <a:lnTo>
                    <a:pt x="673" y="334"/>
                  </a:lnTo>
                  <a:lnTo>
                    <a:pt x="675" y="344"/>
                  </a:lnTo>
                  <a:lnTo>
                    <a:pt x="679" y="351"/>
                  </a:lnTo>
                  <a:lnTo>
                    <a:pt x="682" y="359"/>
                  </a:lnTo>
                  <a:lnTo>
                    <a:pt x="688" y="368"/>
                  </a:lnTo>
                  <a:lnTo>
                    <a:pt x="694" y="378"/>
                  </a:lnTo>
                  <a:lnTo>
                    <a:pt x="700" y="386"/>
                  </a:lnTo>
                  <a:lnTo>
                    <a:pt x="705" y="395"/>
                  </a:lnTo>
                  <a:lnTo>
                    <a:pt x="711" y="403"/>
                  </a:lnTo>
                  <a:lnTo>
                    <a:pt x="717" y="412"/>
                  </a:lnTo>
                  <a:lnTo>
                    <a:pt x="722" y="420"/>
                  </a:lnTo>
                  <a:lnTo>
                    <a:pt x="728" y="425"/>
                  </a:lnTo>
                  <a:lnTo>
                    <a:pt x="730" y="431"/>
                  </a:lnTo>
                  <a:lnTo>
                    <a:pt x="736" y="435"/>
                  </a:lnTo>
                  <a:lnTo>
                    <a:pt x="730" y="433"/>
                  </a:lnTo>
                  <a:lnTo>
                    <a:pt x="724" y="433"/>
                  </a:lnTo>
                  <a:lnTo>
                    <a:pt x="715" y="431"/>
                  </a:lnTo>
                  <a:lnTo>
                    <a:pt x="707" y="429"/>
                  </a:lnTo>
                  <a:lnTo>
                    <a:pt x="696" y="425"/>
                  </a:lnTo>
                  <a:lnTo>
                    <a:pt x="684" y="422"/>
                  </a:lnTo>
                  <a:lnTo>
                    <a:pt x="673" y="418"/>
                  </a:lnTo>
                  <a:lnTo>
                    <a:pt x="662" y="416"/>
                  </a:lnTo>
                  <a:lnTo>
                    <a:pt x="648" y="412"/>
                  </a:lnTo>
                  <a:lnTo>
                    <a:pt x="637" y="408"/>
                  </a:lnTo>
                  <a:lnTo>
                    <a:pt x="625" y="405"/>
                  </a:lnTo>
                  <a:lnTo>
                    <a:pt x="618" y="403"/>
                  </a:lnTo>
                  <a:lnTo>
                    <a:pt x="608" y="401"/>
                  </a:lnTo>
                  <a:lnTo>
                    <a:pt x="603" y="397"/>
                  </a:lnTo>
                  <a:lnTo>
                    <a:pt x="599" y="395"/>
                  </a:lnTo>
                  <a:lnTo>
                    <a:pt x="597" y="395"/>
                  </a:lnTo>
                  <a:lnTo>
                    <a:pt x="591" y="395"/>
                  </a:lnTo>
                  <a:lnTo>
                    <a:pt x="587" y="399"/>
                  </a:lnTo>
                  <a:lnTo>
                    <a:pt x="586" y="401"/>
                  </a:lnTo>
                  <a:lnTo>
                    <a:pt x="586" y="406"/>
                  </a:lnTo>
                  <a:lnTo>
                    <a:pt x="587" y="408"/>
                  </a:lnTo>
                  <a:lnTo>
                    <a:pt x="591" y="414"/>
                  </a:lnTo>
                  <a:lnTo>
                    <a:pt x="593" y="418"/>
                  </a:lnTo>
                  <a:lnTo>
                    <a:pt x="599" y="425"/>
                  </a:lnTo>
                  <a:lnTo>
                    <a:pt x="603" y="431"/>
                  </a:lnTo>
                  <a:lnTo>
                    <a:pt x="608" y="439"/>
                  </a:lnTo>
                  <a:lnTo>
                    <a:pt x="614" y="448"/>
                  </a:lnTo>
                  <a:lnTo>
                    <a:pt x="618" y="456"/>
                  </a:lnTo>
                  <a:lnTo>
                    <a:pt x="624" y="463"/>
                  </a:lnTo>
                  <a:lnTo>
                    <a:pt x="627" y="471"/>
                  </a:lnTo>
                  <a:lnTo>
                    <a:pt x="633" y="479"/>
                  </a:lnTo>
                  <a:lnTo>
                    <a:pt x="637" y="486"/>
                  </a:lnTo>
                  <a:lnTo>
                    <a:pt x="639" y="492"/>
                  </a:lnTo>
                  <a:lnTo>
                    <a:pt x="643" y="498"/>
                  </a:lnTo>
                  <a:lnTo>
                    <a:pt x="646" y="503"/>
                  </a:lnTo>
                  <a:lnTo>
                    <a:pt x="648" y="509"/>
                  </a:lnTo>
                  <a:lnTo>
                    <a:pt x="549" y="462"/>
                  </a:lnTo>
                  <a:lnTo>
                    <a:pt x="547" y="463"/>
                  </a:lnTo>
                  <a:lnTo>
                    <a:pt x="546" y="463"/>
                  </a:lnTo>
                  <a:lnTo>
                    <a:pt x="544" y="467"/>
                  </a:lnTo>
                  <a:lnTo>
                    <a:pt x="546" y="471"/>
                  </a:lnTo>
                  <a:lnTo>
                    <a:pt x="618" y="522"/>
                  </a:lnTo>
                  <a:lnTo>
                    <a:pt x="610" y="524"/>
                  </a:lnTo>
                  <a:lnTo>
                    <a:pt x="603" y="526"/>
                  </a:lnTo>
                  <a:lnTo>
                    <a:pt x="595" y="526"/>
                  </a:lnTo>
                  <a:lnTo>
                    <a:pt x="587" y="526"/>
                  </a:lnTo>
                  <a:lnTo>
                    <a:pt x="580" y="526"/>
                  </a:lnTo>
                  <a:lnTo>
                    <a:pt x="574" y="524"/>
                  </a:lnTo>
                  <a:lnTo>
                    <a:pt x="566" y="522"/>
                  </a:lnTo>
                  <a:lnTo>
                    <a:pt x="559" y="520"/>
                  </a:lnTo>
                  <a:lnTo>
                    <a:pt x="551" y="519"/>
                  </a:lnTo>
                  <a:lnTo>
                    <a:pt x="544" y="515"/>
                  </a:lnTo>
                  <a:lnTo>
                    <a:pt x="538" y="513"/>
                  </a:lnTo>
                  <a:lnTo>
                    <a:pt x="530" y="511"/>
                  </a:lnTo>
                  <a:lnTo>
                    <a:pt x="523" y="509"/>
                  </a:lnTo>
                  <a:lnTo>
                    <a:pt x="515" y="505"/>
                  </a:lnTo>
                  <a:lnTo>
                    <a:pt x="508" y="503"/>
                  </a:lnTo>
                  <a:lnTo>
                    <a:pt x="502" y="501"/>
                  </a:lnTo>
                  <a:lnTo>
                    <a:pt x="498" y="503"/>
                  </a:lnTo>
                  <a:lnTo>
                    <a:pt x="496" y="507"/>
                  </a:lnTo>
                  <a:lnTo>
                    <a:pt x="494" y="511"/>
                  </a:lnTo>
                  <a:lnTo>
                    <a:pt x="494" y="515"/>
                  </a:lnTo>
                  <a:lnTo>
                    <a:pt x="502" y="522"/>
                  </a:lnTo>
                  <a:lnTo>
                    <a:pt x="509" y="530"/>
                  </a:lnTo>
                  <a:lnTo>
                    <a:pt x="517" y="538"/>
                  </a:lnTo>
                  <a:lnTo>
                    <a:pt x="523" y="547"/>
                  </a:lnTo>
                  <a:lnTo>
                    <a:pt x="527" y="551"/>
                  </a:lnTo>
                  <a:lnTo>
                    <a:pt x="530" y="557"/>
                  </a:lnTo>
                  <a:lnTo>
                    <a:pt x="534" y="562"/>
                  </a:lnTo>
                  <a:lnTo>
                    <a:pt x="538" y="566"/>
                  </a:lnTo>
                  <a:lnTo>
                    <a:pt x="540" y="572"/>
                  </a:lnTo>
                  <a:lnTo>
                    <a:pt x="542" y="577"/>
                  </a:lnTo>
                  <a:lnTo>
                    <a:pt x="546" y="583"/>
                  </a:lnTo>
                  <a:lnTo>
                    <a:pt x="549" y="589"/>
                  </a:lnTo>
                  <a:lnTo>
                    <a:pt x="540" y="587"/>
                  </a:lnTo>
                  <a:lnTo>
                    <a:pt x="530" y="587"/>
                  </a:lnTo>
                  <a:lnTo>
                    <a:pt x="521" y="583"/>
                  </a:lnTo>
                  <a:lnTo>
                    <a:pt x="513" y="579"/>
                  </a:lnTo>
                  <a:lnTo>
                    <a:pt x="506" y="576"/>
                  </a:lnTo>
                  <a:lnTo>
                    <a:pt x="496" y="572"/>
                  </a:lnTo>
                  <a:lnTo>
                    <a:pt x="489" y="568"/>
                  </a:lnTo>
                  <a:lnTo>
                    <a:pt x="479" y="564"/>
                  </a:lnTo>
                  <a:lnTo>
                    <a:pt x="471" y="558"/>
                  </a:lnTo>
                  <a:lnTo>
                    <a:pt x="464" y="557"/>
                  </a:lnTo>
                  <a:lnTo>
                    <a:pt x="456" y="553"/>
                  </a:lnTo>
                  <a:lnTo>
                    <a:pt x="451" y="551"/>
                  </a:lnTo>
                  <a:lnTo>
                    <a:pt x="443" y="551"/>
                  </a:lnTo>
                  <a:lnTo>
                    <a:pt x="437" y="551"/>
                  </a:lnTo>
                  <a:lnTo>
                    <a:pt x="432" y="555"/>
                  </a:lnTo>
                  <a:lnTo>
                    <a:pt x="428" y="560"/>
                  </a:lnTo>
                  <a:lnTo>
                    <a:pt x="475" y="655"/>
                  </a:lnTo>
                  <a:lnTo>
                    <a:pt x="468" y="654"/>
                  </a:lnTo>
                  <a:lnTo>
                    <a:pt x="458" y="652"/>
                  </a:lnTo>
                  <a:lnTo>
                    <a:pt x="449" y="650"/>
                  </a:lnTo>
                  <a:lnTo>
                    <a:pt x="441" y="648"/>
                  </a:lnTo>
                  <a:lnTo>
                    <a:pt x="432" y="644"/>
                  </a:lnTo>
                  <a:lnTo>
                    <a:pt x="424" y="642"/>
                  </a:lnTo>
                  <a:lnTo>
                    <a:pt x="414" y="640"/>
                  </a:lnTo>
                  <a:lnTo>
                    <a:pt x="407" y="638"/>
                  </a:lnTo>
                  <a:lnTo>
                    <a:pt x="395" y="635"/>
                  </a:lnTo>
                  <a:lnTo>
                    <a:pt x="388" y="633"/>
                  </a:lnTo>
                  <a:lnTo>
                    <a:pt x="378" y="631"/>
                  </a:lnTo>
                  <a:lnTo>
                    <a:pt x="371" y="631"/>
                  </a:lnTo>
                  <a:lnTo>
                    <a:pt x="361" y="629"/>
                  </a:lnTo>
                  <a:lnTo>
                    <a:pt x="354" y="629"/>
                  </a:lnTo>
                  <a:lnTo>
                    <a:pt x="346" y="629"/>
                  </a:lnTo>
                  <a:lnTo>
                    <a:pt x="336" y="633"/>
                  </a:lnTo>
                  <a:lnTo>
                    <a:pt x="336" y="635"/>
                  </a:lnTo>
                  <a:lnTo>
                    <a:pt x="336" y="638"/>
                  </a:lnTo>
                  <a:lnTo>
                    <a:pt x="338" y="642"/>
                  </a:lnTo>
                  <a:lnTo>
                    <a:pt x="342" y="648"/>
                  </a:lnTo>
                  <a:lnTo>
                    <a:pt x="344" y="655"/>
                  </a:lnTo>
                  <a:lnTo>
                    <a:pt x="350" y="663"/>
                  </a:lnTo>
                  <a:lnTo>
                    <a:pt x="355" y="671"/>
                  </a:lnTo>
                  <a:lnTo>
                    <a:pt x="361" y="680"/>
                  </a:lnTo>
                  <a:lnTo>
                    <a:pt x="365" y="688"/>
                  </a:lnTo>
                  <a:lnTo>
                    <a:pt x="371" y="695"/>
                  </a:lnTo>
                  <a:lnTo>
                    <a:pt x="376" y="703"/>
                  </a:lnTo>
                  <a:lnTo>
                    <a:pt x="382" y="711"/>
                  </a:lnTo>
                  <a:lnTo>
                    <a:pt x="386" y="716"/>
                  </a:lnTo>
                  <a:lnTo>
                    <a:pt x="390" y="722"/>
                  </a:lnTo>
                  <a:lnTo>
                    <a:pt x="394" y="726"/>
                  </a:lnTo>
                  <a:lnTo>
                    <a:pt x="395" y="728"/>
                  </a:lnTo>
                  <a:lnTo>
                    <a:pt x="260" y="697"/>
                  </a:lnTo>
                  <a:lnTo>
                    <a:pt x="259" y="699"/>
                  </a:lnTo>
                  <a:lnTo>
                    <a:pt x="259" y="703"/>
                  </a:lnTo>
                  <a:lnTo>
                    <a:pt x="260" y="709"/>
                  </a:lnTo>
                  <a:lnTo>
                    <a:pt x="262" y="714"/>
                  </a:lnTo>
                  <a:lnTo>
                    <a:pt x="266" y="722"/>
                  </a:lnTo>
                  <a:lnTo>
                    <a:pt x="268" y="730"/>
                  </a:lnTo>
                  <a:lnTo>
                    <a:pt x="272" y="739"/>
                  </a:lnTo>
                  <a:lnTo>
                    <a:pt x="278" y="747"/>
                  </a:lnTo>
                  <a:lnTo>
                    <a:pt x="283" y="756"/>
                  </a:lnTo>
                  <a:lnTo>
                    <a:pt x="287" y="764"/>
                  </a:lnTo>
                  <a:lnTo>
                    <a:pt x="291" y="771"/>
                  </a:lnTo>
                  <a:lnTo>
                    <a:pt x="297" y="779"/>
                  </a:lnTo>
                  <a:lnTo>
                    <a:pt x="300" y="785"/>
                  </a:lnTo>
                  <a:lnTo>
                    <a:pt x="302" y="790"/>
                  </a:lnTo>
                  <a:lnTo>
                    <a:pt x="306" y="794"/>
                  </a:lnTo>
                  <a:lnTo>
                    <a:pt x="308" y="796"/>
                  </a:lnTo>
                  <a:lnTo>
                    <a:pt x="302" y="794"/>
                  </a:lnTo>
                  <a:lnTo>
                    <a:pt x="298" y="792"/>
                  </a:lnTo>
                  <a:lnTo>
                    <a:pt x="293" y="788"/>
                  </a:lnTo>
                  <a:lnTo>
                    <a:pt x="285" y="787"/>
                  </a:lnTo>
                  <a:lnTo>
                    <a:pt x="279" y="781"/>
                  </a:lnTo>
                  <a:lnTo>
                    <a:pt x="272" y="779"/>
                  </a:lnTo>
                  <a:lnTo>
                    <a:pt x="264" y="775"/>
                  </a:lnTo>
                  <a:lnTo>
                    <a:pt x="257" y="773"/>
                  </a:lnTo>
                  <a:lnTo>
                    <a:pt x="249" y="769"/>
                  </a:lnTo>
                  <a:lnTo>
                    <a:pt x="240" y="766"/>
                  </a:lnTo>
                  <a:lnTo>
                    <a:pt x="234" y="764"/>
                  </a:lnTo>
                  <a:lnTo>
                    <a:pt x="226" y="762"/>
                  </a:lnTo>
                  <a:lnTo>
                    <a:pt x="221" y="762"/>
                  </a:lnTo>
                  <a:lnTo>
                    <a:pt x="215" y="762"/>
                  </a:lnTo>
                  <a:lnTo>
                    <a:pt x="209" y="764"/>
                  </a:lnTo>
                  <a:lnTo>
                    <a:pt x="205" y="768"/>
                  </a:lnTo>
                  <a:lnTo>
                    <a:pt x="203" y="771"/>
                  </a:lnTo>
                  <a:lnTo>
                    <a:pt x="203" y="775"/>
                  </a:lnTo>
                  <a:lnTo>
                    <a:pt x="203" y="779"/>
                  </a:lnTo>
                  <a:lnTo>
                    <a:pt x="205" y="787"/>
                  </a:lnTo>
                  <a:lnTo>
                    <a:pt x="207" y="792"/>
                  </a:lnTo>
                  <a:lnTo>
                    <a:pt x="211" y="802"/>
                  </a:lnTo>
                  <a:lnTo>
                    <a:pt x="215" y="809"/>
                  </a:lnTo>
                  <a:lnTo>
                    <a:pt x="219" y="817"/>
                  </a:lnTo>
                  <a:lnTo>
                    <a:pt x="221" y="825"/>
                  </a:lnTo>
                  <a:lnTo>
                    <a:pt x="224" y="832"/>
                  </a:lnTo>
                  <a:lnTo>
                    <a:pt x="228" y="840"/>
                  </a:lnTo>
                  <a:lnTo>
                    <a:pt x="232" y="847"/>
                  </a:lnTo>
                  <a:lnTo>
                    <a:pt x="234" y="855"/>
                  </a:lnTo>
                  <a:lnTo>
                    <a:pt x="238" y="861"/>
                  </a:lnTo>
                  <a:lnTo>
                    <a:pt x="240" y="864"/>
                  </a:lnTo>
                  <a:lnTo>
                    <a:pt x="241" y="870"/>
                  </a:lnTo>
                  <a:lnTo>
                    <a:pt x="118" y="840"/>
                  </a:lnTo>
                  <a:lnTo>
                    <a:pt x="114" y="845"/>
                  </a:lnTo>
                  <a:lnTo>
                    <a:pt x="112" y="853"/>
                  </a:lnTo>
                  <a:lnTo>
                    <a:pt x="114" y="859"/>
                  </a:lnTo>
                  <a:lnTo>
                    <a:pt x="116" y="868"/>
                  </a:lnTo>
                  <a:lnTo>
                    <a:pt x="120" y="874"/>
                  </a:lnTo>
                  <a:lnTo>
                    <a:pt x="125" y="883"/>
                  </a:lnTo>
                  <a:lnTo>
                    <a:pt x="131" y="891"/>
                  </a:lnTo>
                  <a:lnTo>
                    <a:pt x="137" y="901"/>
                  </a:lnTo>
                  <a:lnTo>
                    <a:pt x="143" y="906"/>
                  </a:lnTo>
                  <a:lnTo>
                    <a:pt x="148" y="916"/>
                  </a:lnTo>
                  <a:lnTo>
                    <a:pt x="154" y="921"/>
                  </a:lnTo>
                  <a:lnTo>
                    <a:pt x="160" y="931"/>
                  </a:lnTo>
                  <a:lnTo>
                    <a:pt x="162" y="937"/>
                  </a:lnTo>
                  <a:lnTo>
                    <a:pt x="165" y="942"/>
                  </a:lnTo>
                  <a:lnTo>
                    <a:pt x="165" y="948"/>
                  </a:lnTo>
                  <a:lnTo>
                    <a:pt x="165" y="954"/>
                  </a:lnTo>
                  <a:lnTo>
                    <a:pt x="63" y="906"/>
                  </a:lnTo>
                  <a:lnTo>
                    <a:pt x="57" y="904"/>
                  </a:lnTo>
                  <a:lnTo>
                    <a:pt x="51" y="906"/>
                  </a:lnTo>
                  <a:lnTo>
                    <a:pt x="46" y="908"/>
                  </a:lnTo>
                  <a:lnTo>
                    <a:pt x="42" y="910"/>
                  </a:lnTo>
                  <a:lnTo>
                    <a:pt x="44" y="918"/>
                  </a:lnTo>
                  <a:lnTo>
                    <a:pt x="49" y="925"/>
                  </a:lnTo>
                  <a:lnTo>
                    <a:pt x="55" y="933"/>
                  </a:lnTo>
                  <a:lnTo>
                    <a:pt x="63" y="941"/>
                  </a:lnTo>
                  <a:lnTo>
                    <a:pt x="68" y="948"/>
                  </a:lnTo>
                  <a:lnTo>
                    <a:pt x="76" y="956"/>
                  </a:lnTo>
                  <a:lnTo>
                    <a:pt x="84" y="965"/>
                  </a:lnTo>
                  <a:lnTo>
                    <a:pt x="91" y="973"/>
                  </a:lnTo>
                  <a:lnTo>
                    <a:pt x="101" y="980"/>
                  </a:lnTo>
                  <a:lnTo>
                    <a:pt x="108" y="986"/>
                  </a:lnTo>
                  <a:lnTo>
                    <a:pt x="116" y="994"/>
                  </a:lnTo>
                  <a:lnTo>
                    <a:pt x="125" y="1001"/>
                  </a:lnTo>
                  <a:lnTo>
                    <a:pt x="131" y="1009"/>
                  </a:lnTo>
                  <a:lnTo>
                    <a:pt x="141" y="1017"/>
                  </a:lnTo>
                  <a:lnTo>
                    <a:pt x="146" y="1022"/>
                  </a:lnTo>
                  <a:lnTo>
                    <a:pt x="156" y="1032"/>
                  </a:lnTo>
                  <a:lnTo>
                    <a:pt x="133" y="1056"/>
                  </a:lnTo>
                  <a:lnTo>
                    <a:pt x="133" y="10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277"/>
            <p:cNvSpPr>
              <a:spLocks/>
            </p:cNvSpPr>
            <p:nvPr/>
          </p:nvSpPr>
          <p:spPr bwMode="auto">
            <a:xfrm>
              <a:off x="4333875" y="3879850"/>
              <a:ext cx="87313" cy="36513"/>
            </a:xfrm>
            <a:custGeom>
              <a:avLst/>
              <a:gdLst>
                <a:gd name="T0" fmla="*/ 0 w 110"/>
                <a:gd name="T1" fmla="*/ 46 h 46"/>
                <a:gd name="T2" fmla="*/ 17 w 110"/>
                <a:gd name="T3" fmla="*/ 6 h 46"/>
                <a:gd name="T4" fmla="*/ 20 w 110"/>
                <a:gd name="T5" fmla="*/ 2 h 46"/>
                <a:gd name="T6" fmla="*/ 26 w 110"/>
                <a:gd name="T7" fmla="*/ 2 h 46"/>
                <a:gd name="T8" fmla="*/ 32 w 110"/>
                <a:gd name="T9" fmla="*/ 0 h 46"/>
                <a:gd name="T10" fmla="*/ 38 w 110"/>
                <a:gd name="T11" fmla="*/ 0 h 46"/>
                <a:gd name="T12" fmla="*/ 43 w 110"/>
                <a:gd name="T13" fmla="*/ 0 h 46"/>
                <a:gd name="T14" fmla="*/ 49 w 110"/>
                <a:gd name="T15" fmla="*/ 0 h 46"/>
                <a:gd name="T16" fmla="*/ 55 w 110"/>
                <a:gd name="T17" fmla="*/ 0 h 46"/>
                <a:gd name="T18" fmla="*/ 62 w 110"/>
                <a:gd name="T19" fmla="*/ 0 h 46"/>
                <a:gd name="T20" fmla="*/ 66 w 110"/>
                <a:gd name="T21" fmla="*/ 0 h 46"/>
                <a:gd name="T22" fmla="*/ 72 w 110"/>
                <a:gd name="T23" fmla="*/ 0 h 46"/>
                <a:gd name="T24" fmla="*/ 79 w 110"/>
                <a:gd name="T25" fmla="*/ 2 h 46"/>
                <a:gd name="T26" fmla="*/ 85 w 110"/>
                <a:gd name="T27" fmla="*/ 4 h 46"/>
                <a:gd name="T28" fmla="*/ 91 w 110"/>
                <a:gd name="T29" fmla="*/ 4 h 46"/>
                <a:gd name="T30" fmla="*/ 97 w 110"/>
                <a:gd name="T31" fmla="*/ 6 h 46"/>
                <a:gd name="T32" fmla="*/ 102 w 110"/>
                <a:gd name="T33" fmla="*/ 8 h 46"/>
                <a:gd name="T34" fmla="*/ 110 w 110"/>
                <a:gd name="T35" fmla="*/ 9 h 46"/>
                <a:gd name="T36" fmla="*/ 0 w 110"/>
                <a:gd name="T37" fmla="*/ 46 h 46"/>
                <a:gd name="T38" fmla="*/ 0 w 110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46">
                  <a:moveTo>
                    <a:pt x="0" y="46"/>
                  </a:moveTo>
                  <a:lnTo>
                    <a:pt x="17" y="6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91" y="4"/>
                  </a:lnTo>
                  <a:lnTo>
                    <a:pt x="97" y="6"/>
                  </a:lnTo>
                  <a:lnTo>
                    <a:pt x="102" y="8"/>
                  </a:lnTo>
                  <a:lnTo>
                    <a:pt x="110" y="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278"/>
            <p:cNvSpPr>
              <a:spLocks/>
            </p:cNvSpPr>
            <p:nvPr/>
          </p:nvSpPr>
          <p:spPr bwMode="auto">
            <a:xfrm>
              <a:off x="4364038" y="3787775"/>
              <a:ext cx="85725" cy="25400"/>
            </a:xfrm>
            <a:custGeom>
              <a:avLst/>
              <a:gdLst>
                <a:gd name="T0" fmla="*/ 0 w 106"/>
                <a:gd name="T1" fmla="*/ 32 h 32"/>
                <a:gd name="T2" fmla="*/ 13 w 106"/>
                <a:gd name="T3" fmla="*/ 0 h 32"/>
                <a:gd name="T4" fmla="*/ 106 w 106"/>
                <a:gd name="T5" fmla="*/ 0 h 32"/>
                <a:gd name="T6" fmla="*/ 100 w 106"/>
                <a:gd name="T7" fmla="*/ 2 h 32"/>
                <a:gd name="T8" fmla="*/ 95 w 106"/>
                <a:gd name="T9" fmla="*/ 6 h 32"/>
                <a:gd name="T10" fmla="*/ 89 w 106"/>
                <a:gd name="T11" fmla="*/ 8 h 32"/>
                <a:gd name="T12" fmla="*/ 83 w 106"/>
                <a:gd name="T13" fmla="*/ 10 h 32"/>
                <a:gd name="T14" fmla="*/ 76 w 106"/>
                <a:gd name="T15" fmla="*/ 11 h 32"/>
                <a:gd name="T16" fmla="*/ 70 w 106"/>
                <a:gd name="T17" fmla="*/ 13 h 32"/>
                <a:gd name="T18" fmla="*/ 64 w 106"/>
                <a:gd name="T19" fmla="*/ 15 h 32"/>
                <a:gd name="T20" fmla="*/ 59 w 106"/>
                <a:gd name="T21" fmla="*/ 19 h 32"/>
                <a:gd name="T22" fmla="*/ 51 w 106"/>
                <a:gd name="T23" fmla="*/ 19 h 32"/>
                <a:gd name="T24" fmla="*/ 43 w 106"/>
                <a:gd name="T25" fmla="*/ 21 h 32"/>
                <a:gd name="T26" fmla="*/ 36 w 106"/>
                <a:gd name="T27" fmla="*/ 21 h 32"/>
                <a:gd name="T28" fmla="*/ 28 w 106"/>
                <a:gd name="T29" fmla="*/ 25 h 32"/>
                <a:gd name="T30" fmla="*/ 21 w 106"/>
                <a:gd name="T31" fmla="*/ 25 h 32"/>
                <a:gd name="T32" fmla="*/ 13 w 106"/>
                <a:gd name="T33" fmla="*/ 27 h 32"/>
                <a:gd name="T34" fmla="*/ 7 w 106"/>
                <a:gd name="T35" fmla="*/ 30 h 32"/>
                <a:gd name="T36" fmla="*/ 0 w 106"/>
                <a:gd name="T37" fmla="*/ 32 h 32"/>
                <a:gd name="T38" fmla="*/ 0 w 106"/>
                <a:gd name="T3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32">
                  <a:moveTo>
                    <a:pt x="0" y="32"/>
                  </a:moveTo>
                  <a:lnTo>
                    <a:pt x="13" y="0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5" y="6"/>
                  </a:lnTo>
                  <a:lnTo>
                    <a:pt x="89" y="8"/>
                  </a:lnTo>
                  <a:lnTo>
                    <a:pt x="83" y="10"/>
                  </a:lnTo>
                  <a:lnTo>
                    <a:pt x="76" y="11"/>
                  </a:lnTo>
                  <a:lnTo>
                    <a:pt x="70" y="13"/>
                  </a:lnTo>
                  <a:lnTo>
                    <a:pt x="64" y="15"/>
                  </a:lnTo>
                  <a:lnTo>
                    <a:pt x="59" y="19"/>
                  </a:lnTo>
                  <a:lnTo>
                    <a:pt x="51" y="19"/>
                  </a:lnTo>
                  <a:lnTo>
                    <a:pt x="43" y="21"/>
                  </a:lnTo>
                  <a:lnTo>
                    <a:pt x="36" y="21"/>
                  </a:lnTo>
                  <a:lnTo>
                    <a:pt x="28" y="25"/>
                  </a:lnTo>
                  <a:lnTo>
                    <a:pt x="21" y="25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279"/>
            <p:cNvSpPr>
              <a:spLocks/>
            </p:cNvSpPr>
            <p:nvPr/>
          </p:nvSpPr>
          <p:spPr bwMode="auto">
            <a:xfrm>
              <a:off x="4360863" y="3705225"/>
              <a:ext cx="92075" cy="28575"/>
            </a:xfrm>
            <a:custGeom>
              <a:avLst/>
              <a:gdLst>
                <a:gd name="T0" fmla="*/ 0 w 116"/>
                <a:gd name="T1" fmla="*/ 37 h 37"/>
                <a:gd name="T2" fmla="*/ 21 w 116"/>
                <a:gd name="T3" fmla="*/ 0 h 37"/>
                <a:gd name="T4" fmla="*/ 116 w 116"/>
                <a:gd name="T5" fmla="*/ 8 h 37"/>
                <a:gd name="T6" fmla="*/ 110 w 116"/>
                <a:gd name="T7" fmla="*/ 12 h 37"/>
                <a:gd name="T8" fmla="*/ 104 w 116"/>
                <a:gd name="T9" fmla="*/ 16 h 37"/>
                <a:gd name="T10" fmla="*/ 97 w 116"/>
                <a:gd name="T11" fmla="*/ 18 h 37"/>
                <a:gd name="T12" fmla="*/ 91 w 116"/>
                <a:gd name="T13" fmla="*/ 21 h 37"/>
                <a:gd name="T14" fmla="*/ 82 w 116"/>
                <a:gd name="T15" fmla="*/ 23 h 37"/>
                <a:gd name="T16" fmla="*/ 76 w 116"/>
                <a:gd name="T17" fmla="*/ 25 h 37"/>
                <a:gd name="T18" fmla="*/ 68 w 116"/>
                <a:gd name="T19" fmla="*/ 25 h 37"/>
                <a:gd name="T20" fmla="*/ 61 w 116"/>
                <a:gd name="T21" fmla="*/ 27 h 37"/>
                <a:gd name="T22" fmla="*/ 53 w 116"/>
                <a:gd name="T23" fmla="*/ 27 h 37"/>
                <a:gd name="T24" fmla="*/ 45 w 116"/>
                <a:gd name="T25" fmla="*/ 27 h 37"/>
                <a:gd name="T26" fmla="*/ 36 w 116"/>
                <a:gd name="T27" fmla="*/ 27 h 37"/>
                <a:gd name="T28" fmla="*/ 28 w 116"/>
                <a:gd name="T29" fmla="*/ 29 h 37"/>
                <a:gd name="T30" fmla="*/ 21 w 116"/>
                <a:gd name="T31" fmla="*/ 29 h 37"/>
                <a:gd name="T32" fmla="*/ 13 w 116"/>
                <a:gd name="T33" fmla="*/ 31 h 37"/>
                <a:gd name="T34" fmla="*/ 6 w 116"/>
                <a:gd name="T35" fmla="*/ 33 h 37"/>
                <a:gd name="T36" fmla="*/ 0 w 116"/>
                <a:gd name="T37" fmla="*/ 37 h 37"/>
                <a:gd name="T38" fmla="*/ 0 w 116"/>
                <a:gd name="T3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37">
                  <a:moveTo>
                    <a:pt x="0" y="37"/>
                  </a:moveTo>
                  <a:lnTo>
                    <a:pt x="21" y="0"/>
                  </a:lnTo>
                  <a:lnTo>
                    <a:pt x="116" y="8"/>
                  </a:lnTo>
                  <a:lnTo>
                    <a:pt x="110" y="12"/>
                  </a:lnTo>
                  <a:lnTo>
                    <a:pt x="104" y="16"/>
                  </a:lnTo>
                  <a:lnTo>
                    <a:pt x="97" y="18"/>
                  </a:lnTo>
                  <a:lnTo>
                    <a:pt x="91" y="21"/>
                  </a:lnTo>
                  <a:lnTo>
                    <a:pt x="82" y="23"/>
                  </a:lnTo>
                  <a:lnTo>
                    <a:pt x="76" y="25"/>
                  </a:lnTo>
                  <a:lnTo>
                    <a:pt x="68" y="25"/>
                  </a:lnTo>
                  <a:lnTo>
                    <a:pt x="61" y="27"/>
                  </a:lnTo>
                  <a:lnTo>
                    <a:pt x="53" y="27"/>
                  </a:lnTo>
                  <a:lnTo>
                    <a:pt x="45" y="27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3" y="31"/>
                  </a:lnTo>
                  <a:lnTo>
                    <a:pt x="6" y="33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280"/>
            <p:cNvSpPr>
              <a:spLocks/>
            </p:cNvSpPr>
            <p:nvPr/>
          </p:nvSpPr>
          <p:spPr bwMode="auto">
            <a:xfrm>
              <a:off x="4337050" y="3614738"/>
              <a:ext cx="74613" cy="38100"/>
            </a:xfrm>
            <a:custGeom>
              <a:avLst/>
              <a:gdLst>
                <a:gd name="T0" fmla="*/ 0 w 94"/>
                <a:gd name="T1" fmla="*/ 48 h 48"/>
                <a:gd name="T2" fmla="*/ 14 w 94"/>
                <a:gd name="T3" fmla="*/ 12 h 48"/>
                <a:gd name="T4" fmla="*/ 14 w 94"/>
                <a:gd name="T5" fmla="*/ 0 h 48"/>
                <a:gd name="T6" fmla="*/ 17 w 94"/>
                <a:gd name="T7" fmla="*/ 0 h 48"/>
                <a:gd name="T8" fmla="*/ 23 w 94"/>
                <a:gd name="T9" fmla="*/ 4 h 48"/>
                <a:gd name="T10" fmla="*/ 29 w 94"/>
                <a:gd name="T11" fmla="*/ 6 h 48"/>
                <a:gd name="T12" fmla="*/ 35 w 94"/>
                <a:gd name="T13" fmla="*/ 12 h 48"/>
                <a:gd name="T14" fmla="*/ 94 w 94"/>
                <a:gd name="T15" fmla="*/ 25 h 48"/>
                <a:gd name="T16" fmla="*/ 0 w 94"/>
                <a:gd name="T17" fmla="*/ 48 h 48"/>
                <a:gd name="T18" fmla="*/ 0 w 9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48">
                  <a:moveTo>
                    <a:pt x="0" y="48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29" y="6"/>
                  </a:lnTo>
                  <a:lnTo>
                    <a:pt x="35" y="12"/>
                  </a:lnTo>
                  <a:lnTo>
                    <a:pt x="94" y="25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281"/>
            <p:cNvSpPr>
              <a:spLocks/>
            </p:cNvSpPr>
            <p:nvPr/>
          </p:nvSpPr>
          <p:spPr bwMode="auto">
            <a:xfrm>
              <a:off x="3898900" y="3403600"/>
              <a:ext cx="100013" cy="125413"/>
            </a:xfrm>
            <a:custGeom>
              <a:avLst/>
              <a:gdLst>
                <a:gd name="T0" fmla="*/ 0 w 128"/>
                <a:gd name="T1" fmla="*/ 158 h 158"/>
                <a:gd name="T2" fmla="*/ 2 w 128"/>
                <a:gd name="T3" fmla="*/ 145 h 158"/>
                <a:gd name="T4" fmla="*/ 8 w 128"/>
                <a:gd name="T5" fmla="*/ 131 h 158"/>
                <a:gd name="T6" fmla="*/ 14 w 128"/>
                <a:gd name="T7" fmla="*/ 120 h 158"/>
                <a:gd name="T8" fmla="*/ 21 w 128"/>
                <a:gd name="T9" fmla="*/ 111 h 158"/>
                <a:gd name="T10" fmla="*/ 27 w 128"/>
                <a:gd name="T11" fmla="*/ 99 h 158"/>
                <a:gd name="T12" fmla="*/ 36 w 128"/>
                <a:gd name="T13" fmla="*/ 90 h 158"/>
                <a:gd name="T14" fmla="*/ 44 w 128"/>
                <a:gd name="T15" fmla="*/ 80 h 158"/>
                <a:gd name="T16" fmla="*/ 53 w 128"/>
                <a:gd name="T17" fmla="*/ 71 h 158"/>
                <a:gd name="T18" fmla="*/ 61 w 128"/>
                <a:gd name="T19" fmla="*/ 61 h 158"/>
                <a:gd name="T20" fmla="*/ 72 w 128"/>
                <a:gd name="T21" fmla="*/ 52 h 158"/>
                <a:gd name="T22" fmla="*/ 80 w 128"/>
                <a:gd name="T23" fmla="*/ 44 h 158"/>
                <a:gd name="T24" fmla="*/ 90 w 128"/>
                <a:gd name="T25" fmla="*/ 35 h 158"/>
                <a:gd name="T26" fmla="*/ 99 w 128"/>
                <a:gd name="T27" fmla="*/ 27 h 158"/>
                <a:gd name="T28" fmla="*/ 109 w 128"/>
                <a:gd name="T29" fmla="*/ 17 h 158"/>
                <a:gd name="T30" fmla="*/ 118 w 128"/>
                <a:gd name="T31" fmla="*/ 10 h 158"/>
                <a:gd name="T32" fmla="*/ 128 w 128"/>
                <a:gd name="T33" fmla="*/ 0 h 158"/>
                <a:gd name="T34" fmla="*/ 128 w 128"/>
                <a:gd name="T35" fmla="*/ 8 h 158"/>
                <a:gd name="T36" fmla="*/ 128 w 128"/>
                <a:gd name="T37" fmla="*/ 17 h 158"/>
                <a:gd name="T38" fmla="*/ 124 w 128"/>
                <a:gd name="T39" fmla="*/ 27 h 158"/>
                <a:gd name="T40" fmla="*/ 120 w 128"/>
                <a:gd name="T41" fmla="*/ 36 h 158"/>
                <a:gd name="T42" fmla="*/ 114 w 128"/>
                <a:gd name="T43" fmla="*/ 44 h 158"/>
                <a:gd name="T44" fmla="*/ 109 w 128"/>
                <a:gd name="T45" fmla="*/ 54 h 158"/>
                <a:gd name="T46" fmla="*/ 105 w 128"/>
                <a:gd name="T47" fmla="*/ 61 h 158"/>
                <a:gd name="T48" fmla="*/ 99 w 128"/>
                <a:gd name="T49" fmla="*/ 69 h 158"/>
                <a:gd name="T50" fmla="*/ 93 w 128"/>
                <a:gd name="T51" fmla="*/ 76 h 158"/>
                <a:gd name="T52" fmla="*/ 88 w 128"/>
                <a:gd name="T53" fmla="*/ 82 h 158"/>
                <a:gd name="T54" fmla="*/ 82 w 128"/>
                <a:gd name="T55" fmla="*/ 88 h 158"/>
                <a:gd name="T56" fmla="*/ 78 w 128"/>
                <a:gd name="T57" fmla="*/ 95 h 158"/>
                <a:gd name="T58" fmla="*/ 72 w 128"/>
                <a:gd name="T59" fmla="*/ 101 h 158"/>
                <a:gd name="T60" fmla="*/ 67 w 128"/>
                <a:gd name="T61" fmla="*/ 109 h 158"/>
                <a:gd name="T62" fmla="*/ 61 w 128"/>
                <a:gd name="T63" fmla="*/ 114 h 158"/>
                <a:gd name="T64" fmla="*/ 57 w 128"/>
                <a:gd name="T65" fmla="*/ 122 h 158"/>
                <a:gd name="T66" fmla="*/ 50 w 128"/>
                <a:gd name="T67" fmla="*/ 126 h 158"/>
                <a:gd name="T68" fmla="*/ 44 w 128"/>
                <a:gd name="T69" fmla="*/ 131 h 158"/>
                <a:gd name="T70" fmla="*/ 38 w 128"/>
                <a:gd name="T71" fmla="*/ 137 h 158"/>
                <a:gd name="T72" fmla="*/ 31 w 128"/>
                <a:gd name="T73" fmla="*/ 143 h 158"/>
                <a:gd name="T74" fmla="*/ 23 w 128"/>
                <a:gd name="T75" fmla="*/ 147 h 158"/>
                <a:gd name="T76" fmla="*/ 15 w 128"/>
                <a:gd name="T77" fmla="*/ 149 h 158"/>
                <a:gd name="T78" fmla="*/ 8 w 128"/>
                <a:gd name="T79" fmla="*/ 152 h 158"/>
                <a:gd name="T80" fmla="*/ 0 w 128"/>
                <a:gd name="T81" fmla="*/ 158 h 158"/>
                <a:gd name="T82" fmla="*/ 0 w 128"/>
                <a:gd name="T8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58">
                  <a:moveTo>
                    <a:pt x="0" y="158"/>
                  </a:moveTo>
                  <a:lnTo>
                    <a:pt x="2" y="145"/>
                  </a:lnTo>
                  <a:lnTo>
                    <a:pt x="8" y="131"/>
                  </a:lnTo>
                  <a:lnTo>
                    <a:pt x="14" y="120"/>
                  </a:lnTo>
                  <a:lnTo>
                    <a:pt x="21" y="111"/>
                  </a:lnTo>
                  <a:lnTo>
                    <a:pt x="27" y="99"/>
                  </a:lnTo>
                  <a:lnTo>
                    <a:pt x="36" y="90"/>
                  </a:lnTo>
                  <a:lnTo>
                    <a:pt x="44" y="80"/>
                  </a:lnTo>
                  <a:lnTo>
                    <a:pt x="53" y="71"/>
                  </a:lnTo>
                  <a:lnTo>
                    <a:pt x="61" y="61"/>
                  </a:lnTo>
                  <a:lnTo>
                    <a:pt x="72" y="52"/>
                  </a:lnTo>
                  <a:lnTo>
                    <a:pt x="80" y="44"/>
                  </a:lnTo>
                  <a:lnTo>
                    <a:pt x="90" y="35"/>
                  </a:lnTo>
                  <a:lnTo>
                    <a:pt x="99" y="27"/>
                  </a:lnTo>
                  <a:lnTo>
                    <a:pt x="109" y="17"/>
                  </a:lnTo>
                  <a:lnTo>
                    <a:pt x="118" y="10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8" y="17"/>
                  </a:lnTo>
                  <a:lnTo>
                    <a:pt x="124" y="27"/>
                  </a:lnTo>
                  <a:lnTo>
                    <a:pt x="120" y="36"/>
                  </a:lnTo>
                  <a:lnTo>
                    <a:pt x="114" y="44"/>
                  </a:lnTo>
                  <a:lnTo>
                    <a:pt x="109" y="54"/>
                  </a:lnTo>
                  <a:lnTo>
                    <a:pt x="105" y="61"/>
                  </a:lnTo>
                  <a:lnTo>
                    <a:pt x="99" y="69"/>
                  </a:lnTo>
                  <a:lnTo>
                    <a:pt x="93" y="76"/>
                  </a:lnTo>
                  <a:lnTo>
                    <a:pt x="88" y="82"/>
                  </a:lnTo>
                  <a:lnTo>
                    <a:pt x="82" y="88"/>
                  </a:lnTo>
                  <a:lnTo>
                    <a:pt x="78" y="95"/>
                  </a:lnTo>
                  <a:lnTo>
                    <a:pt x="72" y="101"/>
                  </a:lnTo>
                  <a:lnTo>
                    <a:pt x="67" y="109"/>
                  </a:lnTo>
                  <a:lnTo>
                    <a:pt x="61" y="114"/>
                  </a:lnTo>
                  <a:lnTo>
                    <a:pt x="57" y="122"/>
                  </a:lnTo>
                  <a:lnTo>
                    <a:pt x="50" y="126"/>
                  </a:lnTo>
                  <a:lnTo>
                    <a:pt x="44" y="131"/>
                  </a:lnTo>
                  <a:lnTo>
                    <a:pt x="38" y="137"/>
                  </a:lnTo>
                  <a:lnTo>
                    <a:pt x="31" y="143"/>
                  </a:lnTo>
                  <a:lnTo>
                    <a:pt x="23" y="147"/>
                  </a:lnTo>
                  <a:lnTo>
                    <a:pt x="15" y="149"/>
                  </a:lnTo>
                  <a:lnTo>
                    <a:pt x="8" y="152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282"/>
            <p:cNvSpPr>
              <a:spLocks/>
            </p:cNvSpPr>
            <p:nvPr/>
          </p:nvSpPr>
          <p:spPr bwMode="auto">
            <a:xfrm>
              <a:off x="4811713" y="3162300"/>
              <a:ext cx="125413" cy="304800"/>
            </a:xfrm>
            <a:custGeom>
              <a:avLst/>
              <a:gdLst>
                <a:gd name="T0" fmla="*/ 152 w 160"/>
                <a:gd name="T1" fmla="*/ 384 h 384"/>
                <a:gd name="T2" fmla="*/ 147 w 160"/>
                <a:gd name="T3" fmla="*/ 356 h 384"/>
                <a:gd name="T4" fmla="*/ 139 w 160"/>
                <a:gd name="T5" fmla="*/ 331 h 384"/>
                <a:gd name="T6" fmla="*/ 130 w 160"/>
                <a:gd name="T7" fmla="*/ 304 h 384"/>
                <a:gd name="T8" fmla="*/ 118 w 160"/>
                <a:gd name="T9" fmla="*/ 282 h 384"/>
                <a:gd name="T10" fmla="*/ 105 w 160"/>
                <a:gd name="T11" fmla="*/ 257 h 384"/>
                <a:gd name="T12" fmla="*/ 92 w 160"/>
                <a:gd name="T13" fmla="*/ 234 h 384"/>
                <a:gd name="T14" fmla="*/ 78 w 160"/>
                <a:gd name="T15" fmla="*/ 211 h 384"/>
                <a:gd name="T16" fmla="*/ 65 w 160"/>
                <a:gd name="T17" fmla="*/ 190 h 384"/>
                <a:gd name="T18" fmla="*/ 50 w 160"/>
                <a:gd name="T19" fmla="*/ 166 h 384"/>
                <a:gd name="T20" fmla="*/ 38 w 160"/>
                <a:gd name="T21" fmla="*/ 143 h 384"/>
                <a:gd name="T22" fmla="*/ 25 w 160"/>
                <a:gd name="T23" fmla="*/ 120 h 384"/>
                <a:gd name="T24" fmla="*/ 16 w 160"/>
                <a:gd name="T25" fmla="*/ 97 h 384"/>
                <a:gd name="T26" fmla="*/ 8 w 160"/>
                <a:gd name="T27" fmla="*/ 74 h 384"/>
                <a:gd name="T28" fmla="*/ 4 w 160"/>
                <a:gd name="T29" fmla="*/ 50 h 384"/>
                <a:gd name="T30" fmla="*/ 0 w 160"/>
                <a:gd name="T31" fmla="*/ 25 h 384"/>
                <a:gd name="T32" fmla="*/ 4 w 160"/>
                <a:gd name="T33" fmla="*/ 0 h 384"/>
                <a:gd name="T34" fmla="*/ 8 w 160"/>
                <a:gd name="T35" fmla="*/ 6 h 384"/>
                <a:gd name="T36" fmla="*/ 14 w 160"/>
                <a:gd name="T37" fmla="*/ 10 h 384"/>
                <a:gd name="T38" fmla="*/ 19 w 160"/>
                <a:gd name="T39" fmla="*/ 15 h 384"/>
                <a:gd name="T40" fmla="*/ 25 w 160"/>
                <a:gd name="T41" fmla="*/ 21 h 384"/>
                <a:gd name="T42" fmla="*/ 31 w 160"/>
                <a:gd name="T43" fmla="*/ 27 h 384"/>
                <a:gd name="T44" fmla="*/ 35 w 160"/>
                <a:gd name="T45" fmla="*/ 33 h 384"/>
                <a:gd name="T46" fmla="*/ 40 w 160"/>
                <a:gd name="T47" fmla="*/ 38 h 384"/>
                <a:gd name="T48" fmla="*/ 46 w 160"/>
                <a:gd name="T49" fmla="*/ 46 h 384"/>
                <a:gd name="T50" fmla="*/ 50 w 160"/>
                <a:gd name="T51" fmla="*/ 52 h 384"/>
                <a:gd name="T52" fmla="*/ 54 w 160"/>
                <a:gd name="T53" fmla="*/ 59 h 384"/>
                <a:gd name="T54" fmla="*/ 57 w 160"/>
                <a:gd name="T55" fmla="*/ 65 h 384"/>
                <a:gd name="T56" fmla="*/ 63 w 160"/>
                <a:gd name="T57" fmla="*/ 72 h 384"/>
                <a:gd name="T58" fmla="*/ 67 w 160"/>
                <a:gd name="T59" fmla="*/ 80 h 384"/>
                <a:gd name="T60" fmla="*/ 71 w 160"/>
                <a:gd name="T61" fmla="*/ 88 h 384"/>
                <a:gd name="T62" fmla="*/ 74 w 160"/>
                <a:gd name="T63" fmla="*/ 95 h 384"/>
                <a:gd name="T64" fmla="*/ 80 w 160"/>
                <a:gd name="T65" fmla="*/ 103 h 384"/>
                <a:gd name="T66" fmla="*/ 90 w 160"/>
                <a:gd name="T67" fmla="*/ 116 h 384"/>
                <a:gd name="T68" fmla="*/ 99 w 160"/>
                <a:gd name="T69" fmla="*/ 133 h 384"/>
                <a:gd name="T70" fmla="*/ 109 w 160"/>
                <a:gd name="T71" fmla="*/ 148 h 384"/>
                <a:gd name="T72" fmla="*/ 118 w 160"/>
                <a:gd name="T73" fmla="*/ 166 h 384"/>
                <a:gd name="T74" fmla="*/ 126 w 160"/>
                <a:gd name="T75" fmla="*/ 181 h 384"/>
                <a:gd name="T76" fmla="*/ 133 w 160"/>
                <a:gd name="T77" fmla="*/ 198 h 384"/>
                <a:gd name="T78" fmla="*/ 141 w 160"/>
                <a:gd name="T79" fmla="*/ 217 h 384"/>
                <a:gd name="T80" fmla="*/ 147 w 160"/>
                <a:gd name="T81" fmla="*/ 236 h 384"/>
                <a:gd name="T82" fmla="*/ 150 w 160"/>
                <a:gd name="T83" fmla="*/ 253 h 384"/>
                <a:gd name="T84" fmla="*/ 154 w 160"/>
                <a:gd name="T85" fmla="*/ 270 h 384"/>
                <a:gd name="T86" fmla="*/ 158 w 160"/>
                <a:gd name="T87" fmla="*/ 289 h 384"/>
                <a:gd name="T88" fmla="*/ 160 w 160"/>
                <a:gd name="T89" fmla="*/ 308 h 384"/>
                <a:gd name="T90" fmla="*/ 160 w 160"/>
                <a:gd name="T91" fmla="*/ 327 h 384"/>
                <a:gd name="T92" fmla="*/ 158 w 160"/>
                <a:gd name="T93" fmla="*/ 346 h 384"/>
                <a:gd name="T94" fmla="*/ 156 w 160"/>
                <a:gd name="T95" fmla="*/ 365 h 384"/>
                <a:gd name="T96" fmla="*/ 152 w 160"/>
                <a:gd name="T97" fmla="*/ 384 h 384"/>
                <a:gd name="T98" fmla="*/ 152 w 160"/>
                <a:gd name="T9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384">
                  <a:moveTo>
                    <a:pt x="152" y="384"/>
                  </a:moveTo>
                  <a:lnTo>
                    <a:pt x="147" y="356"/>
                  </a:lnTo>
                  <a:lnTo>
                    <a:pt x="139" y="331"/>
                  </a:lnTo>
                  <a:lnTo>
                    <a:pt x="130" y="304"/>
                  </a:lnTo>
                  <a:lnTo>
                    <a:pt x="118" y="282"/>
                  </a:lnTo>
                  <a:lnTo>
                    <a:pt x="105" y="257"/>
                  </a:lnTo>
                  <a:lnTo>
                    <a:pt x="92" y="234"/>
                  </a:lnTo>
                  <a:lnTo>
                    <a:pt x="78" y="211"/>
                  </a:lnTo>
                  <a:lnTo>
                    <a:pt x="65" y="190"/>
                  </a:lnTo>
                  <a:lnTo>
                    <a:pt x="50" y="166"/>
                  </a:lnTo>
                  <a:lnTo>
                    <a:pt x="38" y="143"/>
                  </a:lnTo>
                  <a:lnTo>
                    <a:pt x="25" y="120"/>
                  </a:lnTo>
                  <a:lnTo>
                    <a:pt x="16" y="97"/>
                  </a:lnTo>
                  <a:lnTo>
                    <a:pt x="8" y="74"/>
                  </a:lnTo>
                  <a:lnTo>
                    <a:pt x="4" y="50"/>
                  </a:lnTo>
                  <a:lnTo>
                    <a:pt x="0" y="25"/>
                  </a:lnTo>
                  <a:lnTo>
                    <a:pt x="4" y="0"/>
                  </a:lnTo>
                  <a:lnTo>
                    <a:pt x="8" y="6"/>
                  </a:lnTo>
                  <a:lnTo>
                    <a:pt x="14" y="10"/>
                  </a:lnTo>
                  <a:lnTo>
                    <a:pt x="19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5" y="33"/>
                  </a:lnTo>
                  <a:lnTo>
                    <a:pt x="40" y="38"/>
                  </a:lnTo>
                  <a:lnTo>
                    <a:pt x="46" y="46"/>
                  </a:lnTo>
                  <a:lnTo>
                    <a:pt x="50" y="52"/>
                  </a:lnTo>
                  <a:lnTo>
                    <a:pt x="54" y="59"/>
                  </a:lnTo>
                  <a:lnTo>
                    <a:pt x="57" y="65"/>
                  </a:lnTo>
                  <a:lnTo>
                    <a:pt x="63" y="72"/>
                  </a:lnTo>
                  <a:lnTo>
                    <a:pt x="67" y="80"/>
                  </a:lnTo>
                  <a:lnTo>
                    <a:pt x="71" y="88"/>
                  </a:lnTo>
                  <a:lnTo>
                    <a:pt x="74" y="95"/>
                  </a:lnTo>
                  <a:lnTo>
                    <a:pt x="80" y="103"/>
                  </a:lnTo>
                  <a:lnTo>
                    <a:pt x="90" y="116"/>
                  </a:lnTo>
                  <a:lnTo>
                    <a:pt x="99" y="133"/>
                  </a:lnTo>
                  <a:lnTo>
                    <a:pt x="109" y="148"/>
                  </a:lnTo>
                  <a:lnTo>
                    <a:pt x="118" y="166"/>
                  </a:lnTo>
                  <a:lnTo>
                    <a:pt x="126" y="181"/>
                  </a:lnTo>
                  <a:lnTo>
                    <a:pt x="133" y="198"/>
                  </a:lnTo>
                  <a:lnTo>
                    <a:pt x="141" y="217"/>
                  </a:lnTo>
                  <a:lnTo>
                    <a:pt x="147" y="236"/>
                  </a:lnTo>
                  <a:lnTo>
                    <a:pt x="150" y="253"/>
                  </a:lnTo>
                  <a:lnTo>
                    <a:pt x="154" y="270"/>
                  </a:lnTo>
                  <a:lnTo>
                    <a:pt x="158" y="289"/>
                  </a:lnTo>
                  <a:lnTo>
                    <a:pt x="160" y="308"/>
                  </a:lnTo>
                  <a:lnTo>
                    <a:pt x="160" y="327"/>
                  </a:lnTo>
                  <a:lnTo>
                    <a:pt x="158" y="346"/>
                  </a:lnTo>
                  <a:lnTo>
                    <a:pt x="156" y="365"/>
                  </a:lnTo>
                  <a:lnTo>
                    <a:pt x="152" y="384"/>
                  </a:lnTo>
                  <a:lnTo>
                    <a:pt x="152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283"/>
            <p:cNvSpPr>
              <a:spLocks/>
            </p:cNvSpPr>
            <p:nvPr/>
          </p:nvSpPr>
          <p:spPr bwMode="auto">
            <a:xfrm>
              <a:off x="4164013" y="3008313"/>
              <a:ext cx="184150" cy="176213"/>
            </a:xfrm>
            <a:custGeom>
              <a:avLst/>
              <a:gdLst>
                <a:gd name="T0" fmla="*/ 7 w 232"/>
                <a:gd name="T1" fmla="*/ 107 h 223"/>
                <a:gd name="T2" fmla="*/ 24 w 232"/>
                <a:gd name="T3" fmla="*/ 92 h 223"/>
                <a:gd name="T4" fmla="*/ 40 w 232"/>
                <a:gd name="T5" fmla="*/ 76 h 223"/>
                <a:gd name="T6" fmla="*/ 55 w 232"/>
                <a:gd name="T7" fmla="*/ 61 h 223"/>
                <a:gd name="T8" fmla="*/ 72 w 232"/>
                <a:gd name="T9" fmla="*/ 46 h 223"/>
                <a:gd name="T10" fmla="*/ 87 w 232"/>
                <a:gd name="T11" fmla="*/ 33 h 223"/>
                <a:gd name="T12" fmla="*/ 102 w 232"/>
                <a:gd name="T13" fmla="*/ 19 h 223"/>
                <a:gd name="T14" fmla="*/ 121 w 232"/>
                <a:gd name="T15" fmla="*/ 6 h 223"/>
                <a:gd name="T16" fmla="*/ 137 w 232"/>
                <a:gd name="T17" fmla="*/ 8 h 223"/>
                <a:gd name="T18" fmla="*/ 150 w 232"/>
                <a:gd name="T19" fmla="*/ 19 h 223"/>
                <a:gd name="T20" fmla="*/ 163 w 232"/>
                <a:gd name="T21" fmla="*/ 33 h 223"/>
                <a:gd name="T22" fmla="*/ 175 w 232"/>
                <a:gd name="T23" fmla="*/ 46 h 223"/>
                <a:gd name="T24" fmla="*/ 188 w 232"/>
                <a:gd name="T25" fmla="*/ 59 h 223"/>
                <a:gd name="T26" fmla="*/ 199 w 232"/>
                <a:gd name="T27" fmla="*/ 73 h 223"/>
                <a:gd name="T28" fmla="*/ 213 w 232"/>
                <a:gd name="T29" fmla="*/ 86 h 223"/>
                <a:gd name="T30" fmla="*/ 224 w 232"/>
                <a:gd name="T31" fmla="*/ 101 h 223"/>
                <a:gd name="T32" fmla="*/ 222 w 232"/>
                <a:gd name="T33" fmla="*/ 116 h 223"/>
                <a:gd name="T34" fmla="*/ 209 w 232"/>
                <a:gd name="T35" fmla="*/ 131 h 223"/>
                <a:gd name="T36" fmla="*/ 196 w 232"/>
                <a:gd name="T37" fmla="*/ 147 h 223"/>
                <a:gd name="T38" fmla="*/ 182 w 232"/>
                <a:gd name="T39" fmla="*/ 162 h 223"/>
                <a:gd name="T40" fmla="*/ 169 w 232"/>
                <a:gd name="T41" fmla="*/ 177 h 223"/>
                <a:gd name="T42" fmla="*/ 154 w 232"/>
                <a:gd name="T43" fmla="*/ 190 h 223"/>
                <a:gd name="T44" fmla="*/ 140 w 232"/>
                <a:gd name="T45" fmla="*/ 206 h 223"/>
                <a:gd name="T46" fmla="*/ 125 w 232"/>
                <a:gd name="T47" fmla="*/ 217 h 223"/>
                <a:gd name="T48" fmla="*/ 112 w 232"/>
                <a:gd name="T49" fmla="*/ 223 h 223"/>
                <a:gd name="T50" fmla="*/ 99 w 232"/>
                <a:gd name="T51" fmla="*/ 215 h 223"/>
                <a:gd name="T52" fmla="*/ 82 w 232"/>
                <a:gd name="T53" fmla="*/ 202 h 223"/>
                <a:gd name="T54" fmla="*/ 61 w 232"/>
                <a:gd name="T55" fmla="*/ 183 h 223"/>
                <a:gd name="T56" fmla="*/ 42 w 232"/>
                <a:gd name="T57" fmla="*/ 164 h 223"/>
                <a:gd name="T58" fmla="*/ 23 w 232"/>
                <a:gd name="T59" fmla="*/ 143 h 223"/>
                <a:gd name="T60" fmla="*/ 7 w 232"/>
                <a:gd name="T61" fmla="*/ 128 h 223"/>
                <a:gd name="T62" fmla="*/ 0 w 232"/>
                <a:gd name="T63" fmla="*/ 116 h 223"/>
                <a:gd name="T64" fmla="*/ 0 w 232"/>
                <a:gd name="T65" fmla="*/ 1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23">
                  <a:moveTo>
                    <a:pt x="0" y="114"/>
                  </a:moveTo>
                  <a:lnTo>
                    <a:pt x="7" y="107"/>
                  </a:lnTo>
                  <a:lnTo>
                    <a:pt x="15" y="99"/>
                  </a:lnTo>
                  <a:lnTo>
                    <a:pt x="24" y="92"/>
                  </a:lnTo>
                  <a:lnTo>
                    <a:pt x="32" y="84"/>
                  </a:lnTo>
                  <a:lnTo>
                    <a:pt x="40" y="76"/>
                  </a:lnTo>
                  <a:lnTo>
                    <a:pt x="47" y="69"/>
                  </a:lnTo>
                  <a:lnTo>
                    <a:pt x="55" y="61"/>
                  </a:lnTo>
                  <a:lnTo>
                    <a:pt x="63" y="55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7" y="33"/>
                  </a:lnTo>
                  <a:lnTo>
                    <a:pt x="95" y="25"/>
                  </a:lnTo>
                  <a:lnTo>
                    <a:pt x="102" y="19"/>
                  </a:lnTo>
                  <a:lnTo>
                    <a:pt x="112" y="12"/>
                  </a:lnTo>
                  <a:lnTo>
                    <a:pt x="121" y="6"/>
                  </a:lnTo>
                  <a:lnTo>
                    <a:pt x="133" y="0"/>
                  </a:lnTo>
                  <a:lnTo>
                    <a:pt x="137" y="8"/>
                  </a:lnTo>
                  <a:lnTo>
                    <a:pt x="144" y="14"/>
                  </a:lnTo>
                  <a:lnTo>
                    <a:pt x="150" y="19"/>
                  </a:lnTo>
                  <a:lnTo>
                    <a:pt x="156" y="27"/>
                  </a:lnTo>
                  <a:lnTo>
                    <a:pt x="163" y="33"/>
                  </a:lnTo>
                  <a:lnTo>
                    <a:pt x="169" y="40"/>
                  </a:lnTo>
                  <a:lnTo>
                    <a:pt x="175" y="46"/>
                  </a:lnTo>
                  <a:lnTo>
                    <a:pt x="182" y="54"/>
                  </a:lnTo>
                  <a:lnTo>
                    <a:pt x="188" y="59"/>
                  </a:lnTo>
                  <a:lnTo>
                    <a:pt x="194" y="65"/>
                  </a:lnTo>
                  <a:lnTo>
                    <a:pt x="199" y="73"/>
                  </a:lnTo>
                  <a:lnTo>
                    <a:pt x="207" y="78"/>
                  </a:lnTo>
                  <a:lnTo>
                    <a:pt x="213" y="86"/>
                  </a:lnTo>
                  <a:lnTo>
                    <a:pt x="218" y="93"/>
                  </a:lnTo>
                  <a:lnTo>
                    <a:pt x="224" y="101"/>
                  </a:lnTo>
                  <a:lnTo>
                    <a:pt x="232" y="111"/>
                  </a:lnTo>
                  <a:lnTo>
                    <a:pt x="222" y="116"/>
                  </a:lnTo>
                  <a:lnTo>
                    <a:pt x="215" y="124"/>
                  </a:lnTo>
                  <a:lnTo>
                    <a:pt x="209" y="131"/>
                  </a:lnTo>
                  <a:lnTo>
                    <a:pt x="201" y="139"/>
                  </a:lnTo>
                  <a:lnTo>
                    <a:pt x="196" y="147"/>
                  </a:lnTo>
                  <a:lnTo>
                    <a:pt x="188" y="154"/>
                  </a:lnTo>
                  <a:lnTo>
                    <a:pt x="182" y="162"/>
                  </a:lnTo>
                  <a:lnTo>
                    <a:pt x="177" y="170"/>
                  </a:lnTo>
                  <a:lnTo>
                    <a:pt x="169" y="177"/>
                  </a:lnTo>
                  <a:lnTo>
                    <a:pt x="161" y="185"/>
                  </a:lnTo>
                  <a:lnTo>
                    <a:pt x="154" y="190"/>
                  </a:lnTo>
                  <a:lnTo>
                    <a:pt x="148" y="198"/>
                  </a:lnTo>
                  <a:lnTo>
                    <a:pt x="140" y="206"/>
                  </a:lnTo>
                  <a:lnTo>
                    <a:pt x="133" y="211"/>
                  </a:lnTo>
                  <a:lnTo>
                    <a:pt x="125" y="217"/>
                  </a:lnTo>
                  <a:lnTo>
                    <a:pt x="118" y="223"/>
                  </a:lnTo>
                  <a:lnTo>
                    <a:pt x="112" y="223"/>
                  </a:lnTo>
                  <a:lnTo>
                    <a:pt x="106" y="221"/>
                  </a:lnTo>
                  <a:lnTo>
                    <a:pt x="99" y="215"/>
                  </a:lnTo>
                  <a:lnTo>
                    <a:pt x="91" y="209"/>
                  </a:lnTo>
                  <a:lnTo>
                    <a:pt x="82" y="202"/>
                  </a:lnTo>
                  <a:lnTo>
                    <a:pt x="72" y="192"/>
                  </a:lnTo>
                  <a:lnTo>
                    <a:pt x="61" y="183"/>
                  </a:lnTo>
                  <a:lnTo>
                    <a:pt x="51" y="173"/>
                  </a:lnTo>
                  <a:lnTo>
                    <a:pt x="42" y="164"/>
                  </a:lnTo>
                  <a:lnTo>
                    <a:pt x="32" y="154"/>
                  </a:lnTo>
                  <a:lnTo>
                    <a:pt x="23" y="143"/>
                  </a:lnTo>
                  <a:lnTo>
                    <a:pt x="15" y="135"/>
                  </a:lnTo>
                  <a:lnTo>
                    <a:pt x="7" y="128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284"/>
            <p:cNvSpPr>
              <a:spLocks/>
            </p:cNvSpPr>
            <p:nvPr/>
          </p:nvSpPr>
          <p:spPr bwMode="auto">
            <a:xfrm>
              <a:off x="3392488" y="2178050"/>
              <a:ext cx="846138" cy="906463"/>
            </a:xfrm>
            <a:custGeom>
              <a:avLst/>
              <a:gdLst>
                <a:gd name="T0" fmla="*/ 860 w 1067"/>
                <a:gd name="T1" fmla="*/ 956 h 1142"/>
                <a:gd name="T2" fmla="*/ 932 w 1067"/>
                <a:gd name="T3" fmla="*/ 848 h 1142"/>
                <a:gd name="T4" fmla="*/ 888 w 1067"/>
                <a:gd name="T5" fmla="*/ 884 h 1142"/>
                <a:gd name="T6" fmla="*/ 841 w 1067"/>
                <a:gd name="T7" fmla="*/ 920 h 1142"/>
                <a:gd name="T8" fmla="*/ 833 w 1067"/>
                <a:gd name="T9" fmla="*/ 903 h 1142"/>
                <a:gd name="T10" fmla="*/ 867 w 1067"/>
                <a:gd name="T11" fmla="*/ 852 h 1142"/>
                <a:gd name="T12" fmla="*/ 896 w 1067"/>
                <a:gd name="T13" fmla="*/ 798 h 1142"/>
                <a:gd name="T14" fmla="*/ 846 w 1067"/>
                <a:gd name="T15" fmla="*/ 798 h 1142"/>
                <a:gd name="T16" fmla="*/ 780 w 1067"/>
                <a:gd name="T17" fmla="*/ 827 h 1142"/>
                <a:gd name="T18" fmla="*/ 730 w 1067"/>
                <a:gd name="T19" fmla="*/ 842 h 1142"/>
                <a:gd name="T20" fmla="*/ 772 w 1067"/>
                <a:gd name="T21" fmla="*/ 787 h 1142"/>
                <a:gd name="T22" fmla="*/ 814 w 1067"/>
                <a:gd name="T23" fmla="*/ 724 h 1142"/>
                <a:gd name="T24" fmla="*/ 797 w 1067"/>
                <a:gd name="T25" fmla="*/ 717 h 1142"/>
                <a:gd name="T26" fmla="*/ 740 w 1067"/>
                <a:gd name="T27" fmla="*/ 745 h 1142"/>
                <a:gd name="T28" fmla="*/ 687 w 1067"/>
                <a:gd name="T29" fmla="*/ 762 h 1142"/>
                <a:gd name="T30" fmla="*/ 700 w 1067"/>
                <a:gd name="T31" fmla="*/ 734 h 1142"/>
                <a:gd name="T32" fmla="*/ 730 w 1067"/>
                <a:gd name="T33" fmla="*/ 690 h 1142"/>
                <a:gd name="T34" fmla="*/ 740 w 1067"/>
                <a:gd name="T35" fmla="*/ 658 h 1142"/>
                <a:gd name="T36" fmla="*/ 694 w 1067"/>
                <a:gd name="T37" fmla="*/ 665 h 1142"/>
                <a:gd name="T38" fmla="*/ 633 w 1067"/>
                <a:gd name="T39" fmla="*/ 684 h 1142"/>
                <a:gd name="T40" fmla="*/ 645 w 1067"/>
                <a:gd name="T41" fmla="*/ 587 h 1142"/>
                <a:gd name="T42" fmla="*/ 588 w 1067"/>
                <a:gd name="T43" fmla="*/ 608 h 1142"/>
                <a:gd name="T44" fmla="*/ 536 w 1067"/>
                <a:gd name="T45" fmla="*/ 625 h 1142"/>
                <a:gd name="T46" fmla="*/ 584 w 1067"/>
                <a:gd name="T47" fmla="*/ 534 h 1142"/>
                <a:gd name="T48" fmla="*/ 552 w 1067"/>
                <a:gd name="T49" fmla="*/ 563 h 1142"/>
                <a:gd name="T50" fmla="*/ 525 w 1067"/>
                <a:gd name="T51" fmla="*/ 587 h 1142"/>
                <a:gd name="T52" fmla="*/ 538 w 1067"/>
                <a:gd name="T53" fmla="*/ 551 h 1142"/>
                <a:gd name="T54" fmla="*/ 557 w 1067"/>
                <a:gd name="T55" fmla="*/ 515 h 1142"/>
                <a:gd name="T56" fmla="*/ 544 w 1067"/>
                <a:gd name="T57" fmla="*/ 494 h 1142"/>
                <a:gd name="T58" fmla="*/ 498 w 1067"/>
                <a:gd name="T59" fmla="*/ 513 h 1142"/>
                <a:gd name="T60" fmla="*/ 459 w 1067"/>
                <a:gd name="T61" fmla="*/ 534 h 1142"/>
                <a:gd name="T62" fmla="*/ 388 w 1067"/>
                <a:gd name="T63" fmla="*/ 449 h 1142"/>
                <a:gd name="T64" fmla="*/ 409 w 1067"/>
                <a:gd name="T65" fmla="*/ 397 h 1142"/>
                <a:gd name="T66" fmla="*/ 424 w 1067"/>
                <a:gd name="T67" fmla="*/ 350 h 1142"/>
                <a:gd name="T68" fmla="*/ 400 w 1067"/>
                <a:gd name="T69" fmla="*/ 348 h 1142"/>
                <a:gd name="T70" fmla="*/ 348 w 1067"/>
                <a:gd name="T71" fmla="*/ 359 h 1142"/>
                <a:gd name="T72" fmla="*/ 301 w 1067"/>
                <a:gd name="T73" fmla="*/ 376 h 1142"/>
                <a:gd name="T74" fmla="*/ 333 w 1067"/>
                <a:gd name="T75" fmla="*/ 266 h 1142"/>
                <a:gd name="T76" fmla="*/ 295 w 1067"/>
                <a:gd name="T77" fmla="*/ 283 h 1142"/>
                <a:gd name="T78" fmla="*/ 249 w 1067"/>
                <a:gd name="T79" fmla="*/ 308 h 1142"/>
                <a:gd name="T80" fmla="*/ 270 w 1067"/>
                <a:gd name="T81" fmla="*/ 211 h 1142"/>
                <a:gd name="T82" fmla="*/ 219 w 1067"/>
                <a:gd name="T83" fmla="*/ 226 h 1142"/>
                <a:gd name="T84" fmla="*/ 166 w 1067"/>
                <a:gd name="T85" fmla="*/ 247 h 1142"/>
                <a:gd name="T86" fmla="*/ 170 w 1067"/>
                <a:gd name="T87" fmla="*/ 222 h 1142"/>
                <a:gd name="T88" fmla="*/ 189 w 1067"/>
                <a:gd name="T89" fmla="*/ 179 h 1142"/>
                <a:gd name="T90" fmla="*/ 198 w 1067"/>
                <a:gd name="T91" fmla="*/ 135 h 1142"/>
                <a:gd name="T92" fmla="*/ 168 w 1067"/>
                <a:gd name="T93" fmla="*/ 129 h 1142"/>
                <a:gd name="T94" fmla="*/ 137 w 1067"/>
                <a:gd name="T95" fmla="*/ 167 h 1142"/>
                <a:gd name="T96" fmla="*/ 95 w 1067"/>
                <a:gd name="T97" fmla="*/ 196 h 1142"/>
                <a:gd name="T98" fmla="*/ 27 w 1067"/>
                <a:gd name="T99" fmla="*/ 179 h 1142"/>
                <a:gd name="T100" fmla="*/ 0 w 1067"/>
                <a:gd name="T101" fmla="*/ 146 h 1142"/>
                <a:gd name="T102" fmla="*/ 246 w 1067"/>
                <a:gd name="T103" fmla="*/ 97 h 1142"/>
                <a:gd name="T104" fmla="*/ 489 w 1067"/>
                <a:gd name="T105" fmla="*/ 335 h 1142"/>
                <a:gd name="T106" fmla="*/ 635 w 1067"/>
                <a:gd name="T107" fmla="*/ 477 h 1142"/>
                <a:gd name="T108" fmla="*/ 791 w 1067"/>
                <a:gd name="T109" fmla="*/ 616 h 1142"/>
                <a:gd name="T110" fmla="*/ 941 w 1067"/>
                <a:gd name="T111" fmla="*/ 766 h 1142"/>
                <a:gd name="T112" fmla="*/ 1006 w 1067"/>
                <a:gd name="T113" fmla="*/ 853 h 1142"/>
                <a:gd name="T114" fmla="*/ 964 w 1067"/>
                <a:gd name="T115" fmla="*/ 905 h 1142"/>
                <a:gd name="T116" fmla="*/ 928 w 1067"/>
                <a:gd name="T117" fmla="*/ 958 h 1142"/>
                <a:gd name="T118" fmla="*/ 968 w 1067"/>
                <a:gd name="T119" fmla="*/ 1004 h 1142"/>
                <a:gd name="T120" fmla="*/ 1025 w 1067"/>
                <a:gd name="T121" fmla="*/ 1061 h 1142"/>
                <a:gd name="T122" fmla="*/ 1061 w 1067"/>
                <a:gd name="T123" fmla="*/ 1106 h 1142"/>
                <a:gd name="T124" fmla="*/ 1025 w 1067"/>
                <a:gd name="T125" fmla="*/ 1137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7" h="1142">
                  <a:moveTo>
                    <a:pt x="900" y="1004"/>
                  </a:moveTo>
                  <a:lnTo>
                    <a:pt x="898" y="1006"/>
                  </a:lnTo>
                  <a:lnTo>
                    <a:pt x="894" y="1006"/>
                  </a:lnTo>
                  <a:lnTo>
                    <a:pt x="888" y="1006"/>
                  </a:lnTo>
                  <a:lnTo>
                    <a:pt x="884" y="1007"/>
                  </a:lnTo>
                  <a:lnTo>
                    <a:pt x="860" y="956"/>
                  </a:lnTo>
                  <a:lnTo>
                    <a:pt x="951" y="859"/>
                  </a:lnTo>
                  <a:lnTo>
                    <a:pt x="949" y="853"/>
                  </a:lnTo>
                  <a:lnTo>
                    <a:pt x="945" y="848"/>
                  </a:lnTo>
                  <a:lnTo>
                    <a:pt x="943" y="844"/>
                  </a:lnTo>
                  <a:lnTo>
                    <a:pt x="939" y="844"/>
                  </a:lnTo>
                  <a:lnTo>
                    <a:pt x="932" y="848"/>
                  </a:lnTo>
                  <a:lnTo>
                    <a:pt x="926" y="852"/>
                  </a:lnTo>
                  <a:lnTo>
                    <a:pt x="919" y="857"/>
                  </a:lnTo>
                  <a:lnTo>
                    <a:pt x="913" y="863"/>
                  </a:lnTo>
                  <a:lnTo>
                    <a:pt x="905" y="871"/>
                  </a:lnTo>
                  <a:lnTo>
                    <a:pt x="898" y="878"/>
                  </a:lnTo>
                  <a:lnTo>
                    <a:pt x="888" y="884"/>
                  </a:lnTo>
                  <a:lnTo>
                    <a:pt x="882" y="892"/>
                  </a:lnTo>
                  <a:lnTo>
                    <a:pt x="873" y="897"/>
                  </a:lnTo>
                  <a:lnTo>
                    <a:pt x="865" y="903"/>
                  </a:lnTo>
                  <a:lnTo>
                    <a:pt x="856" y="909"/>
                  </a:lnTo>
                  <a:lnTo>
                    <a:pt x="848" y="914"/>
                  </a:lnTo>
                  <a:lnTo>
                    <a:pt x="841" y="920"/>
                  </a:lnTo>
                  <a:lnTo>
                    <a:pt x="833" y="924"/>
                  </a:lnTo>
                  <a:lnTo>
                    <a:pt x="825" y="928"/>
                  </a:lnTo>
                  <a:lnTo>
                    <a:pt x="820" y="931"/>
                  </a:lnTo>
                  <a:lnTo>
                    <a:pt x="822" y="920"/>
                  </a:lnTo>
                  <a:lnTo>
                    <a:pt x="827" y="911"/>
                  </a:lnTo>
                  <a:lnTo>
                    <a:pt x="833" y="903"/>
                  </a:lnTo>
                  <a:lnTo>
                    <a:pt x="837" y="895"/>
                  </a:lnTo>
                  <a:lnTo>
                    <a:pt x="843" y="886"/>
                  </a:lnTo>
                  <a:lnTo>
                    <a:pt x="850" y="878"/>
                  </a:lnTo>
                  <a:lnTo>
                    <a:pt x="856" y="869"/>
                  </a:lnTo>
                  <a:lnTo>
                    <a:pt x="862" y="861"/>
                  </a:lnTo>
                  <a:lnTo>
                    <a:pt x="867" y="852"/>
                  </a:lnTo>
                  <a:lnTo>
                    <a:pt x="873" y="844"/>
                  </a:lnTo>
                  <a:lnTo>
                    <a:pt x="879" y="834"/>
                  </a:lnTo>
                  <a:lnTo>
                    <a:pt x="884" y="827"/>
                  </a:lnTo>
                  <a:lnTo>
                    <a:pt x="886" y="815"/>
                  </a:lnTo>
                  <a:lnTo>
                    <a:pt x="892" y="808"/>
                  </a:lnTo>
                  <a:lnTo>
                    <a:pt x="896" y="798"/>
                  </a:lnTo>
                  <a:lnTo>
                    <a:pt x="900" y="789"/>
                  </a:lnTo>
                  <a:lnTo>
                    <a:pt x="888" y="789"/>
                  </a:lnTo>
                  <a:lnTo>
                    <a:pt x="879" y="791"/>
                  </a:lnTo>
                  <a:lnTo>
                    <a:pt x="867" y="793"/>
                  </a:lnTo>
                  <a:lnTo>
                    <a:pt x="856" y="796"/>
                  </a:lnTo>
                  <a:lnTo>
                    <a:pt x="846" y="798"/>
                  </a:lnTo>
                  <a:lnTo>
                    <a:pt x="835" y="804"/>
                  </a:lnTo>
                  <a:lnTo>
                    <a:pt x="823" y="808"/>
                  </a:lnTo>
                  <a:lnTo>
                    <a:pt x="814" y="814"/>
                  </a:lnTo>
                  <a:lnTo>
                    <a:pt x="803" y="817"/>
                  </a:lnTo>
                  <a:lnTo>
                    <a:pt x="791" y="821"/>
                  </a:lnTo>
                  <a:lnTo>
                    <a:pt x="780" y="827"/>
                  </a:lnTo>
                  <a:lnTo>
                    <a:pt x="768" y="831"/>
                  </a:lnTo>
                  <a:lnTo>
                    <a:pt x="757" y="834"/>
                  </a:lnTo>
                  <a:lnTo>
                    <a:pt x="747" y="840"/>
                  </a:lnTo>
                  <a:lnTo>
                    <a:pt x="738" y="844"/>
                  </a:lnTo>
                  <a:lnTo>
                    <a:pt x="727" y="848"/>
                  </a:lnTo>
                  <a:lnTo>
                    <a:pt x="730" y="842"/>
                  </a:lnTo>
                  <a:lnTo>
                    <a:pt x="736" y="834"/>
                  </a:lnTo>
                  <a:lnTo>
                    <a:pt x="742" y="827"/>
                  </a:lnTo>
                  <a:lnTo>
                    <a:pt x="749" y="817"/>
                  </a:lnTo>
                  <a:lnTo>
                    <a:pt x="757" y="808"/>
                  </a:lnTo>
                  <a:lnTo>
                    <a:pt x="765" y="798"/>
                  </a:lnTo>
                  <a:lnTo>
                    <a:pt x="772" y="787"/>
                  </a:lnTo>
                  <a:lnTo>
                    <a:pt x="782" y="776"/>
                  </a:lnTo>
                  <a:lnTo>
                    <a:pt x="789" y="764"/>
                  </a:lnTo>
                  <a:lnTo>
                    <a:pt x="797" y="753"/>
                  </a:lnTo>
                  <a:lnTo>
                    <a:pt x="803" y="743"/>
                  </a:lnTo>
                  <a:lnTo>
                    <a:pt x="808" y="734"/>
                  </a:lnTo>
                  <a:lnTo>
                    <a:pt x="814" y="724"/>
                  </a:lnTo>
                  <a:lnTo>
                    <a:pt x="818" y="719"/>
                  </a:lnTo>
                  <a:lnTo>
                    <a:pt x="820" y="713"/>
                  </a:lnTo>
                  <a:lnTo>
                    <a:pt x="820" y="709"/>
                  </a:lnTo>
                  <a:lnTo>
                    <a:pt x="812" y="711"/>
                  </a:lnTo>
                  <a:lnTo>
                    <a:pt x="806" y="715"/>
                  </a:lnTo>
                  <a:lnTo>
                    <a:pt x="797" y="717"/>
                  </a:lnTo>
                  <a:lnTo>
                    <a:pt x="789" y="722"/>
                  </a:lnTo>
                  <a:lnTo>
                    <a:pt x="780" y="726"/>
                  </a:lnTo>
                  <a:lnTo>
                    <a:pt x="770" y="732"/>
                  </a:lnTo>
                  <a:lnTo>
                    <a:pt x="761" y="736"/>
                  </a:lnTo>
                  <a:lnTo>
                    <a:pt x="751" y="741"/>
                  </a:lnTo>
                  <a:lnTo>
                    <a:pt x="740" y="745"/>
                  </a:lnTo>
                  <a:lnTo>
                    <a:pt x="730" y="747"/>
                  </a:lnTo>
                  <a:lnTo>
                    <a:pt x="721" y="751"/>
                  </a:lnTo>
                  <a:lnTo>
                    <a:pt x="711" y="757"/>
                  </a:lnTo>
                  <a:lnTo>
                    <a:pt x="702" y="758"/>
                  </a:lnTo>
                  <a:lnTo>
                    <a:pt x="694" y="760"/>
                  </a:lnTo>
                  <a:lnTo>
                    <a:pt x="687" y="762"/>
                  </a:lnTo>
                  <a:lnTo>
                    <a:pt x="681" y="764"/>
                  </a:lnTo>
                  <a:lnTo>
                    <a:pt x="683" y="758"/>
                  </a:lnTo>
                  <a:lnTo>
                    <a:pt x="687" y="753"/>
                  </a:lnTo>
                  <a:lnTo>
                    <a:pt x="690" y="747"/>
                  </a:lnTo>
                  <a:lnTo>
                    <a:pt x="696" y="741"/>
                  </a:lnTo>
                  <a:lnTo>
                    <a:pt x="700" y="734"/>
                  </a:lnTo>
                  <a:lnTo>
                    <a:pt x="706" y="728"/>
                  </a:lnTo>
                  <a:lnTo>
                    <a:pt x="711" y="720"/>
                  </a:lnTo>
                  <a:lnTo>
                    <a:pt x="717" y="713"/>
                  </a:lnTo>
                  <a:lnTo>
                    <a:pt x="721" y="705"/>
                  </a:lnTo>
                  <a:lnTo>
                    <a:pt x="727" y="698"/>
                  </a:lnTo>
                  <a:lnTo>
                    <a:pt x="730" y="690"/>
                  </a:lnTo>
                  <a:lnTo>
                    <a:pt x="734" y="682"/>
                  </a:lnTo>
                  <a:lnTo>
                    <a:pt x="738" y="675"/>
                  </a:lnTo>
                  <a:lnTo>
                    <a:pt x="740" y="669"/>
                  </a:lnTo>
                  <a:lnTo>
                    <a:pt x="742" y="665"/>
                  </a:lnTo>
                  <a:lnTo>
                    <a:pt x="744" y="662"/>
                  </a:lnTo>
                  <a:lnTo>
                    <a:pt x="740" y="658"/>
                  </a:lnTo>
                  <a:lnTo>
                    <a:pt x="736" y="656"/>
                  </a:lnTo>
                  <a:lnTo>
                    <a:pt x="730" y="656"/>
                  </a:lnTo>
                  <a:lnTo>
                    <a:pt x="723" y="658"/>
                  </a:lnTo>
                  <a:lnTo>
                    <a:pt x="713" y="658"/>
                  </a:lnTo>
                  <a:lnTo>
                    <a:pt x="706" y="662"/>
                  </a:lnTo>
                  <a:lnTo>
                    <a:pt x="694" y="665"/>
                  </a:lnTo>
                  <a:lnTo>
                    <a:pt x="685" y="667"/>
                  </a:lnTo>
                  <a:lnTo>
                    <a:pt x="673" y="671"/>
                  </a:lnTo>
                  <a:lnTo>
                    <a:pt x="662" y="675"/>
                  </a:lnTo>
                  <a:lnTo>
                    <a:pt x="652" y="679"/>
                  </a:lnTo>
                  <a:lnTo>
                    <a:pt x="643" y="682"/>
                  </a:lnTo>
                  <a:lnTo>
                    <a:pt x="633" y="684"/>
                  </a:lnTo>
                  <a:lnTo>
                    <a:pt x="628" y="688"/>
                  </a:lnTo>
                  <a:lnTo>
                    <a:pt x="620" y="690"/>
                  </a:lnTo>
                  <a:lnTo>
                    <a:pt x="618" y="694"/>
                  </a:lnTo>
                  <a:lnTo>
                    <a:pt x="654" y="584"/>
                  </a:lnTo>
                  <a:lnTo>
                    <a:pt x="651" y="586"/>
                  </a:lnTo>
                  <a:lnTo>
                    <a:pt x="645" y="587"/>
                  </a:lnTo>
                  <a:lnTo>
                    <a:pt x="637" y="589"/>
                  </a:lnTo>
                  <a:lnTo>
                    <a:pt x="631" y="593"/>
                  </a:lnTo>
                  <a:lnTo>
                    <a:pt x="620" y="595"/>
                  </a:lnTo>
                  <a:lnTo>
                    <a:pt x="611" y="601"/>
                  </a:lnTo>
                  <a:lnTo>
                    <a:pt x="599" y="603"/>
                  </a:lnTo>
                  <a:lnTo>
                    <a:pt x="588" y="608"/>
                  </a:lnTo>
                  <a:lnTo>
                    <a:pt x="576" y="610"/>
                  </a:lnTo>
                  <a:lnTo>
                    <a:pt x="567" y="614"/>
                  </a:lnTo>
                  <a:lnTo>
                    <a:pt x="555" y="618"/>
                  </a:lnTo>
                  <a:lnTo>
                    <a:pt x="548" y="622"/>
                  </a:lnTo>
                  <a:lnTo>
                    <a:pt x="540" y="624"/>
                  </a:lnTo>
                  <a:lnTo>
                    <a:pt x="536" y="625"/>
                  </a:lnTo>
                  <a:lnTo>
                    <a:pt x="533" y="627"/>
                  </a:lnTo>
                  <a:lnTo>
                    <a:pt x="531" y="627"/>
                  </a:lnTo>
                  <a:lnTo>
                    <a:pt x="597" y="544"/>
                  </a:lnTo>
                  <a:lnTo>
                    <a:pt x="595" y="538"/>
                  </a:lnTo>
                  <a:lnTo>
                    <a:pt x="593" y="532"/>
                  </a:lnTo>
                  <a:lnTo>
                    <a:pt x="584" y="534"/>
                  </a:lnTo>
                  <a:lnTo>
                    <a:pt x="576" y="540"/>
                  </a:lnTo>
                  <a:lnTo>
                    <a:pt x="571" y="542"/>
                  </a:lnTo>
                  <a:lnTo>
                    <a:pt x="567" y="547"/>
                  </a:lnTo>
                  <a:lnTo>
                    <a:pt x="561" y="553"/>
                  </a:lnTo>
                  <a:lnTo>
                    <a:pt x="557" y="557"/>
                  </a:lnTo>
                  <a:lnTo>
                    <a:pt x="552" y="563"/>
                  </a:lnTo>
                  <a:lnTo>
                    <a:pt x="548" y="568"/>
                  </a:lnTo>
                  <a:lnTo>
                    <a:pt x="542" y="572"/>
                  </a:lnTo>
                  <a:lnTo>
                    <a:pt x="538" y="578"/>
                  </a:lnTo>
                  <a:lnTo>
                    <a:pt x="533" y="587"/>
                  </a:lnTo>
                  <a:lnTo>
                    <a:pt x="527" y="595"/>
                  </a:lnTo>
                  <a:lnTo>
                    <a:pt x="525" y="587"/>
                  </a:lnTo>
                  <a:lnTo>
                    <a:pt x="525" y="582"/>
                  </a:lnTo>
                  <a:lnTo>
                    <a:pt x="527" y="574"/>
                  </a:lnTo>
                  <a:lnTo>
                    <a:pt x="531" y="568"/>
                  </a:lnTo>
                  <a:lnTo>
                    <a:pt x="533" y="563"/>
                  </a:lnTo>
                  <a:lnTo>
                    <a:pt x="536" y="555"/>
                  </a:lnTo>
                  <a:lnTo>
                    <a:pt x="538" y="551"/>
                  </a:lnTo>
                  <a:lnTo>
                    <a:pt x="544" y="546"/>
                  </a:lnTo>
                  <a:lnTo>
                    <a:pt x="546" y="538"/>
                  </a:lnTo>
                  <a:lnTo>
                    <a:pt x="550" y="534"/>
                  </a:lnTo>
                  <a:lnTo>
                    <a:pt x="552" y="527"/>
                  </a:lnTo>
                  <a:lnTo>
                    <a:pt x="555" y="521"/>
                  </a:lnTo>
                  <a:lnTo>
                    <a:pt x="557" y="515"/>
                  </a:lnTo>
                  <a:lnTo>
                    <a:pt x="557" y="509"/>
                  </a:lnTo>
                  <a:lnTo>
                    <a:pt x="557" y="504"/>
                  </a:lnTo>
                  <a:lnTo>
                    <a:pt x="555" y="496"/>
                  </a:lnTo>
                  <a:lnTo>
                    <a:pt x="554" y="494"/>
                  </a:lnTo>
                  <a:lnTo>
                    <a:pt x="550" y="494"/>
                  </a:lnTo>
                  <a:lnTo>
                    <a:pt x="544" y="494"/>
                  </a:lnTo>
                  <a:lnTo>
                    <a:pt x="538" y="496"/>
                  </a:lnTo>
                  <a:lnTo>
                    <a:pt x="531" y="498"/>
                  </a:lnTo>
                  <a:lnTo>
                    <a:pt x="523" y="502"/>
                  </a:lnTo>
                  <a:lnTo>
                    <a:pt x="516" y="506"/>
                  </a:lnTo>
                  <a:lnTo>
                    <a:pt x="508" y="509"/>
                  </a:lnTo>
                  <a:lnTo>
                    <a:pt x="498" y="513"/>
                  </a:lnTo>
                  <a:lnTo>
                    <a:pt x="491" y="519"/>
                  </a:lnTo>
                  <a:lnTo>
                    <a:pt x="483" y="521"/>
                  </a:lnTo>
                  <a:lnTo>
                    <a:pt x="476" y="527"/>
                  </a:lnTo>
                  <a:lnTo>
                    <a:pt x="468" y="528"/>
                  </a:lnTo>
                  <a:lnTo>
                    <a:pt x="464" y="532"/>
                  </a:lnTo>
                  <a:lnTo>
                    <a:pt x="459" y="534"/>
                  </a:lnTo>
                  <a:lnTo>
                    <a:pt x="457" y="536"/>
                  </a:lnTo>
                  <a:lnTo>
                    <a:pt x="502" y="405"/>
                  </a:lnTo>
                  <a:lnTo>
                    <a:pt x="491" y="401"/>
                  </a:lnTo>
                  <a:lnTo>
                    <a:pt x="384" y="460"/>
                  </a:lnTo>
                  <a:lnTo>
                    <a:pt x="386" y="454"/>
                  </a:lnTo>
                  <a:lnTo>
                    <a:pt x="388" y="449"/>
                  </a:lnTo>
                  <a:lnTo>
                    <a:pt x="392" y="439"/>
                  </a:lnTo>
                  <a:lnTo>
                    <a:pt x="394" y="433"/>
                  </a:lnTo>
                  <a:lnTo>
                    <a:pt x="398" y="424"/>
                  </a:lnTo>
                  <a:lnTo>
                    <a:pt x="401" y="414"/>
                  </a:lnTo>
                  <a:lnTo>
                    <a:pt x="405" y="407"/>
                  </a:lnTo>
                  <a:lnTo>
                    <a:pt x="409" y="397"/>
                  </a:lnTo>
                  <a:lnTo>
                    <a:pt x="413" y="388"/>
                  </a:lnTo>
                  <a:lnTo>
                    <a:pt x="417" y="378"/>
                  </a:lnTo>
                  <a:lnTo>
                    <a:pt x="419" y="369"/>
                  </a:lnTo>
                  <a:lnTo>
                    <a:pt x="422" y="361"/>
                  </a:lnTo>
                  <a:lnTo>
                    <a:pt x="424" y="356"/>
                  </a:lnTo>
                  <a:lnTo>
                    <a:pt x="424" y="350"/>
                  </a:lnTo>
                  <a:lnTo>
                    <a:pt x="424" y="344"/>
                  </a:lnTo>
                  <a:lnTo>
                    <a:pt x="424" y="342"/>
                  </a:lnTo>
                  <a:lnTo>
                    <a:pt x="419" y="344"/>
                  </a:lnTo>
                  <a:lnTo>
                    <a:pt x="413" y="346"/>
                  </a:lnTo>
                  <a:lnTo>
                    <a:pt x="405" y="346"/>
                  </a:lnTo>
                  <a:lnTo>
                    <a:pt x="400" y="348"/>
                  </a:lnTo>
                  <a:lnTo>
                    <a:pt x="392" y="350"/>
                  </a:lnTo>
                  <a:lnTo>
                    <a:pt x="382" y="352"/>
                  </a:lnTo>
                  <a:lnTo>
                    <a:pt x="375" y="354"/>
                  </a:lnTo>
                  <a:lnTo>
                    <a:pt x="367" y="357"/>
                  </a:lnTo>
                  <a:lnTo>
                    <a:pt x="358" y="359"/>
                  </a:lnTo>
                  <a:lnTo>
                    <a:pt x="348" y="359"/>
                  </a:lnTo>
                  <a:lnTo>
                    <a:pt x="339" y="361"/>
                  </a:lnTo>
                  <a:lnTo>
                    <a:pt x="331" y="365"/>
                  </a:lnTo>
                  <a:lnTo>
                    <a:pt x="324" y="367"/>
                  </a:lnTo>
                  <a:lnTo>
                    <a:pt x="314" y="371"/>
                  </a:lnTo>
                  <a:lnTo>
                    <a:pt x="306" y="373"/>
                  </a:lnTo>
                  <a:lnTo>
                    <a:pt x="301" y="376"/>
                  </a:lnTo>
                  <a:lnTo>
                    <a:pt x="352" y="274"/>
                  </a:lnTo>
                  <a:lnTo>
                    <a:pt x="348" y="272"/>
                  </a:lnTo>
                  <a:lnTo>
                    <a:pt x="344" y="268"/>
                  </a:lnTo>
                  <a:lnTo>
                    <a:pt x="343" y="264"/>
                  </a:lnTo>
                  <a:lnTo>
                    <a:pt x="337" y="266"/>
                  </a:lnTo>
                  <a:lnTo>
                    <a:pt x="333" y="266"/>
                  </a:lnTo>
                  <a:lnTo>
                    <a:pt x="327" y="268"/>
                  </a:lnTo>
                  <a:lnTo>
                    <a:pt x="322" y="270"/>
                  </a:lnTo>
                  <a:lnTo>
                    <a:pt x="316" y="274"/>
                  </a:lnTo>
                  <a:lnTo>
                    <a:pt x="308" y="276"/>
                  </a:lnTo>
                  <a:lnTo>
                    <a:pt x="301" y="280"/>
                  </a:lnTo>
                  <a:lnTo>
                    <a:pt x="295" y="283"/>
                  </a:lnTo>
                  <a:lnTo>
                    <a:pt x="287" y="289"/>
                  </a:lnTo>
                  <a:lnTo>
                    <a:pt x="280" y="293"/>
                  </a:lnTo>
                  <a:lnTo>
                    <a:pt x="270" y="297"/>
                  </a:lnTo>
                  <a:lnTo>
                    <a:pt x="263" y="300"/>
                  </a:lnTo>
                  <a:lnTo>
                    <a:pt x="257" y="304"/>
                  </a:lnTo>
                  <a:lnTo>
                    <a:pt x="249" y="308"/>
                  </a:lnTo>
                  <a:lnTo>
                    <a:pt x="244" y="312"/>
                  </a:lnTo>
                  <a:lnTo>
                    <a:pt x="238" y="314"/>
                  </a:lnTo>
                  <a:lnTo>
                    <a:pt x="234" y="318"/>
                  </a:lnTo>
                  <a:lnTo>
                    <a:pt x="280" y="211"/>
                  </a:lnTo>
                  <a:lnTo>
                    <a:pt x="274" y="209"/>
                  </a:lnTo>
                  <a:lnTo>
                    <a:pt x="270" y="211"/>
                  </a:lnTo>
                  <a:lnTo>
                    <a:pt x="263" y="211"/>
                  </a:lnTo>
                  <a:lnTo>
                    <a:pt x="255" y="213"/>
                  </a:lnTo>
                  <a:lnTo>
                    <a:pt x="248" y="215"/>
                  </a:lnTo>
                  <a:lnTo>
                    <a:pt x="238" y="217"/>
                  </a:lnTo>
                  <a:lnTo>
                    <a:pt x="228" y="221"/>
                  </a:lnTo>
                  <a:lnTo>
                    <a:pt x="219" y="226"/>
                  </a:lnTo>
                  <a:lnTo>
                    <a:pt x="208" y="228"/>
                  </a:lnTo>
                  <a:lnTo>
                    <a:pt x="198" y="232"/>
                  </a:lnTo>
                  <a:lnTo>
                    <a:pt x="189" y="236"/>
                  </a:lnTo>
                  <a:lnTo>
                    <a:pt x="181" y="241"/>
                  </a:lnTo>
                  <a:lnTo>
                    <a:pt x="171" y="243"/>
                  </a:lnTo>
                  <a:lnTo>
                    <a:pt x="166" y="247"/>
                  </a:lnTo>
                  <a:lnTo>
                    <a:pt x="160" y="249"/>
                  </a:lnTo>
                  <a:lnTo>
                    <a:pt x="158" y="251"/>
                  </a:lnTo>
                  <a:lnTo>
                    <a:pt x="160" y="243"/>
                  </a:lnTo>
                  <a:lnTo>
                    <a:pt x="162" y="238"/>
                  </a:lnTo>
                  <a:lnTo>
                    <a:pt x="166" y="228"/>
                  </a:lnTo>
                  <a:lnTo>
                    <a:pt x="170" y="222"/>
                  </a:lnTo>
                  <a:lnTo>
                    <a:pt x="171" y="215"/>
                  </a:lnTo>
                  <a:lnTo>
                    <a:pt x="175" y="209"/>
                  </a:lnTo>
                  <a:lnTo>
                    <a:pt x="179" y="200"/>
                  </a:lnTo>
                  <a:lnTo>
                    <a:pt x="183" y="194"/>
                  </a:lnTo>
                  <a:lnTo>
                    <a:pt x="185" y="186"/>
                  </a:lnTo>
                  <a:lnTo>
                    <a:pt x="189" y="179"/>
                  </a:lnTo>
                  <a:lnTo>
                    <a:pt x="192" y="171"/>
                  </a:lnTo>
                  <a:lnTo>
                    <a:pt x="194" y="164"/>
                  </a:lnTo>
                  <a:lnTo>
                    <a:pt x="196" y="156"/>
                  </a:lnTo>
                  <a:lnTo>
                    <a:pt x="198" y="148"/>
                  </a:lnTo>
                  <a:lnTo>
                    <a:pt x="198" y="143"/>
                  </a:lnTo>
                  <a:lnTo>
                    <a:pt x="198" y="135"/>
                  </a:lnTo>
                  <a:lnTo>
                    <a:pt x="194" y="131"/>
                  </a:lnTo>
                  <a:lnTo>
                    <a:pt x="190" y="127"/>
                  </a:lnTo>
                  <a:lnTo>
                    <a:pt x="185" y="122"/>
                  </a:lnTo>
                  <a:lnTo>
                    <a:pt x="177" y="116"/>
                  </a:lnTo>
                  <a:lnTo>
                    <a:pt x="171" y="122"/>
                  </a:lnTo>
                  <a:lnTo>
                    <a:pt x="168" y="129"/>
                  </a:lnTo>
                  <a:lnTo>
                    <a:pt x="162" y="133"/>
                  </a:lnTo>
                  <a:lnTo>
                    <a:pt x="158" y="141"/>
                  </a:lnTo>
                  <a:lnTo>
                    <a:pt x="154" y="148"/>
                  </a:lnTo>
                  <a:lnTo>
                    <a:pt x="149" y="154"/>
                  </a:lnTo>
                  <a:lnTo>
                    <a:pt x="143" y="160"/>
                  </a:lnTo>
                  <a:lnTo>
                    <a:pt x="137" y="167"/>
                  </a:lnTo>
                  <a:lnTo>
                    <a:pt x="132" y="173"/>
                  </a:lnTo>
                  <a:lnTo>
                    <a:pt x="124" y="179"/>
                  </a:lnTo>
                  <a:lnTo>
                    <a:pt x="118" y="183"/>
                  </a:lnTo>
                  <a:lnTo>
                    <a:pt x="111" y="188"/>
                  </a:lnTo>
                  <a:lnTo>
                    <a:pt x="103" y="192"/>
                  </a:lnTo>
                  <a:lnTo>
                    <a:pt x="95" y="196"/>
                  </a:lnTo>
                  <a:lnTo>
                    <a:pt x="86" y="198"/>
                  </a:lnTo>
                  <a:lnTo>
                    <a:pt x="78" y="200"/>
                  </a:lnTo>
                  <a:lnTo>
                    <a:pt x="118" y="105"/>
                  </a:lnTo>
                  <a:lnTo>
                    <a:pt x="116" y="103"/>
                  </a:lnTo>
                  <a:lnTo>
                    <a:pt x="111" y="101"/>
                  </a:lnTo>
                  <a:lnTo>
                    <a:pt x="27" y="179"/>
                  </a:lnTo>
                  <a:lnTo>
                    <a:pt x="19" y="173"/>
                  </a:lnTo>
                  <a:lnTo>
                    <a:pt x="14" y="165"/>
                  </a:lnTo>
                  <a:lnTo>
                    <a:pt x="10" y="160"/>
                  </a:lnTo>
                  <a:lnTo>
                    <a:pt x="8" y="156"/>
                  </a:lnTo>
                  <a:lnTo>
                    <a:pt x="4" y="150"/>
                  </a:lnTo>
                  <a:lnTo>
                    <a:pt x="0" y="146"/>
                  </a:lnTo>
                  <a:lnTo>
                    <a:pt x="130" y="0"/>
                  </a:lnTo>
                  <a:lnTo>
                    <a:pt x="137" y="4"/>
                  </a:lnTo>
                  <a:lnTo>
                    <a:pt x="156" y="17"/>
                  </a:lnTo>
                  <a:lnTo>
                    <a:pt x="181" y="38"/>
                  </a:lnTo>
                  <a:lnTo>
                    <a:pt x="211" y="65"/>
                  </a:lnTo>
                  <a:lnTo>
                    <a:pt x="246" y="97"/>
                  </a:lnTo>
                  <a:lnTo>
                    <a:pt x="286" y="135"/>
                  </a:lnTo>
                  <a:lnTo>
                    <a:pt x="325" y="173"/>
                  </a:lnTo>
                  <a:lnTo>
                    <a:pt x="369" y="215"/>
                  </a:lnTo>
                  <a:lnTo>
                    <a:pt x="409" y="255"/>
                  </a:lnTo>
                  <a:lnTo>
                    <a:pt x="451" y="297"/>
                  </a:lnTo>
                  <a:lnTo>
                    <a:pt x="489" y="335"/>
                  </a:lnTo>
                  <a:lnTo>
                    <a:pt x="525" y="371"/>
                  </a:lnTo>
                  <a:lnTo>
                    <a:pt x="555" y="401"/>
                  </a:lnTo>
                  <a:lnTo>
                    <a:pt x="582" y="426"/>
                  </a:lnTo>
                  <a:lnTo>
                    <a:pt x="601" y="445"/>
                  </a:lnTo>
                  <a:lnTo>
                    <a:pt x="611" y="456"/>
                  </a:lnTo>
                  <a:lnTo>
                    <a:pt x="635" y="477"/>
                  </a:lnTo>
                  <a:lnTo>
                    <a:pt x="662" y="500"/>
                  </a:lnTo>
                  <a:lnTo>
                    <a:pt x="687" y="521"/>
                  </a:lnTo>
                  <a:lnTo>
                    <a:pt x="713" y="546"/>
                  </a:lnTo>
                  <a:lnTo>
                    <a:pt x="740" y="568"/>
                  </a:lnTo>
                  <a:lnTo>
                    <a:pt x="765" y="591"/>
                  </a:lnTo>
                  <a:lnTo>
                    <a:pt x="791" y="616"/>
                  </a:lnTo>
                  <a:lnTo>
                    <a:pt x="818" y="641"/>
                  </a:lnTo>
                  <a:lnTo>
                    <a:pt x="843" y="665"/>
                  </a:lnTo>
                  <a:lnTo>
                    <a:pt x="867" y="690"/>
                  </a:lnTo>
                  <a:lnTo>
                    <a:pt x="892" y="715"/>
                  </a:lnTo>
                  <a:lnTo>
                    <a:pt x="919" y="741"/>
                  </a:lnTo>
                  <a:lnTo>
                    <a:pt x="941" y="766"/>
                  </a:lnTo>
                  <a:lnTo>
                    <a:pt x="966" y="793"/>
                  </a:lnTo>
                  <a:lnTo>
                    <a:pt x="989" y="817"/>
                  </a:lnTo>
                  <a:lnTo>
                    <a:pt x="1014" y="844"/>
                  </a:lnTo>
                  <a:lnTo>
                    <a:pt x="1014" y="846"/>
                  </a:lnTo>
                  <a:lnTo>
                    <a:pt x="1012" y="848"/>
                  </a:lnTo>
                  <a:lnTo>
                    <a:pt x="1006" y="853"/>
                  </a:lnTo>
                  <a:lnTo>
                    <a:pt x="1002" y="861"/>
                  </a:lnTo>
                  <a:lnTo>
                    <a:pt x="996" y="867"/>
                  </a:lnTo>
                  <a:lnTo>
                    <a:pt x="989" y="876"/>
                  </a:lnTo>
                  <a:lnTo>
                    <a:pt x="979" y="884"/>
                  </a:lnTo>
                  <a:lnTo>
                    <a:pt x="974" y="895"/>
                  </a:lnTo>
                  <a:lnTo>
                    <a:pt x="964" y="905"/>
                  </a:lnTo>
                  <a:lnTo>
                    <a:pt x="957" y="914"/>
                  </a:lnTo>
                  <a:lnTo>
                    <a:pt x="949" y="924"/>
                  </a:lnTo>
                  <a:lnTo>
                    <a:pt x="941" y="933"/>
                  </a:lnTo>
                  <a:lnTo>
                    <a:pt x="936" y="941"/>
                  </a:lnTo>
                  <a:lnTo>
                    <a:pt x="932" y="950"/>
                  </a:lnTo>
                  <a:lnTo>
                    <a:pt x="928" y="958"/>
                  </a:lnTo>
                  <a:lnTo>
                    <a:pt x="928" y="964"/>
                  </a:lnTo>
                  <a:lnTo>
                    <a:pt x="936" y="971"/>
                  </a:lnTo>
                  <a:lnTo>
                    <a:pt x="943" y="979"/>
                  </a:lnTo>
                  <a:lnTo>
                    <a:pt x="951" y="987"/>
                  </a:lnTo>
                  <a:lnTo>
                    <a:pt x="960" y="996"/>
                  </a:lnTo>
                  <a:lnTo>
                    <a:pt x="968" y="1004"/>
                  </a:lnTo>
                  <a:lnTo>
                    <a:pt x="979" y="1013"/>
                  </a:lnTo>
                  <a:lnTo>
                    <a:pt x="987" y="1023"/>
                  </a:lnTo>
                  <a:lnTo>
                    <a:pt x="996" y="1034"/>
                  </a:lnTo>
                  <a:lnTo>
                    <a:pt x="1006" y="1042"/>
                  </a:lnTo>
                  <a:lnTo>
                    <a:pt x="1015" y="1051"/>
                  </a:lnTo>
                  <a:lnTo>
                    <a:pt x="1025" y="1061"/>
                  </a:lnTo>
                  <a:lnTo>
                    <a:pt x="1033" y="1070"/>
                  </a:lnTo>
                  <a:lnTo>
                    <a:pt x="1042" y="1078"/>
                  </a:lnTo>
                  <a:lnTo>
                    <a:pt x="1050" y="1087"/>
                  </a:lnTo>
                  <a:lnTo>
                    <a:pt x="1059" y="1095"/>
                  </a:lnTo>
                  <a:lnTo>
                    <a:pt x="1067" y="1102"/>
                  </a:lnTo>
                  <a:lnTo>
                    <a:pt x="1061" y="1106"/>
                  </a:lnTo>
                  <a:lnTo>
                    <a:pt x="1057" y="1112"/>
                  </a:lnTo>
                  <a:lnTo>
                    <a:pt x="1050" y="1116"/>
                  </a:lnTo>
                  <a:lnTo>
                    <a:pt x="1044" y="1121"/>
                  </a:lnTo>
                  <a:lnTo>
                    <a:pt x="1038" y="1125"/>
                  </a:lnTo>
                  <a:lnTo>
                    <a:pt x="1031" y="1131"/>
                  </a:lnTo>
                  <a:lnTo>
                    <a:pt x="1025" y="1137"/>
                  </a:lnTo>
                  <a:lnTo>
                    <a:pt x="1019" y="1142"/>
                  </a:lnTo>
                  <a:lnTo>
                    <a:pt x="900" y="1004"/>
                  </a:lnTo>
                  <a:lnTo>
                    <a:pt x="90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285"/>
            <p:cNvSpPr>
              <a:spLocks/>
            </p:cNvSpPr>
            <p:nvPr/>
          </p:nvSpPr>
          <p:spPr bwMode="auto">
            <a:xfrm>
              <a:off x="4286250" y="2200275"/>
              <a:ext cx="925513" cy="866775"/>
            </a:xfrm>
            <a:custGeom>
              <a:avLst/>
              <a:gdLst>
                <a:gd name="T0" fmla="*/ 133 w 1165"/>
                <a:gd name="T1" fmla="*/ 925 h 1092"/>
                <a:gd name="T2" fmla="*/ 125 w 1165"/>
                <a:gd name="T3" fmla="*/ 912 h 1092"/>
                <a:gd name="T4" fmla="*/ 110 w 1165"/>
                <a:gd name="T5" fmla="*/ 891 h 1092"/>
                <a:gd name="T6" fmla="*/ 93 w 1165"/>
                <a:gd name="T7" fmla="*/ 868 h 1092"/>
                <a:gd name="T8" fmla="*/ 78 w 1165"/>
                <a:gd name="T9" fmla="*/ 849 h 1092"/>
                <a:gd name="T10" fmla="*/ 68 w 1165"/>
                <a:gd name="T11" fmla="*/ 840 h 1092"/>
                <a:gd name="T12" fmla="*/ 1127 w 1165"/>
                <a:gd name="T13" fmla="*/ 131 h 1092"/>
                <a:gd name="T14" fmla="*/ 1017 w 1165"/>
                <a:gd name="T15" fmla="*/ 199 h 1092"/>
                <a:gd name="T16" fmla="*/ 910 w 1165"/>
                <a:gd name="T17" fmla="*/ 277 h 1092"/>
                <a:gd name="T18" fmla="*/ 808 w 1165"/>
                <a:gd name="T19" fmla="*/ 363 h 1092"/>
                <a:gd name="T20" fmla="*/ 705 w 1165"/>
                <a:gd name="T21" fmla="*/ 450 h 1092"/>
                <a:gd name="T22" fmla="*/ 606 w 1165"/>
                <a:gd name="T23" fmla="*/ 534 h 1092"/>
                <a:gd name="T24" fmla="*/ 604 w 1165"/>
                <a:gd name="T25" fmla="*/ 517 h 1092"/>
                <a:gd name="T26" fmla="*/ 608 w 1165"/>
                <a:gd name="T27" fmla="*/ 501 h 1092"/>
                <a:gd name="T28" fmla="*/ 618 w 1165"/>
                <a:gd name="T29" fmla="*/ 482 h 1092"/>
                <a:gd name="T30" fmla="*/ 638 w 1165"/>
                <a:gd name="T31" fmla="*/ 463 h 1092"/>
                <a:gd name="T32" fmla="*/ 720 w 1165"/>
                <a:gd name="T33" fmla="*/ 395 h 1092"/>
                <a:gd name="T34" fmla="*/ 804 w 1165"/>
                <a:gd name="T35" fmla="*/ 328 h 1092"/>
                <a:gd name="T36" fmla="*/ 888 w 1165"/>
                <a:gd name="T37" fmla="*/ 260 h 1092"/>
                <a:gd name="T38" fmla="*/ 969 w 1165"/>
                <a:gd name="T39" fmla="*/ 192 h 1092"/>
                <a:gd name="T40" fmla="*/ 1049 w 1165"/>
                <a:gd name="T41" fmla="*/ 123 h 1092"/>
                <a:gd name="T42" fmla="*/ 1085 w 1165"/>
                <a:gd name="T43" fmla="*/ 85 h 1092"/>
                <a:gd name="T44" fmla="*/ 1072 w 1165"/>
                <a:gd name="T45" fmla="*/ 66 h 1092"/>
                <a:gd name="T46" fmla="*/ 1047 w 1165"/>
                <a:gd name="T47" fmla="*/ 59 h 1092"/>
                <a:gd name="T48" fmla="*/ 159 w 1165"/>
                <a:gd name="T49" fmla="*/ 836 h 1092"/>
                <a:gd name="T50" fmla="*/ 178 w 1165"/>
                <a:gd name="T51" fmla="*/ 836 h 1092"/>
                <a:gd name="T52" fmla="*/ 205 w 1165"/>
                <a:gd name="T53" fmla="*/ 815 h 1092"/>
                <a:gd name="T54" fmla="*/ 230 w 1165"/>
                <a:gd name="T55" fmla="*/ 792 h 1092"/>
                <a:gd name="T56" fmla="*/ 256 w 1165"/>
                <a:gd name="T57" fmla="*/ 769 h 1092"/>
                <a:gd name="T58" fmla="*/ 283 w 1165"/>
                <a:gd name="T59" fmla="*/ 748 h 1092"/>
                <a:gd name="T60" fmla="*/ 313 w 1165"/>
                <a:gd name="T61" fmla="*/ 735 h 1092"/>
                <a:gd name="T62" fmla="*/ 298 w 1165"/>
                <a:gd name="T63" fmla="*/ 764 h 1092"/>
                <a:gd name="T64" fmla="*/ 272 w 1165"/>
                <a:gd name="T65" fmla="*/ 796 h 1092"/>
                <a:gd name="T66" fmla="*/ 241 w 1165"/>
                <a:gd name="T67" fmla="*/ 824 h 1092"/>
                <a:gd name="T68" fmla="*/ 216 w 1165"/>
                <a:gd name="T69" fmla="*/ 849 h 1092"/>
                <a:gd name="T70" fmla="*/ 201 w 1165"/>
                <a:gd name="T71" fmla="*/ 866 h 1092"/>
                <a:gd name="T72" fmla="*/ 207 w 1165"/>
                <a:gd name="T73" fmla="*/ 880 h 1092"/>
                <a:gd name="T74" fmla="*/ 171 w 1165"/>
                <a:gd name="T75" fmla="*/ 950 h 1092"/>
                <a:gd name="T76" fmla="*/ 146 w 1165"/>
                <a:gd name="T77" fmla="*/ 963 h 1092"/>
                <a:gd name="T78" fmla="*/ 121 w 1165"/>
                <a:gd name="T79" fmla="*/ 992 h 1092"/>
                <a:gd name="T80" fmla="*/ 95 w 1165"/>
                <a:gd name="T81" fmla="*/ 1024 h 1092"/>
                <a:gd name="T82" fmla="*/ 70 w 1165"/>
                <a:gd name="T83" fmla="*/ 1058 h 1092"/>
                <a:gd name="T84" fmla="*/ 45 w 1165"/>
                <a:gd name="T85" fmla="*/ 1085 h 1092"/>
                <a:gd name="T86" fmla="*/ 0 w 1165"/>
                <a:gd name="T87" fmla="*/ 106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5" h="1092">
                  <a:moveTo>
                    <a:pt x="0" y="1060"/>
                  </a:moveTo>
                  <a:lnTo>
                    <a:pt x="135" y="927"/>
                  </a:lnTo>
                  <a:lnTo>
                    <a:pt x="133" y="925"/>
                  </a:lnTo>
                  <a:lnTo>
                    <a:pt x="131" y="921"/>
                  </a:lnTo>
                  <a:lnTo>
                    <a:pt x="127" y="916"/>
                  </a:lnTo>
                  <a:lnTo>
                    <a:pt x="125" y="912"/>
                  </a:lnTo>
                  <a:lnTo>
                    <a:pt x="120" y="904"/>
                  </a:lnTo>
                  <a:lnTo>
                    <a:pt x="116" y="899"/>
                  </a:lnTo>
                  <a:lnTo>
                    <a:pt x="110" y="891"/>
                  </a:lnTo>
                  <a:lnTo>
                    <a:pt x="104" y="883"/>
                  </a:lnTo>
                  <a:lnTo>
                    <a:pt x="99" y="876"/>
                  </a:lnTo>
                  <a:lnTo>
                    <a:pt x="93" y="868"/>
                  </a:lnTo>
                  <a:lnTo>
                    <a:pt x="87" y="861"/>
                  </a:lnTo>
                  <a:lnTo>
                    <a:pt x="81" y="855"/>
                  </a:lnTo>
                  <a:lnTo>
                    <a:pt x="78" y="849"/>
                  </a:lnTo>
                  <a:lnTo>
                    <a:pt x="74" y="845"/>
                  </a:lnTo>
                  <a:lnTo>
                    <a:pt x="70" y="842"/>
                  </a:lnTo>
                  <a:lnTo>
                    <a:pt x="68" y="840"/>
                  </a:lnTo>
                  <a:lnTo>
                    <a:pt x="1062" y="0"/>
                  </a:lnTo>
                  <a:lnTo>
                    <a:pt x="1165" y="114"/>
                  </a:lnTo>
                  <a:lnTo>
                    <a:pt x="1127" y="131"/>
                  </a:lnTo>
                  <a:lnTo>
                    <a:pt x="1089" y="152"/>
                  </a:lnTo>
                  <a:lnTo>
                    <a:pt x="1053" y="174"/>
                  </a:lnTo>
                  <a:lnTo>
                    <a:pt x="1017" y="199"/>
                  </a:lnTo>
                  <a:lnTo>
                    <a:pt x="981" y="224"/>
                  </a:lnTo>
                  <a:lnTo>
                    <a:pt x="946" y="251"/>
                  </a:lnTo>
                  <a:lnTo>
                    <a:pt x="910" y="277"/>
                  </a:lnTo>
                  <a:lnTo>
                    <a:pt x="876" y="306"/>
                  </a:lnTo>
                  <a:lnTo>
                    <a:pt x="842" y="334"/>
                  </a:lnTo>
                  <a:lnTo>
                    <a:pt x="808" y="363"/>
                  </a:lnTo>
                  <a:lnTo>
                    <a:pt x="773" y="393"/>
                  </a:lnTo>
                  <a:lnTo>
                    <a:pt x="739" y="422"/>
                  </a:lnTo>
                  <a:lnTo>
                    <a:pt x="705" y="450"/>
                  </a:lnTo>
                  <a:lnTo>
                    <a:pt x="673" y="479"/>
                  </a:lnTo>
                  <a:lnTo>
                    <a:pt x="638" y="505"/>
                  </a:lnTo>
                  <a:lnTo>
                    <a:pt x="606" y="534"/>
                  </a:lnTo>
                  <a:lnTo>
                    <a:pt x="604" y="526"/>
                  </a:lnTo>
                  <a:lnTo>
                    <a:pt x="604" y="522"/>
                  </a:lnTo>
                  <a:lnTo>
                    <a:pt x="604" y="517"/>
                  </a:lnTo>
                  <a:lnTo>
                    <a:pt x="606" y="511"/>
                  </a:lnTo>
                  <a:lnTo>
                    <a:pt x="606" y="507"/>
                  </a:lnTo>
                  <a:lnTo>
                    <a:pt x="608" y="501"/>
                  </a:lnTo>
                  <a:lnTo>
                    <a:pt x="612" y="496"/>
                  </a:lnTo>
                  <a:lnTo>
                    <a:pt x="614" y="492"/>
                  </a:lnTo>
                  <a:lnTo>
                    <a:pt x="618" y="482"/>
                  </a:lnTo>
                  <a:lnTo>
                    <a:pt x="625" y="477"/>
                  </a:lnTo>
                  <a:lnTo>
                    <a:pt x="631" y="469"/>
                  </a:lnTo>
                  <a:lnTo>
                    <a:pt x="638" y="463"/>
                  </a:lnTo>
                  <a:lnTo>
                    <a:pt x="665" y="441"/>
                  </a:lnTo>
                  <a:lnTo>
                    <a:pt x="692" y="418"/>
                  </a:lnTo>
                  <a:lnTo>
                    <a:pt x="720" y="395"/>
                  </a:lnTo>
                  <a:lnTo>
                    <a:pt x="749" y="372"/>
                  </a:lnTo>
                  <a:lnTo>
                    <a:pt x="775" y="349"/>
                  </a:lnTo>
                  <a:lnTo>
                    <a:pt x="804" y="328"/>
                  </a:lnTo>
                  <a:lnTo>
                    <a:pt x="830" y="304"/>
                  </a:lnTo>
                  <a:lnTo>
                    <a:pt x="859" y="283"/>
                  </a:lnTo>
                  <a:lnTo>
                    <a:pt x="888" y="260"/>
                  </a:lnTo>
                  <a:lnTo>
                    <a:pt x="914" y="237"/>
                  </a:lnTo>
                  <a:lnTo>
                    <a:pt x="941" y="214"/>
                  </a:lnTo>
                  <a:lnTo>
                    <a:pt x="969" y="192"/>
                  </a:lnTo>
                  <a:lnTo>
                    <a:pt x="996" y="169"/>
                  </a:lnTo>
                  <a:lnTo>
                    <a:pt x="1022" y="148"/>
                  </a:lnTo>
                  <a:lnTo>
                    <a:pt x="1049" y="123"/>
                  </a:lnTo>
                  <a:lnTo>
                    <a:pt x="1078" y="102"/>
                  </a:lnTo>
                  <a:lnTo>
                    <a:pt x="1083" y="93"/>
                  </a:lnTo>
                  <a:lnTo>
                    <a:pt x="1085" y="85"/>
                  </a:lnTo>
                  <a:lnTo>
                    <a:pt x="1083" y="78"/>
                  </a:lnTo>
                  <a:lnTo>
                    <a:pt x="1080" y="72"/>
                  </a:lnTo>
                  <a:lnTo>
                    <a:pt x="1072" y="66"/>
                  </a:lnTo>
                  <a:lnTo>
                    <a:pt x="1064" y="62"/>
                  </a:lnTo>
                  <a:lnTo>
                    <a:pt x="1055" y="59"/>
                  </a:lnTo>
                  <a:lnTo>
                    <a:pt x="1047" y="59"/>
                  </a:lnTo>
                  <a:lnTo>
                    <a:pt x="154" y="830"/>
                  </a:lnTo>
                  <a:lnTo>
                    <a:pt x="156" y="832"/>
                  </a:lnTo>
                  <a:lnTo>
                    <a:pt x="159" y="836"/>
                  </a:lnTo>
                  <a:lnTo>
                    <a:pt x="165" y="840"/>
                  </a:lnTo>
                  <a:lnTo>
                    <a:pt x="171" y="843"/>
                  </a:lnTo>
                  <a:lnTo>
                    <a:pt x="178" y="836"/>
                  </a:lnTo>
                  <a:lnTo>
                    <a:pt x="188" y="830"/>
                  </a:lnTo>
                  <a:lnTo>
                    <a:pt x="196" y="823"/>
                  </a:lnTo>
                  <a:lnTo>
                    <a:pt x="205" y="815"/>
                  </a:lnTo>
                  <a:lnTo>
                    <a:pt x="213" y="807"/>
                  </a:lnTo>
                  <a:lnTo>
                    <a:pt x="222" y="800"/>
                  </a:lnTo>
                  <a:lnTo>
                    <a:pt x="230" y="792"/>
                  </a:lnTo>
                  <a:lnTo>
                    <a:pt x="239" y="785"/>
                  </a:lnTo>
                  <a:lnTo>
                    <a:pt x="247" y="777"/>
                  </a:lnTo>
                  <a:lnTo>
                    <a:pt x="256" y="769"/>
                  </a:lnTo>
                  <a:lnTo>
                    <a:pt x="266" y="762"/>
                  </a:lnTo>
                  <a:lnTo>
                    <a:pt x="273" y="754"/>
                  </a:lnTo>
                  <a:lnTo>
                    <a:pt x="283" y="748"/>
                  </a:lnTo>
                  <a:lnTo>
                    <a:pt x="293" y="743"/>
                  </a:lnTo>
                  <a:lnTo>
                    <a:pt x="302" y="737"/>
                  </a:lnTo>
                  <a:lnTo>
                    <a:pt x="313" y="735"/>
                  </a:lnTo>
                  <a:lnTo>
                    <a:pt x="310" y="743"/>
                  </a:lnTo>
                  <a:lnTo>
                    <a:pt x="304" y="752"/>
                  </a:lnTo>
                  <a:lnTo>
                    <a:pt x="298" y="764"/>
                  </a:lnTo>
                  <a:lnTo>
                    <a:pt x="291" y="775"/>
                  </a:lnTo>
                  <a:lnTo>
                    <a:pt x="281" y="785"/>
                  </a:lnTo>
                  <a:lnTo>
                    <a:pt x="272" y="796"/>
                  </a:lnTo>
                  <a:lnTo>
                    <a:pt x="262" y="805"/>
                  </a:lnTo>
                  <a:lnTo>
                    <a:pt x="253" y="817"/>
                  </a:lnTo>
                  <a:lnTo>
                    <a:pt x="241" y="824"/>
                  </a:lnTo>
                  <a:lnTo>
                    <a:pt x="234" y="834"/>
                  </a:lnTo>
                  <a:lnTo>
                    <a:pt x="222" y="842"/>
                  </a:lnTo>
                  <a:lnTo>
                    <a:pt x="216" y="849"/>
                  </a:lnTo>
                  <a:lnTo>
                    <a:pt x="209" y="855"/>
                  </a:lnTo>
                  <a:lnTo>
                    <a:pt x="205" y="863"/>
                  </a:lnTo>
                  <a:lnTo>
                    <a:pt x="201" y="866"/>
                  </a:lnTo>
                  <a:lnTo>
                    <a:pt x="201" y="868"/>
                  </a:lnTo>
                  <a:lnTo>
                    <a:pt x="203" y="874"/>
                  </a:lnTo>
                  <a:lnTo>
                    <a:pt x="207" y="880"/>
                  </a:lnTo>
                  <a:lnTo>
                    <a:pt x="213" y="885"/>
                  </a:lnTo>
                  <a:lnTo>
                    <a:pt x="218" y="891"/>
                  </a:lnTo>
                  <a:lnTo>
                    <a:pt x="171" y="950"/>
                  </a:lnTo>
                  <a:lnTo>
                    <a:pt x="163" y="952"/>
                  </a:lnTo>
                  <a:lnTo>
                    <a:pt x="156" y="958"/>
                  </a:lnTo>
                  <a:lnTo>
                    <a:pt x="146" y="963"/>
                  </a:lnTo>
                  <a:lnTo>
                    <a:pt x="139" y="973"/>
                  </a:lnTo>
                  <a:lnTo>
                    <a:pt x="129" y="980"/>
                  </a:lnTo>
                  <a:lnTo>
                    <a:pt x="121" y="992"/>
                  </a:lnTo>
                  <a:lnTo>
                    <a:pt x="112" y="1001"/>
                  </a:lnTo>
                  <a:lnTo>
                    <a:pt x="104" y="1013"/>
                  </a:lnTo>
                  <a:lnTo>
                    <a:pt x="95" y="1024"/>
                  </a:lnTo>
                  <a:lnTo>
                    <a:pt x="85" y="1035"/>
                  </a:lnTo>
                  <a:lnTo>
                    <a:pt x="78" y="1047"/>
                  </a:lnTo>
                  <a:lnTo>
                    <a:pt x="70" y="1058"/>
                  </a:lnTo>
                  <a:lnTo>
                    <a:pt x="61" y="1066"/>
                  </a:lnTo>
                  <a:lnTo>
                    <a:pt x="53" y="1077"/>
                  </a:lnTo>
                  <a:lnTo>
                    <a:pt x="45" y="1085"/>
                  </a:lnTo>
                  <a:lnTo>
                    <a:pt x="40" y="1092"/>
                  </a:lnTo>
                  <a:lnTo>
                    <a:pt x="0" y="1060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286"/>
            <p:cNvSpPr>
              <a:spLocks/>
            </p:cNvSpPr>
            <p:nvPr/>
          </p:nvSpPr>
          <p:spPr bwMode="auto">
            <a:xfrm>
              <a:off x="3325813" y="2281238"/>
              <a:ext cx="784225" cy="774700"/>
            </a:xfrm>
            <a:custGeom>
              <a:avLst/>
              <a:gdLst>
                <a:gd name="T0" fmla="*/ 754 w 986"/>
                <a:gd name="T1" fmla="*/ 875 h 975"/>
                <a:gd name="T2" fmla="*/ 612 w 986"/>
                <a:gd name="T3" fmla="*/ 736 h 975"/>
                <a:gd name="T4" fmla="*/ 469 w 986"/>
                <a:gd name="T5" fmla="*/ 595 h 975"/>
                <a:gd name="T6" fmla="*/ 325 w 986"/>
                <a:gd name="T7" fmla="*/ 455 h 975"/>
                <a:gd name="T8" fmla="*/ 235 w 986"/>
                <a:gd name="T9" fmla="*/ 363 h 975"/>
                <a:gd name="T10" fmla="*/ 161 w 986"/>
                <a:gd name="T11" fmla="*/ 287 h 975"/>
                <a:gd name="T12" fmla="*/ 87 w 986"/>
                <a:gd name="T13" fmla="*/ 207 h 975"/>
                <a:gd name="T14" fmla="*/ 17 w 986"/>
                <a:gd name="T15" fmla="*/ 130 h 975"/>
                <a:gd name="T16" fmla="*/ 19 w 986"/>
                <a:gd name="T17" fmla="*/ 88 h 975"/>
                <a:gd name="T18" fmla="*/ 43 w 986"/>
                <a:gd name="T19" fmla="*/ 61 h 975"/>
                <a:gd name="T20" fmla="*/ 66 w 986"/>
                <a:gd name="T21" fmla="*/ 31 h 975"/>
                <a:gd name="T22" fmla="*/ 93 w 986"/>
                <a:gd name="T23" fmla="*/ 6 h 975"/>
                <a:gd name="T24" fmla="*/ 127 w 986"/>
                <a:gd name="T25" fmla="*/ 33 h 975"/>
                <a:gd name="T26" fmla="*/ 108 w 986"/>
                <a:gd name="T27" fmla="*/ 50 h 975"/>
                <a:gd name="T28" fmla="*/ 123 w 986"/>
                <a:gd name="T29" fmla="*/ 80 h 975"/>
                <a:gd name="T30" fmla="*/ 173 w 986"/>
                <a:gd name="T31" fmla="*/ 130 h 975"/>
                <a:gd name="T32" fmla="*/ 224 w 986"/>
                <a:gd name="T33" fmla="*/ 177 h 975"/>
                <a:gd name="T34" fmla="*/ 275 w 986"/>
                <a:gd name="T35" fmla="*/ 225 h 975"/>
                <a:gd name="T36" fmla="*/ 332 w 986"/>
                <a:gd name="T37" fmla="*/ 293 h 975"/>
                <a:gd name="T38" fmla="*/ 272 w 986"/>
                <a:gd name="T39" fmla="*/ 247 h 975"/>
                <a:gd name="T40" fmla="*/ 190 w 986"/>
                <a:gd name="T41" fmla="*/ 181 h 975"/>
                <a:gd name="T42" fmla="*/ 121 w 986"/>
                <a:gd name="T43" fmla="*/ 128 h 975"/>
                <a:gd name="T44" fmla="*/ 91 w 986"/>
                <a:gd name="T45" fmla="*/ 126 h 975"/>
                <a:gd name="T46" fmla="*/ 142 w 986"/>
                <a:gd name="T47" fmla="*/ 194 h 975"/>
                <a:gd name="T48" fmla="*/ 241 w 986"/>
                <a:gd name="T49" fmla="*/ 299 h 975"/>
                <a:gd name="T50" fmla="*/ 334 w 986"/>
                <a:gd name="T51" fmla="*/ 394 h 975"/>
                <a:gd name="T52" fmla="*/ 380 w 986"/>
                <a:gd name="T53" fmla="*/ 432 h 975"/>
                <a:gd name="T54" fmla="*/ 420 w 986"/>
                <a:gd name="T55" fmla="*/ 439 h 975"/>
                <a:gd name="T56" fmla="*/ 462 w 986"/>
                <a:gd name="T57" fmla="*/ 456 h 975"/>
                <a:gd name="T58" fmla="*/ 498 w 986"/>
                <a:gd name="T59" fmla="*/ 477 h 975"/>
                <a:gd name="T60" fmla="*/ 509 w 986"/>
                <a:gd name="T61" fmla="*/ 502 h 975"/>
                <a:gd name="T62" fmla="*/ 490 w 986"/>
                <a:gd name="T63" fmla="*/ 502 h 975"/>
                <a:gd name="T64" fmla="*/ 427 w 986"/>
                <a:gd name="T65" fmla="*/ 472 h 975"/>
                <a:gd name="T66" fmla="*/ 479 w 986"/>
                <a:gd name="T67" fmla="*/ 546 h 975"/>
                <a:gd name="T68" fmla="*/ 595 w 986"/>
                <a:gd name="T69" fmla="*/ 667 h 975"/>
                <a:gd name="T70" fmla="*/ 724 w 986"/>
                <a:gd name="T71" fmla="*/ 789 h 975"/>
                <a:gd name="T72" fmla="*/ 846 w 986"/>
                <a:gd name="T73" fmla="*/ 880 h 975"/>
                <a:gd name="T74" fmla="*/ 876 w 986"/>
                <a:gd name="T75" fmla="*/ 903 h 975"/>
                <a:gd name="T76" fmla="*/ 887 w 986"/>
                <a:gd name="T77" fmla="*/ 895 h 975"/>
                <a:gd name="T78" fmla="*/ 897 w 986"/>
                <a:gd name="T79" fmla="*/ 876 h 975"/>
                <a:gd name="T80" fmla="*/ 849 w 986"/>
                <a:gd name="T81" fmla="*/ 837 h 975"/>
                <a:gd name="T82" fmla="*/ 787 w 986"/>
                <a:gd name="T83" fmla="*/ 780 h 975"/>
                <a:gd name="T84" fmla="*/ 726 w 986"/>
                <a:gd name="T85" fmla="*/ 717 h 975"/>
                <a:gd name="T86" fmla="*/ 673 w 986"/>
                <a:gd name="T87" fmla="*/ 654 h 975"/>
                <a:gd name="T88" fmla="*/ 650 w 986"/>
                <a:gd name="T89" fmla="*/ 616 h 975"/>
                <a:gd name="T90" fmla="*/ 692 w 986"/>
                <a:gd name="T91" fmla="*/ 648 h 975"/>
                <a:gd name="T92" fmla="*/ 754 w 986"/>
                <a:gd name="T93" fmla="*/ 702 h 975"/>
                <a:gd name="T94" fmla="*/ 815 w 986"/>
                <a:gd name="T95" fmla="*/ 757 h 975"/>
                <a:gd name="T96" fmla="*/ 874 w 986"/>
                <a:gd name="T97" fmla="*/ 812 h 975"/>
                <a:gd name="T98" fmla="*/ 905 w 986"/>
                <a:gd name="T99" fmla="*/ 844 h 975"/>
                <a:gd name="T100" fmla="*/ 922 w 986"/>
                <a:gd name="T101" fmla="*/ 846 h 975"/>
                <a:gd name="T102" fmla="*/ 941 w 986"/>
                <a:gd name="T103" fmla="*/ 823 h 975"/>
                <a:gd name="T104" fmla="*/ 958 w 986"/>
                <a:gd name="T105" fmla="*/ 818 h 975"/>
                <a:gd name="T106" fmla="*/ 983 w 986"/>
                <a:gd name="T107" fmla="*/ 840 h 975"/>
                <a:gd name="T108" fmla="*/ 870 w 986"/>
                <a:gd name="T10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6" h="975">
                  <a:moveTo>
                    <a:pt x="870" y="975"/>
                  </a:moveTo>
                  <a:lnTo>
                    <a:pt x="830" y="941"/>
                  </a:lnTo>
                  <a:lnTo>
                    <a:pt x="792" y="909"/>
                  </a:lnTo>
                  <a:lnTo>
                    <a:pt x="754" y="875"/>
                  </a:lnTo>
                  <a:lnTo>
                    <a:pt x="718" y="840"/>
                  </a:lnTo>
                  <a:lnTo>
                    <a:pt x="682" y="806"/>
                  </a:lnTo>
                  <a:lnTo>
                    <a:pt x="646" y="770"/>
                  </a:lnTo>
                  <a:lnTo>
                    <a:pt x="612" y="736"/>
                  </a:lnTo>
                  <a:lnTo>
                    <a:pt x="576" y="702"/>
                  </a:lnTo>
                  <a:lnTo>
                    <a:pt x="540" y="665"/>
                  </a:lnTo>
                  <a:lnTo>
                    <a:pt x="505" y="629"/>
                  </a:lnTo>
                  <a:lnTo>
                    <a:pt x="469" y="595"/>
                  </a:lnTo>
                  <a:lnTo>
                    <a:pt x="435" y="559"/>
                  </a:lnTo>
                  <a:lnTo>
                    <a:pt x="397" y="523"/>
                  </a:lnTo>
                  <a:lnTo>
                    <a:pt x="363" y="489"/>
                  </a:lnTo>
                  <a:lnTo>
                    <a:pt x="325" y="455"/>
                  </a:lnTo>
                  <a:lnTo>
                    <a:pt x="289" y="420"/>
                  </a:lnTo>
                  <a:lnTo>
                    <a:pt x="270" y="401"/>
                  </a:lnTo>
                  <a:lnTo>
                    <a:pt x="253" y="382"/>
                  </a:lnTo>
                  <a:lnTo>
                    <a:pt x="235" y="363"/>
                  </a:lnTo>
                  <a:lnTo>
                    <a:pt x="216" y="344"/>
                  </a:lnTo>
                  <a:lnTo>
                    <a:pt x="197" y="325"/>
                  </a:lnTo>
                  <a:lnTo>
                    <a:pt x="180" y="306"/>
                  </a:lnTo>
                  <a:lnTo>
                    <a:pt x="161" y="287"/>
                  </a:lnTo>
                  <a:lnTo>
                    <a:pt x="142" y="268"/>
                  </a:lnTo>
                  <a:lnTo>
                    <a:pt x="125" y="247"/>
                  </a:lnTo>
                  <a:lnTo>
                    <a:pt x="106" y="228"/>
                  </a:lnTo>
                  <a:lnTo>
                    <a:pt x="87" y="207"/>
                  </a:lnTo>
                  <a:lnTo>
                    <a:pt x="70" y="188"/>
                  </a:lnTo>
                  <a:lnTo>
                    <a:pt x="51" y="168"/>
                  </a:lnTo>
                  <a:lnTo>
                    <a:pt x="34" y="149"/>
                  </a:lnTo>
                  <a:lnTo>
                    <a:pt x="17" y="130"/>
                  </a:lnTo>
                  <a:lnTo>
                    <a:pt x="0" y="110"/>
                  </a:lnTo>
                  <a:lnTo>
                    <a:pt x="5" y="103"/>
                  </a:lnTo>
                  <a:lnTo>
                    <a:pt x="13" y="95"/>
                  </a:lnTo>
                  <a:lnTo>
                    <a:pt x="19" y="88"/>
                  </a:lnTo>
                  <a:lnTo>
                    <a:pt x="24" y="82"/>
                  </a:lnTo>
                  <a:lnTo>
                    <a:pt x="30" y="74"/>
                  </a:lnTo>
                  <a:lnTo>
                    <a:pt x="36" y="67"/>
                  </a:lnTo>
                  <a:lnTo>
                    <a:pt x="43" y="61"/>
                  </a:lnTo>
                  <a:lnTo>
                    <a:pt x="49" y="53"/>
                  </a:lnTo>
                  <a:lnTo>
                    <a:pt x="55" y="46"/>
                  </a:lnTo>
                  <a:lnTo>
                    <a:pt x="61" y="38"/>
                  </a:lnTo>
                  <a:lnTo>
                    <a:pt x="66" y="31"/>
                  </a:lnTo>
                  <a:lnTo>
                    <a:pt x="74" y="25"/>
                  </a:lnTo>
                  <a:lnTo>
                    <a:pt x="80" y="17"/>
                  </a:lnTo>
                  <a:lnTo>
                    <a:pt x="85" y="12"/>
                  </a:lnTo>
                  <a:lnTo>
                    <a:pt x="93" y="6"/>
                  </a:lnTo>
                  <a:lnTo>
                    <a:pt x="99" y="0"/>
                  </a:lnTo>
                  <a:lnTo>
                    <a:pt x="131" y="29"/>
                  </a:lnTo>
                  <a:lnTo>
                    <a:pt x="129" y="29"/>
                  </a:lnTo>
                  <a:lnTo>
                    <a:pt x="127" y="33"/>
                  </a:lnTo>
                  <a:lnTo>
                    <a:pt x="121" y="34"/>
                  </a:lnTo>
                  <a:lnTo>
                    <a:pt x="118" y="40"/>
                  </a:lnTo>
                  <a:lnTo>
                    <a:pt x="112" y="46"/>
                  </a:lnTo>
                  <a:lnTo>
                    <a:pt x="108" y="50"/>
                  </a:lnTo>
                  <a:lnTo>
                    <a:pt x="104" y="53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23" y="80"/>
                  </a:lnTo>
                  <a:lnTo>
                    <a:pt x="135" y="93"/>
                  </a:lnTo>
                  <a:lnTo>
                    <a:pt x="148" y="105"/>
                  </a:lnTo>
                  <a:lnTo>
                    <a:pt x="159" y="116"/>
                  </a:lnTo>
                  <a:lnTo>
                    <a:pt x="173" y="130"/>
                  </a:lnTo>
                  <a:lnTo>
                    <a:pt x="184" y="141"/>
                  </a:lnTo>
                  <a:lnTo>
                    <a:pt x="197" y="152"/>
                  </a:lnTo>
                  <a:lnTo>
                    <a:pt x="211" y="164"/>
                  </a:lnTo>
                  <a:lnTo>
                    <a:pt x="224" y="177"/>
                  </a:lnTo>
                  <a:lnTo>
                    <a:pt x="237" y="188"/>
                  </a:lnTo>
                  <a:lnTo>
                    <a:pt x="251" y="200"/>
                  </a:lnTo>
                  <a:lnTo>
                    <a:pt x="262" y="211"/>
                  </a:lnTo>
                  <a:lnTo>
                    <a:pt x="275" y="225"/>
                  </a:lnTo>
                  <a:lnTo>
                    <a:pt x="287" y="236"/>
                  </a:lnTo>
                  <a:lnTo>
                    <a:pt x="300" y="247"/>
                  </a:lnTo>
                  <a:lnTo>
                    <a:pt x="344" y="299"/>
                  </a:lnTo>
                  <a:lnTo>
                    <a:pt x="332" y="293"/>
                  </a:lnTo>
                  <a:lnTo>
                    <a:pt x="321" y="287"/>
                  </a:lnTo>
                  <a:lnTo>
                    <a:pt x="306" y="276"/>
                  </a:lnTo>
                  <a:lnTo>
                    <a:pt x="291" y="263"/>
                  </a:lnTo>
                  <a:lnTo>
                    <a:pt x="272" y="247"/>
                  </a:lnTo>
                  <a:lnTo>
                    <a:pt x="253" y="232"/>
                  </a:lnTo>
                  <a:lnTo>
                    <a:pt x="232" y="215"/>
                  </a:lnTo>
                  <a:lnTo>
                    <a:pt x="213" y="198"/>
                  </a:lnTo>
                  <a:lnTo>
                    <a:pt x="190" y="181"/>
                  </a:lnTo>
                  <a:lnTo>
                    <a:pt x="171" y="166"/>
                  </a:lnTo>
                  <a:lnTo>
                    <a:pt x="152" y="150"/>
                  </a:lnTo>
                  <a:lnTo>
                    <a:pt x="137" y="139"/>
                  </a:lnTo>
                  <a:lnTo>
                    <a:pt x="121" y="128"/>
                  </a:lnTo>
                  <a:lnTo>
                    <a:pt x="108" y="122"/>
                  </a:lnTo>
                  <a:lnTo>
                    <a:pt x="97" y="118"/>
                  </a:lnTo>
                  <a:lnTo>
                    <a:pt x="93" y="120"/>
                  </a:lnTo>
                  <a:lnTo>
                    <a:pt x="91" y="126"/>
                  </a:lnTo>
                  <a:lnTo>
                    <a:pt x="97" y="137"/>
                  </a:lnTo>
                  <a:lnTo>
                    <a:pt x="108" y="152"/>
                  </a:lnTo>
                  <a:lnTo>
                    <a:pt x="123" y="173"/>
                  </a:lnTo>
                  <a:lnTo>
                    <a:pt x="142" y="194"/>
                  </a:lnTo>
                  <a:lnTo>
                    <a:pt x="165" y="219"/>
                  </a:lnTo>
                  <a:lnTo>
                    <a:pt x="190" y="245"/>
                  </a:lnTo>
                  <a:lnTo>
                    <a:pt x="216" y="272"/>
                  </a:lnTo>
                  <a:lnTo>
                    <a:pt x="241" y="299"/>
                  </a:lnTo>
                  <a:lnTo>
                    <a:pt x="268" y="325"/>
                  </a:lnTo>
                  <a:lnTo>
                    <a:pt x="291" y="350"/>
                  </a:lnTo>
                  <a:lnTo>
                    <a:pt x="315" y="375"/>
                  </a:lnTo>
                  <a:lnTo>
                    <a:pt x="334" y="394"/>
                  </a:lnTo>
                  <a:lnTo>
                    <a:pt x="351" y="411"/>
                  </a:lnTo>
                  <a:lnTo>
                    <a:pt x="365" y="422"/>
                  </a:lnTo>
                  <a:lnTo>
                    <a:pt x="372" y="432"/>
                  </a:lnTo>
                  <a:lnTo>
                    <a:pt x="380" y="432"/>
                  </a:lnTo>
                  <a:lnTo>
                    <a:pt x="389" y="434"/>
                  </a:lnTo>
                  <a:lnTo>
                    <a:pt x="397" y="435"/>
                  </a:lnTo>
                  <a:lnTo>
                    <a:pt x="408" y="437"/>
                  </a:lnTo>
                  <a:lnTo>
                    <a:pt x="420" y="439"/>
                  </a:lnTo>
                  <a:lnTo>
                    <a:pt x="429" y="443"/>
                  </a:lnTo>
                  <a:lnTo>
                    <a:pt x="441" y="447"/>
                  </a:lnTo>
                  <a:lnTo>
                    <a:pt x="452" y="453"/>
                  </a:lnTo>
                  <a:lnTo>
                    <a:pt x="462" y="456"/>
                  </a:lnTo>
                  <a:lnTo>
                    <a:pt x="473" y="460"/>
                  </a:lnTo>
                  <a:lnTo>
                    <a:pt x="481" y="466"/>
                  </a:lnTo>
                  <a:lnTo>
                    <a:pt x="490" y="472"/>
                  </a:lnTo>
                  <a:lnTo>
                    <a:pt x="498" y="477"/>
                  </a:lnTo>
                  <a:lnTo>
                    <a:pt x="505" y="485"/>
                  </a:lnTo>
                  <a:lnTo>
                    <a:pt x="509" y="493"/>
                  </a:lnTo>
                  <a:lnTo>
                    <a:pt x="515" y="500"/>
                  </a:lnTo>
                  <a:lnTo>
                    <a:pt x="509" y="502"/>
                  </a:lnTo>
                  <a:lnTo>
                    <a:pt x="505" y="504"/>
                  </a:lnTo>
                  <a:lnTo>
                    <a:pt x="500" y="504"/>
                  </a:lnTo>
                  <a:lnTo>
                    <a:pt x="494" y="504"/>
                  </a:lnTo>
                  <a:lnTo>
                    <a:pt x="490" y="502"/>
                  </a:lnTo>
                  <a:lnTo>
                    <a:pt x="484" y="502"/>
                  </a:lnTo>
                  <a:lnTo>
                    <a:pt x="479" y="498"/>
                  </a:lnTo>
                  <a:lnTo>
                    <a:pt x="475" y="496"/>
                  </a:lnTo>
                  <a:lnTo>
                    <a:pt x="427" y="472"/>
                  </a:lnTo>
                  <a:lnTo>
                    <a:pt x="420" y="479"/>
                  </a:lnTo>
                  <a:lnTo>
                    <a:pt x="437" y="498"/>
                  </a:lnTo>
                  <a:lnTo>
                    <a:pt x="456" y="521"/>
                  </a:lnTo>
                  <a:lnTo>
                    <a:pt x="479" y="546"/>
                  </a:lnTo>
                  <a:lnTo>
                    <a:pt x="505" y="574"/>
                  </a:lnTo>
                  <a:lnTo>
                    <a:pt x="532" y="603"/>
                  </a:lnTo>
                  <a:lnTo>
                    <a:pt x="562" y="635"/>
                  </a:lnTo>
                  <a:lnTo>
                    <a:pt x="595" y="667"/>
                  </a:lnTo>
                  <a:lnTo>
                    <a:pt x="627" y="700"/>
                  </a:lnTo>
                  <a:lnTo>
                    <a:pt x="659" y="730"/>
                  </a:lnTo>
                  <a:lnTo>
                    <a:pt x="692" y="761"/>
                  </a:lnTo>
                  <a:lnTo>
                    <a:pt x="724" y="789"/>
                  </a:lnTo>
                  <a:lnTo>
                    <a:pt x="758" y="818"/>
                  </a:lnTo>
                  <a:lnTo>
                    <a:pt x="789" y="842"/>
                  </a:lnTo>
                  <a:lnTo>
                    <a:pt x="819" y="863"/>
                  </a:lnTo>
                  <a:lnTo>
                    <a:pt x="846" y="880"/>
                  </a:lnTo>
                  <a:lnTo>
                    <a:pt x="872" y="895"/>
                  </a:lnTo>
                  <a:lnTo>
                    <a:pt x="872" y="895"/>
                  </a:lnTo>
                  <a:lnTo>
                    <a:pt x="874" y="899"/>
                  </a:lnTo>
                  <a:lnTo>
                    <a:pt x="876" y="903"/>
                  </a:lnTo>
                  <a:lnTo>
                    <a:pt x="880" y="907"/>
                  </a:lnTo>
                  <a:lnTo>
                    <a:pt x="882" y="903"/>
                  </a:lnTo>
                  <a:lnTo>
                    <a:pt x="886" y="901"/>
                  </a:lnTo>
                  <a:lnTo>
                    <a:pt x="887" y="895"/>
                  </a:lnTo>
                  <a:lnTo>
                    <a:pt x="889" y="892"/>
                  </a:lnTo>
                  <a:lnTo>
                    <a:pt x="891" y="886"/>
                  </a:lnTo>
                  <a:lnTo>
                    <a:pt x="895" y="882"/>
                  </a:lnTo>
                  <a:lnTo>
                    <a:pt x="897" y="876"/>
                  </a:lnTo>
                  <a:lnTo>
                    <a:pt x="899" y="873"/>
                  </a:lnTo>
                  <a:lnTo>
                    <a:pt x="882" y="861"/>
                  </a:lnTo>
                  <a:lnTo>
                    <a:pt x="867" y="850"/>
                  </a:lnTo>
                  <a:lnTo>
                    <a:pt x="849" y="837"/>
                  </a:lnTo>
                  <a:lnTo>
                    <a:pt x="834" y="823"/>
                  </a:lnTo>
                  <a:lnTo>
                    <a:pt x="817" y="810"/>
                  </a:lnTo>
                  <a:lnTo>
                    <a:pt x="802" y="795"/>
                  </a:lnTo>
                  <a:lnTo>
                    <a:pt x="787" y="780"/>
                  </a:lnTo>
                  <a:lnTo>
                    <a:pt x="772" y="764"/>
                  </a:lnTo>
                  <a:lnTo>
                    <a:pt x="756" y="749"/>
                  </a:lnTo>
                  <a:lnTo>
                    <a:pt x="741" y="732"/>
                  </a:lnTo>
                  <a:lnTo>
                    <a:pt x="726" y="717"/>
                  </a:lnTo>
                  <a:lnTo>
                    <a:pt x="713" y="702"/>
                  </a:lnTo>
                  <a:lnTo>
                    <a:pt x="697" y="684"/>
                  </a:lnTo>
                  <a:lnTo>
                    <a:pt x="686" y="669"/>
                  </a:lnTo>
                  <a:lnTo>
                    <a:pt x="673" y="654"/>
                  </a:lnTo>
                  <a:lnTo>
                    <a:pt x="661" y="639"/>
                  </a:lnTo>
                  <a:lnTo>
                    <a:pt x="657" y="631"/>
                  </a:lnTo>
                  <a:lnTo>
                    <a:pt x="654" y="624"/>
                  </a:lnTo>
                  <a:lnTo>
                    <a:pt x="650" y="616"/>
                  </a:lnTo>
                  <a:lnTo>
                    <a:pt x="646" y="610"/>
                  </a:lnTo>
                  <a:lnTo>
                    <a:pt x="661" y="622"/>
                  </a:lnTo>
                  <a:lnTo>
                    <a:pt x="676" y="635"/>
                  </a:lnTo>
                  <a:lnTo>
                    <a:pt x="692" y="648"/>
                  </a:lnTo>
                  <a:lnTo>
                    <a:pt x="709" y="662"/>
                  </a:lnTo>
                  <a:lnTo>
                    <a:pt x="724" y="675"/>
                  </a:lnTo>
                  <a:lnTo>
                    <a:pt x="739" y="688"/>
                  </a:lnTo>
                  <a:lnTo>
                    <a:pt x="754" y="702"/>
                  </a:lnTo>
                  <a:lnTo>
                    <a:pt x="770" y="717"/>
                  </a:lnTo>
                  <a:lnTo>
                    <a:pt x="785" y="730"/>
                  </a:lnTo>
                  <a:lnTo>
                    <a:pt x="800" y="743"/>
                  </a:lnTo>
                  <a:lnTo>
                    <a:pt x="815" y="757"/>
                  </a:lnTo>
                  <a:lnTo>
                    <a:pt x="830" y="770"/>
                  </a:lnTo>
                  <a:lnTo>
                    <a:pt x="844" y="783"/>
                  </a:lnTo>
                  <a:lnTo>
                    <a:pt x="861" y="797"/>
                  </a:lnTo>
                  <a:lnTo>
                    <a:pt x="874" y="812"/>
                  </a:lnTo>
                  <a:lnTo>
                    <a:pt x="891" y="825"/>
                  </a:lnTo>
                  <a:lnTo>
                    <a:pt x="897" y="833"/>
                  </a:lnTo>
                  <a:lnTo>
                    <a:pt x="903" y="842"/>
                  </a:lnTo>
                  <a:lnTo>
                    <a:pt x="905" y="844"/>
                  </a:lnTo>
                  <a:lnTo>
                    <a:pt x="908" y="848"/>
                  </a:lnTo>
                  <a:lnTo>
                    <a:pt x="914" y="850"/>
                  </a:lnTo>
                  <a:lnTo>
                    <a:pt x="920" y="852"/>
                  </a:lnTo>
                  <a:lnTo>
                    <a:pt x="922" y="846"/>
                  </a:lnTo>
                  <a:lnTo>
                    <a:pt x="926" y="842"/>
                  </a:lnTo>
                  <a:lnTo>
                    <a:pt x="929" y="835"/>
                  </a:lnTo>
                  <a:lnTo>
                    <a:pt x="935" y="831"/>
                  </a:lnTo>
                  <a:lnTo>
                    <a:pt x="941" y="823"/>
                  </a:lnTo>
                  <a:lnTo>
                    <a:pt x="946" y="819"/>
                  </a:lnTo>
                  <a:lnTo>
                    <a:pt x="950" y="816"/>
                  </a:lnTo>
                  <a:lnTo>
                    <a:pt x="952" y="814"/>
                  </a:lnTo>
                  <a:lnTo>
                    <a:pt x="958" y="818"/>
                  </a:lnTo>
                  <a:lnTo>
                    <a:pt x="965" y="823"/>
                  </a:lnTo>
                  <a:lnTo>
                    <a:pt x="971" y="829"/>
                  </a:lnTo>
                  <a:lnTo>
                    <a:pt x="977" y="835"/>
                  </a:lnTo>
                  <a:lnTo>
                    <a:pt x="983" y="840"/>
                  </a:lnTo>
                  <a:lnTo>
                    <a:pt x="984" y="848"/>
                  </a:lnTo>
                  <a:lnTo>
                    <a:pt x="986" y="856"/>
                  </a:lnTo>
                  <a:lnTo>
                    <a:pt x="986" y="861"/>
                  </a:lnTo>
                  <a:lnTo>
                    <a:pt x="870" y="975"/>
                  </a:lnTo>
                  <a:lnTo>
                    <a:pt x="870" y="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287"/>
            <p:cNvSpPr>
              <a:spLocks/>
            </p:cNvSpPr>
            <p:nvPr/>
          </p:nvSpPr>
          <p:spPr bwMode="auto">
            <a:xfrm>
              <a:off x="3636963" y="2806700"/>
              <a:ext cx="271463" cy="211138"/>
            </a:xfrm>
            <a:custGeom>
              <a:avLst/>
              <a:gdLst>
                <a:gd name="T0" fmla="*/ 0 w 343"/>
                <a:gd name="T1" fmla="*/ 0 h 266"/>
                <a:gd name="T2" fmla="*/ 33 w 343"/>
                <a:gd name="T3" fmla="*/ 15 h 266"/>
                <a:gd name="T4" fmla="*/ 63 w 343"/>
                <a:gd name="T5" fmla="*/ 30 h 266"/>
                <a:gd name="T6" fmla="*/ 88 w 343"/>
                <a:gd name="T7" fmla="*/ 45 h 266"/>
                <a:gd name="T8" fmla="*/ 112 w 343"/>
                <a:gd name="T9" fmla="*/ 60 h 266"/>
                <a:gd name="T10" fmla="*/ 133 w 343"/>
                <a:gd name="T11" fmla="*/ 74 h 266"/>
                <a:gd name="T12" fmla="*/ 152 w 343"/>
                <a:gd name="T13" fmla="*/ 87 h 266"/>
                <a:gd name="T14" fmla="*/ 171 w 343"/>
                <a:gd name="T15" fmla="*/ 102 h 266"/>
                <a:gd name="T16" fmla="*/ 189 w 343"/>
                <a:gd name="T17" fmla="*/ 118 h 266"/>
                <a:gd name="T18" fmla="*/ 204 w 343"/>
                <a:gd name="T19" fmla="*/ 133 h 266"/>
                <a:gd name="T20" fmla="*/ 221 w 343"/>
                <a:gd name="T21" fmla="*/ 150 h 266"/>
                <a:gd name="T22" fmla="*/ 238 w 343"/>
                <a:gd name="T23" fmla="*/ 165 h 266"/>
                <a:gd name="T24" fmla="*/ 255 w 343"/>
                <a:gd name="T25" fmla="*/ 184 h 266"/>
                <a:gd name="T26" fmla="*/ 274 w 343"/>
                <a:gd name="T27" fmla="*/ 201 h 266"/>
                <a:gd name="T28" fmla="*/ 295 w 343"/>
                <a:gd name="T29" fmla="*/ 222 h 266"/>
                <a:gd name="T30" fmla="*/ 318 w 343"/>
                <a:gd name="T31" fmla="*/ 243 h 266"/>
                <a:gd name="T32" fmla="*/ 343 w 343"/>
                <a:gd name="T33" fmla="*/ 266 h 266"/>
                <a:gd name="T34" fmla="*/ 335 w 343"/>
                <a:gd name="T35" fmla="*/ 266 h 266"/>
                <a:gd name="T36" fmla="*/ 322 w 343"/>
                <a:gd name="T37" fmla="*/ 260 h 266"/>
                <a:gd name="T38" fmla="*/ 303 w 343"/>
                <a:gd name="T39" fmla="*/ 249 h 266"/>
                <a:gd name="T40" fmla="*/ 280 w 343"/>
                <a:gd name="T41" fmla="*/ 237 h 266"/>
                <a:gd name="T42" fmla="*/ 255 w 343"/>
                <a:gd name="T43" fmla="*/ 220 h 266"/>
                <a:gd name="T44" fmla="*/ 227 w 343"/>
                <a:gd name="T45" fmla="*/ 201 h 266"/>
                <a:gd name="T46" fmla="*/ 196 w 343"/>
                <a:gd name="T47" fmla="*/ 180 h 266"/>
                <a:gd name="T48" fmla="*/ 168 w 343"/>
                <a:gd name="T49" fmla="*/ 157 h 266"/>
                <a:gd name="T50" fmla="*/ 137 w 343"/>
                <a:gd name="T51" fmla="*/ 135 h 266"/>
                <a:gd name="T52" fmla="*/ 107 w 343"/>
                <a:gd name="T53" fmla="*/ 110 h 266"/>
                <a:gd name="T54" fmla="*/ 80 w 343"/>
                <a:gd name="T55" fmla="*/ 87 h 266"/>
                <a:gd name="T56" fmla="*/ 55 w 343"/>
                <a:gd name="T57" fmla="*/ 66 h 266"/>
                <a:gd name="T58" fmla="*/ 35 w 343"/>
                <a:gd name="T59" fmla="*/ 43 h 266"/>
                <a:gd name="T60" fmla="*/ 17 w 343"/>
                <a:gd name="T61" fmla="*/ 26 h 266"/>
                <a:gd name="T62" fmla="*/ 6 w 343"/>
                <a:gd name="T63" fmla="*/ 11 h 266"/>
                <a:gd name="T64" fmla="*/ 0 w 343"/>
                <a:gd name="T65" fmla="*/ 0 h 266"/>
                <a:gd name="T66" fmla="*/ 0 w 343"/>
                <a:gd name="T6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266">
                  <a:moveTo>
                    <a:pt x="0" y="0"/>
                  </a:moveTo>
                  <a:lnTo>
                    <a:pt x="33" y="15"/>
                  </a:lnTo>
                  <a:lnTo>
                    <a:pt x="63" y="30"/>
                  </a:lnTo>
                  <a:lnTo>
                    <a:pt x="88" y="45"/>
                  </a:lnTo>
                  <a:lnTo>
                    <a:pt x="112" y="60"/>
                  </a:lnTo>
                  <a:lnTo>
                    <a:pt x="133" y="74"/>
                  </a:lnTo>
                  <a:lnTo>
                    <a:pt x="152" y="87"/>
                  </a:lnTo>
                  <a:lnTo>
                    <a:pt x="171" y="102"/>
                  </a:lnTo>
                  <a:lnTo>
                    <a:pt x="189" y="118"/>
                  </a:lnTo>
                  <a:lnTo>
                    <a:pt x="204" y="133"/>
                  </a:lnTo>
                  <a:lnTo>
                    <a:pt x="221" y="150"/>
                  </a:lnTo>
                  <a:lnTo>
                    <a:pt x="238" y="165"/>
                  </a:lnTo>
                  <a:lnTo>
                    <a:pt x="255" y="184"/>
                  </a:lnTo>
                  <a:lnTo>
                    <a:pt x="274" y="201"/>
                  </a:lnTo>
                  <a:lnTo>
                    <a:pt x="295" y="222"/>
                  </a:lnTo>
                  <a:lnTo>
                    <a:pt x="318" y="243"/>
                  </a:lnTo>
                  <a:lnTo>
                    <a:pt x="343" y="266"/>
                  </a:lnTo>
                  <a:lnTo>
                    <a:pt x="335" y="266"/>
                  </a:lnTo>
                  <a:lnTo>
                    <a:pt x="322" y="260"/>
                  </a:lnTo>
                  <a:lnTo>
                    <a:pt x="303" y="249"/>
                  </a:lnTo>
                  <a:lnTo>
                    <a:pt x="280" y="237"/>
                  </a:lnTo>
                  <a:lnTo>
                    <a:pt x="255" y="220"/>
                  </a:lnTo>
                  <a:lnTo>
                    <a:pt x="227" y="201"/>
                  </a:lnTo>
                  <a:lnTo>
                    <a:pt x="196" y="180"/>
                  </a:lnTo>
                  <a:lnTo>
                    <a:pt x="168" y="157"/>
                  </a:lnTo>
                  <a:lnTo>
                    <a:pt x="137" y="135"/>
                  </a:lnTo>
                  <a:lnTo>
                    <a:pt x="107" y="110"/>
                  </a:lnTo>
                  <a:lnTo>
                    <a:pt x="80" y="87"/>
                  </a:lnTo>
                  <a:lnTo>
                    <a:pt x="55" y="66"/>
                  </a:lnTo>
                  <a:lnTo>
                    <a:pt x="35" y="43"/>
                  </a:lnTo>
                  <a:lnTo>
                    <a:pt x="17" y="26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288"/>
            <p:cNvSpPr>
              <a:spLocks/>
            </p:cNvSpPr>
            <p:nvPr/>
          </p:nvSpPr>
          <p:spPr bwMode="auto">
            <a:xfrm>
              <a:off x="3392488" y="2755900"/>
              <a:ext cx="153988" cy="258763"/>
            </a:xfrm>
            <a:custGeom>
              <a:avLst/>
              <a:gdLst>
                <a:gd name="T0" fmla="*/ 16 w 194"/>
                <a:gd name="T1" fmla="*/ 317 h 325"/>
                <a:gd name="T2" fmla="*/ 25 w 194"/>
                <a:gd name="T3" fmla="*/ 302 h 325"/>
                <a:gd name="T4" fmla="*/ 35 w 194"/>
                <a:gd name="T5" fmla="*/ 287 h 325"/>
                <a:gd name="T6" fmla="*/ 42 w 194"/>
                <a:gd name="T7" fmla="*/ 272 h 325"/>
                <a:gd name="T8" fmla="*/ 52 w 194"/>
                <a:gd name="T9" fmla="*/ 257 h 325"/>
                <a:gd name="T10" fmla="*/ 57 w 194"/>
                <a:gd name="T11" fmla="*/ 239 h 325"/>
                <a:gd name="T12" fmla="*/ 67 w 194"/>
                <a:gd name="T13" fmla="*/ 222 h 325"/>
                <a:gd name="T14" fmla="*/ 75 w 194"/>
                <a:gd name="T15" fmla="*/ 205 h 325"/>
                <a:gd name="T16" fmla="*/ 75 w 194"/>
                <a:gd name="T17" fmla="*/ 194 h 325"/>
                <a:gd name="T18" fmla="*/ 71 w 194"/>
                <a:gd name="T19" fmla="*/ 188 h 325"/>
                <a:gd name="T20" fmla="*/ 63 w 194"/>
                <a:gd name="T21" fmla="*/ 192 h 325"/>
                <a:gd name="T22" fmla="*/ 57 w 194"/>
                <a:gd name="T23" fmla="*/ 201 h 325"/>
                <a:gd name="T24" fmla="*/ 50 w 194"/>
                <a:gd name="T25" fmla="*/ 215 h 325"/>
                <a:gd name="T26" fmla="*/ 42 w 194"/>
                <a:gd name="T27" fmla="*/ 228 h 325"/>
                <a:gd name="T28" fmla="*/ 33 w 194"/>
                <a:gd name="T29" fmla="*/ 243 h 325"/>
                <a:gd name="T30" fmla="*/ 23 w 194"/>
                <a:gd name="T31" fmla="*/ 255 h 325"/>
                <a:gd name="T32" fmla="*/ 14 w 194"/>
                <a:gd name="T33" fmla="*/ 266 h 325"/>
                <a:gd name="T34" fmla="*/ 6 w 194"/>
                <a:gd name="T35" fmla="*/ 277 h 325"/>
                <a:gd name="T36" fmla="*/ 38 w 194"/>
                <a:gd name="T37" fmla="*/ 198 h 325"/>
                <a:gd name="T38" fmla="*/ 46 w 194"/>
                <a:gd name="T39" fmla="*/ 177 h 325"/>
                <a:gd name="T40" fmla="*/ 56 w 194"/>
                <a:gd name="T41" fmla="*/ 158 h 325"/>
                <a:gd name="T42" fmla="*/ 65 w 194"/>
                <a:gd name="T43" fmla="*/ 139 h 325"/>
                <a:gd name="T44" fmla="*/ 76 w 194"/>
                <a:gd name="T45" fmla="*/ 122 h 325"/>
                <a:gd name="T46" fmla="*/ 88 w 194"/>
                <a:gd name="T47" fmla="*/ 103 h 325"/>
                <a:gd name="T48" fmla="*/ 101 w 194"/>
                <a:gd name="T49" fmla="*/ 85 h 325"/>
                <a:gd name="T50" fmla="*/ 113 w 194"/>
                <a:gd name="T51" fmla="*/ 68 h 325"/>
                <a:gd name="T52" fmla="*/ 126 w 194"/>
                <a:gd name="T53" fmla="*/ 51 h 325"/>
                <a:gd name="T54" fmla="*/ 192 w 194"/>
                <a:gd name="T55" fmla="*/ 6 h 325"/>
                <a:gd name="T56" fmla="*/ 190 w 194"/>
                <a:gd name="T57" fmla="*/ 17 h 325"/>
                <a:gd name="T58" fmla="*/ 189 w 194"/>
                <a:gd name="T59" fmla="*/ 30 h 325"/>
                <a:gd name="T60" fmla="*/ 185 w 194"/>
                <a:gd name="T61" fmla="*/ 44 h 325"/>
                <a:gd name="T62" fmla="*/ 179 w 194"/>
                <a:gd name="T63" fmla="*/ 55 h 325"/>
                <a:gd name="T64" fmla="*/ 173 w 194"/>
                <a:gd name="T65" fmla="*/ 68 h 325"/>
                <a:gd name="T66" fmla="*/ 166 w 194"/>
                <a:gd name="T67" fmla="*/ 80 h 325"/>
                <a:gd name="T68" fmla="*/ 158 w 194"/>
                <a:gd name="T69" fmla="*/ 89 h 325"/>
                <a:gd name="T70" fmla="*/ 145 w 194"/>
                <a:gd name="T71" fmla="*/ 110 h 325"/>
                <a:gd name="T72" fmla="*/ 128 w 194"/>
                <a:gd name="T73" fmla="*/ 139 h 325"/>
                <a:gd name="T74" fmla="*/ 111 w 194"/>
                <a:gd name="T75" fmla="*/ 167 h 325"/>
                <a:gd name="T76" fmla="*/ 94 w 194"/>
                <a:gd name="T77" fmla="*/ 196 h 325"/>
                <a:gd name="T78" fmla="*/ 76 w 194"/>
                <a:gd name="T79" fmla="*/ 224 h 325"/>
                <a:gd name="T80" fmla="*/ 57 w 194"/>
                <a:gd name="T81" fmla="*/ 253 h 325"/>
                <a:gd name="T82" fmla="*/ 40 w 194"/>
                <a:gd name="T83" fmla="*/ 281 h 325"/>
                <a:gd name="T84" fmla="*/ 21 w 194"/>
                <a:gd name="T85" fmla="*/ 310 h 325"/>
                <a:gd name="T86" fmla="*/ 12 w 194"/>
                <a:gd name="T8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" h="325">
                  <a:moveTo>
                    <a:pt x="12" y="325"/>
                  </a:moveTo>
                  <a:lnTo>
                    <a:pt x="16" y="317"/>
                  </a:lnTo>
                  <a:lnTo>
                    <a:pt x="21" y="310"/>
                  </a:lnTo>
                  <a:lnTo>
                    <a:pt x="25" y="302"/>
                  </a:lnTo>
                  <a:lnTo>
                    <a:pt x="31" y="295"/>
                  </a:lnTo>
                  <a:lnTo>
                    <a:pt x="35" y="287"/>
                  </a:lnTo>
                  <a:lnTo>
                    <a:pt x="38" y="279"/>
                  </a:lnTo>
                  <a:lnTo>
                    <a:pt x="42" y="272"/>
                  </a:lnTo>
                  <a:lnTo>
                    <a:pt x="48" y="264"/>
                  </a:lnTo>
                  <a:lnTo>
                    <a:pt x="52" y="257"/>
                  </a:lnTo>
                  <a:lnTo>
                    <a:pt x="56" y="247"/>
                  </a:lnTo>
                  <a:lnTo>
                    <a:pt x="57" y="239"/>
                  </a:lnTo>
                  <a:lnTo>
                    <a:pt x="63" y="232"/>
                  </a:lnTo>
                  <a:lnTo>
                    <a:pt x="67" y="222"/>
                  </a:lnTo>
                  <a:lnTo>
                    <a:pt x="71" y="215"/>
                  </a:lnTo>
                  <a:lnTo>
                    <a:pt x="75" y="205"/>
                  </a:lnTo>
                  <a:lnTo>
                    <a:pt x="78" y="198"/>
                  </a:lnTo>
                  <a:lnTo>
                    <a:pt x="75" y="194"/>
                  </a:lnTo>
                  <a:lnTo>
                    <a:pt x="75" y="190"/>
                  </a:lnTo>
                  <a:lnTo>
                    <a:pt x="71" y="188"/>
                  </a:lnTo>
                  <a:lnTo>
                    <a:pt x="67" y="186"/>
                  </a:lnTo>
                  <a:lnTo>
                    <a:pt x="63" y="192"/>
                  </a:lnTo>
                  <a:lnTo>
                    <a:pt x="59" y="198"/>
                  </a:lnTo>
                  <a:lnTo>
                    <a:pt x="57" y="201"/>
                  </a:lnTo>
                  <a:lnTo>
                    <a:pt x="54" y="209"/>
                  </a:lnTo>
                  <a:lnTo>
                    <a:pt x="50" y="215"/>
                  </a:lnTo>
                  <a:lnTo>
                    <a:pt x="46" y="222"/>
                  </a:lnTo>
                  <a:lnTo>
                    <a:pt x="42" y="228"/>
                  </a:lnTo>
                  <a:lnTo>
                    <a:pt x="38" y="236"/>
                  </a:lnTo>
                  <a:lnTo>
                    <a:pt x="33" y="243"/>
                  </a:lnTo>
                  <a:lnTo>
                    <a:pt x="27" y="249"/>
                  </a:lnTo>
                  <a:lnTo>
                    <a:pt x="23" y="255"/>
                  </a:lnTo>
                  <a:lnTo>
                    <a:pt x="19" y="262"/>
                  </a:lnTo>
                  <a:lnTo>
                    <a:pt x="14" y="266"/>
                  </a:lnTo>
                  <a:lnTo>
                    <a:pt x="10" y="272"/>
                  </a:lnTo>
                  <a:lnTo>
                    <a:pt x="6" y="277"/>
                  </a:lnTo>
                  <a:lnTo>
                    <a:pt x="0" y="281"/>
                  </a:lnTo>
                  <a:lnTo>
                    <a:pt x="38" y="198"/>
                  </a:lnTo>
                  <a:lnTo>
                    <a:pt x="42" y="186"/>
                  </a:lnTo>
                  <a:lnTo>
                    <a:pt x="46" y="177"/>
                  </a:lnTo>
                  <a:lnTo>
                    <a:pt x="50" y="167"/>
                  </a:lnTo>
                  <a:lnTo>
                    <a:pt x="56" y="158"/>
                  </a:lnTo>
                  <a:lnTo>
                    <a:pt x="59" y="148"/>
                  </a:lnTo>
                  <a:lnTo>
                    <a:pt x="65" y="139"/>
                  </a:lnTo>
                  <a:lnTo>
                    <a:pt x="71" y="129"/>
                  </a:lnTo>
                  <a:lnTo>
                    <a:pt x="76" y="122"/>
                  </a:lnTo>
                  <a:lnTo>
                    <a:pt x="82" y="112"/>
                  </a:lnTo>
                  <a:lnTo>
                    <a:pt x="88" y="103"/>
                  </a:lnTo>
                  <a:lnTo>
                    <a:pt x="94" y="95"/>
                  </a:lnTo>
                  <a:lnTo>
                    <a:pt x="101" y="85"/>
                  </a:lnTo>
                  <a:lnTo>
                    <a:pt x="107" y="78"/>
                  </a:lnTo>
                  <a:lnTo>
                    <a:pt x="113" y="68"/>
                  </a:lnTo>
                  <a:lnTo>
                    <a:pt x="118" y="59"/>
                  </a:lnTo>
                  <a:lnTo>
                    <a:pt x="126" y="51"/>
                  </a:lnTo>
                  <a:lnTo>
                    <a:pt x="194" y="0"/>
                  </a:lnTo>
                  <a:lnTo>
                    <a:pt x="192" y="6"/>
                  </a:lnTo>
                  <a:lnTo>
                    <a:pt x="192" y="11"/>
                  </a:lnTo>
                  <a:lnTo>
                    <a:pt x="190" y="17"/>
                  </a:lnTo>
                  <a:lnTo>
                    <a:pt x="190" y="23"/>
                  </a:lnTo>
                  <a:lnTo>
                    <a:pt x="189" y="30"/>
                  </a:lnTo>
                  <a:lnTo>
                    <a:pt x="187" y="36"/>
                  </a:lnTo>
                  <a:lnTo>
                    <a:pt x="185" y="44"/>
                  </a:lnTo>
                  <a:lnTo>
                    <a:pt x="183" y="51"/>
                  </a:lnTo>
                  <a:lnTo>
                    <a:pt x="179" y="55"/>
                  </a:lnTo>
                  <a:lnTo>
                    <a:pt x="175" y="63"/>
                  </a:lnTo>
                  <a:lnTo>
                    <a:pt x="173" y="68"/>
                  </a:lnTo>
                  <a:lnTo>
                    <a:pt x="171" y="74"/>
                  </a:lnTo>
                  <a:lnTo>
                    <a:pt x="166" y="80"/>
                  </a:lnTo>
                  <a:lnTo>
                    <a:pt x="162" y="84"/>
                  </a:lnTo>
                  <a:lnTo>
                    <a:pt x="158" y="89"/>
                  </a:lnTo>
                  <a:lnTo>
                    <a:pt x="154" y="95"/>
                  </a:lnTo>
                  <a:lnTo>
                    <a:pt x="145" y="110"/>
                  </a:lnTo>
                  <a:lnTo>
                    <a:pt x="137" y="123"/>
                  </a:lnTo>
                  <a:lnTo>
                    <a:pt x="128" y="139"/>
                  </a:lnTo>
                  <a:lnTo>
                    <a:pt x="120" y="154"/>
                  </a:lnTo>
                  <a:lnTo>
                    <a:pt x="111" y="167"/>
                  </a:lnTo>
                  <a:lnTo>
                    <a:pt x="103" y="182"/>
                  </a:lnTo>
                  <a:lnTo>
                    <a:pt x="94" y="196"/>
                  </a:lnTo>
                  <a:lnTo>
                    <a:pt x="86" y="211"/>
                  </a:lnTo>
                  <a:lnTo>
                    <a:pt x="76" y="224"/>
                  </a:lnTo>
                  <a:lnTo>
                    <a:pt x="67" y="239"/>
                  </a:lnTo>
                  <a:lnTo>
                    <a:pt x="57" y="253"/>
                  </a:lnTo>
                  <a:lnTo>
                    <a:pt x="50" y="268"/>
                  </a:lnTo>
                  <a:lnTo>
                    <a:pt x="40" y="281"/>
                  </a:lnTo>
                  <a:lnTo>
                    <a:pt x="31" y="295"/>
                  </a:lnTo>
                  <a:lnTo>
                    <a:pt x="21" y="310"/>
                  </a:lnTo>
                  <a:lnTo>
                    <a:pt x="12" y="325"/>
                  </a:lnTo>
                  <a:lnTo>
                    <a:pt x="12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289"/>
            <p:cNvSpPr>
              <a:spLocks/>
            </p:cNvSpPr>
            <p:nvPr/>
          </p:nvSpPr>
          <p:spPr bwMode="auto">
            <a:xfrm>
              <a:off x="4321175" y="2576513"/>
              <a:ext cx="188913" cy="214313"/>
            </a:xfrm>
            <a:custGeom>
              <a:avLst/>
              <a:gdLst>
                <a:gd name="T0" fmla="*/ 12 w 238"/>
                <a:gd name="T1" fmla="*/ 205 h 270"/>
                <a:gd name="T2" fmla="*/ 14 w 238"/>
                <a:gd name="T3" fmla="*/ 197 h 270"/>
                <a:gd name="T4" fmla="*/ 19 w 238"/>
                <a:gd name="T5" fmla="*/ 188 h 270"/>
                <a:gd name="T6" fmla="*/ 29 w 238"/>
                <a:gd name="T7" fmla="*/ 177 h 270"/>
                <a:gd name="T8" fmla="*/ 42 w 238"/>
                <a:gd name="T9" fmla="*/ 163 h 270"/>
                <a:gd name="T10" fmla="*/ 58 w 238"/>
                <a:gd name="T11" fmla="*/ 146 h 270"/>
                <a:gd name="T12" fmla="*/ 75 w 238"/>
                <a:gd name="T13" fmla="*/ 129 h 270"/>
                <a:gd name="T14" fmla="*/ 92 w 238"/>
                <a:gd name="T15" fmla="*/ 112 h 270"/>
                <a:gd name="T16" fmla="*/ 113 w 238"/>
                <a:gd name="T17" fmla="*/ 93 h 270"/>
                <a:gd name="T18" fmla="*/ 130 w 238"/>
                <a:gd name="T19" fmla="*/ 74 h 270"/>
                <a:gd name="T20" fmla="*/ 151 w 238"/>
                <a:gd name="T21" fmla="*/ 57 h 270"/>
                <a:gd name="T22" fmla="*/ 168 w 238"/>
                <a:gd name="T23" fmla="*/ 42 h 270"/>
                <a:gd name="T24" fmla="*/ 187 w 238"/>
                <a:gd name="T25" fmla="*/ 28 h 270"/>
                <a:gd name="T26" fmla="*/ 202 w 238"/>
                <a:gd name="T27" fmla="*/ 15 h 270"/>
                <a:gd name="T28" fmla="*/ 217 w 238"/>
                <a:gd name="T29" fmla="*/ 7 h 270"/>
                <a:gd name="T30" fmla="*/ 229 w 238"/>
                <a:gd name="T31" fmla="*/ 2 h 270"/>
                <a:gd name="T32" fmla="*/ 238 w 238"/>
                <a:gd name="T33" fmla="*/ 0 h 270"/>
                <a:gd name="T34" fmla="*/ 229 w 238"/>
                <a:gd name="T35" fmla="*/ 11 h 270"/>
                <a:gd name="T36" fmla="*/ 219 w 238"/>
                <a:gd name="T37" fmla="*/ 21 h 270"/>
                <a:gd name="T38" fmla="*/ 210 w 238"/>
                <a:gd name="T39" fmla="*/ 32 h 270"/>
                <a:gd name="T40" fmla="*/ 202 w 238"/>
                <a:gd name="T41" fmla="*/ 43 h 270"/>
                <a:gd name="T42" fmla="*/ 192 w 238"/>
                <a:gd name="T43" fmla="*/ 55 h 270"/>
                <a:gd name="T44" fmla="*/ 183 w 238"/>
                <a:gd name="T45" fmla="*/ 66 h 270"/>
                <a:gd name="T46" fmla="*/ 173 w 238"/>
                <a:gd name="T47" fmla="*/ 78 h 270"/>
                <a:gd name="T48" fmla="*/ 164 w 238"/>
                <a:gd name="T49" fmla="*/ 89 h 270"/>
                <a:gd name="T50" fmla="*/ 154 w 238"/>
                <a:gd name="T51" fmla="*/ 101 h 270"/>
                <a:gd name="T52" fmla="*/ 145 w 238"/>
                <a:gd name="T53" fmla="*/ 112 h 270"/>
                <a:gd name="T54" fmla="*/ 135 w 238"/>
                <a:gd name="T55" fmla="*/ 123 h 270"/>
                <a:gd name="T56" fmla="*/ 128 w 238"/>
                <a:gd name="T57" fmla="*/ 135 h 270"/>
                <a:gd name="T58" fmla="*/ 118 w 238"/>
                <a:gd name="T59" fmla="*/ 146 h 270"/>
                <a:gd name="T60" fmla="*/ 109 w 238"/>
                <a:gd name="T61" fmla="*/ 158 h 270"/>
                <a:gd name="T62" fmla="*/ 99 w 238"/>
                <a:gd name="T63" fmla="*/ 169 h 270"/>
                <a:gd name="T64" fmla="*/ 92 w 238"/>
                <a:gd name="T65" fmla="*/ 182 h 270"/>
                <a:gd name="T66" fmla="*/ 86 w 238"/>
                <a:gd name="T67" fmla="*/ 188 h 270"/>
                <a:gd name="T68" fmla="*/ 82 w 238"/>
                <a:gd name="T69" fmla="*/ 194 h 270"/>
                <a:gd name="T70" fmla="*/ 78 w 238"/>
                <a:gd name="T71" fmla="*/ 199 h 270"/>
                <a:gd name="T72" fmla="*/ 75 w 238"/>
                <a:gd name="T73" fmla="*/ 205 h 270"/>
                <a:gd name="T74" fmla="*/ 69 w 238"/>
                <a:gd name="T75" fmla="*/ 211 h 270"/>
                <a:gd name="T76" fmla="*/ 65 w 238"/>
                <a:gd name="T77" fmla="*/ 216 h 270"/>
                <a:gd name="T78" fmla="*/ 59 w 238"/>
                <a:gd name="T79" fmla="*/ 224 h 270"/>
                <a:gd name="T80" fmla="*/ 54 w 238"/>
                <a:gd name="T81" fmla="*/ 230 h 270"/>
                <a:gd name="T82" fmla="*/ 48 w 238"/>
                <a:gd name="T83" fmla="*/ 235 h 270"/>
                <a:gd name="T84" fmla="*/ 42 w 238"/>
                <a:gd name="T85" fmla="*/ 241 h 270"/>
                <a:gd name="T86" fmla="*/ 35 w 238"/>
                <a:gd name="T87" fmla="*/ 245 h 270"/>
                <a:gd name="T88" fmla="*/ 29 w 238"/>
                <a:gd name="T89" fmla="*/ 251 h 270"/>
                <a:gd name="T90" fmla="*/ 21 w 238"/>
                <a:gd name="T91" fmla="*/ 256 h 270"/>
                <a:gd name="T92" fmla="*/ 16 w 238"/>
                <a:gd name="T93" fmla="*/ 260 h 270"/>
                <a:gd name="T94" fmla="*/ 8 w 238"/>
                <a:gd name="T95" fmla="*/ 264 h 270"/>
                <a:gd name="T96" fmla="*/ 0 w 238"/>
                <a:gd name="T97" fmla="*/ 270 h 270"/>
                <a:gd name="T98" fmla="*/ 12 w 238"/>
                <a:gd name="T99" fmla="*/ 205 h 270"/>
                <a:gd name="T100" fmla="*/ 12 w 238"/>
                <a:gd name="T101" fmla="*/ 20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8" h="270">
                  <a:moveTo>
                    <a:pt x="12" y="205"/>
                  </a:moveTo>
                  <a:lnTo>
                    <a:pt x="14" y="197"/>
                  </a:lnTo>
                  <a:lnTo>
                    <a:pt x="19" y="188"/>
                  </a:lnTo>
                  <a:lnTo>
                    <a:pt x="29" y="177"/>
                  </a:lnTo>
                  <a:lnTo>
                    <a:pt x="42" y="163"/>
                  </a:lnTo>
                  <a:lnTo>
                    <a:pt x="58" y="146"/>
                  </a:lnTo>
                  <a:lnTo>
                    <a:pt x="75" y="129"/>
                  </a:lnTo>
                  <a:lnTo>
                    <a:pt x="92" y="112"/>
                  </a:lnTo>
                  <a:lnTo>
                    <a:pt x="113" y="93"/>
                  </a:lnTo>
                  <a:lnTo>
                    <a:pt x="130" y="74"/>
                  </a:lnTo>
                  <a:lnTo>
                    <a:pt x="151" y="57"/>
                  </a:lnTo>
                  <a:lnTo>
                    <a:pt x="168" y="42"/>
                  </a:lnTo>
                  <a:lnTo>
                    <a:pt x="187" y="28"/>
                  </a:lnTo>
                  <a:lnTo>
                    <a:pt x="202" y="15"/>
                  </a:lnTo>
                  <a:lnTo>
                    <a:pt x="217" y="7"/>
                  </a:lnTo>
                  <a:lnTo>
                    <a:pt x="229" y="2"/>
                  </a:lnTo>
                  <a:lnTo>
                    <a:pt x="238" y="0"/>
                  </a:lnTo>
                  <a:lnTo>
                    <a:pt x="229" y="11"/>
                  </a:lnTo>
                  <a:lnTo>
                    <a:pt x="219" y="21"/>
                  </a:lnTo>
                  <a:lnTo>
                    <a:pt x="210" y="32"/>
                  </a:lnTo>
                  <a:lnTo>
                    <a:pt x="202" y="43"/>
                  </a:lnTo>
                  <a:lnTo>
                    <a:pt x="192" y="55"/>
                  </a:lnTo>
                  <a:lnTo>
                    <a:pt x="183" y="66"/>
                  </a:lnTo>
                  <a:lnTo>
                    <a:pt x="173" y="78"/>
                  </a:lnTo>
                  <a:lnTo>
                    <a:pt x="164" y="89"/>
                  </a:lnTo>
                  <a:lnTo>
                    <a:pt x="154" y="101"/>
                  </a:lnTo>
                  <a:lnTo>
                    <a:pt x="145" y="112"/>
                  </a:lnTo>
                  <a:lnTo>
                    <a:pt x="135" y="123"/>
                  </a:lnTo>
                  <a:lnTo>
                    <a:pt x="128" y="135"/>
                  </a:lnTo>
                  <a:lnTo>
                    <a:pt x="118" y="146"/>
                  </a:lnTo>
                  <a:lnTo>
                    <a:pt x="109" y="158"/>
                  </a:lnTo>
                  <a:lnTo>
                    <a:pt x="99" y="169"/>
                  </a:lnTo>
                  <a:lnTo>
                    <a:pt x="92" y="182"/>
                  </a:lnTo>
                  <a:lnTo>
                    <a:pt x="86" y="188"/>
                  </a:lnTo>
                  <a:lnTo>
                    <a:pt x="82" y="194"/>
                  </a:lnTo>
                  <a:lnTo>
                    <a:pt x="78" y="199"/>
                  </a:lnTo>
                  <a:lnTo>
                    <a:pt x="75" y="205"/>
                  </a:lnTo>
                  <a:lnTo>
                    <a:pt x="69" y="211"/>
                  </a:lnTo>
                  <a:lnTo>
                    <a:pt x="65" y="216"/>
                  </a:lnTo>
                  <a:lnTo>
                    <a:pt x="59" y="224"/>
                  </a:lnTo>
                  <a:lnTo>
                    <a:pt x="54" y="230"/>
                  </a:lnTo>
                  <a:lnTo>
                    <a:pt x="48" y="235"/>
                  </a:lnTo>
                  <a:lnTo>
                    <a:pt x="42" y="241"/>
                  </a:lnTo>
                  <a:lnTo>
                    <a:pt x="35" y="245"/>
                  </a:lnTo>
                  <a:lnTo>
                    <a:pt x="29" y="251"/>
                  </a:lnTo>
                  <a:lnTo>
                    <a:pt x="21" y="256"/>
                  </a:lnTo>
                  <a:lnTo>
                    <a:pt x="16" y="260"/>
                  </a:lnTo>
                  <a:lnTo>
                    <a:pt x="8" y="264"/>
                  </a:lnTo>
                  <a:lnTo>
                    <a:pt x="0" y="270"/>
                  </a:lnTo>
                  <a:lnTo>
                    <a:pt x="12" y="205"/>
                  </a:lnTo>
                  <a:lnTo>
                    <a:pt x="12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290"/>
            <p:cNvSpPr>
              <a:spLocks/>
            </p:cNvSpPr>
            <p:nvPr/>
          </p:nvSpPr>
          <p:spPr bwMode="auto">
            <a:xfrm>
              <a:off x="4411663" y="2576513"/>
              <a:ext cx="131763" cy="150813"/>
            </a:xfrm>
            <a:custGeom>
              <a:avLst/>
              <a:gdLst>
                <a:gd name="T0" fmla="*/ 0 w 167"/>
                <a:gd name="T1" fmla="*/ 190 h 190"/>
                <a:gd name="T2" fmla="*/ 9 w 167"/>
                <a:gd name="T3" fmla="*/ 180 h 190"/>
                <a:gd name="T4" fmla="*/ 20 w 167"/>
                <a:gd name="T5" fmla="*/ 169 h 190"/>
                <a:gd name="T6" fmla="*/ 30 w 167"/>
                <a:gd name="T7" fmla="*/ 159 h 190"/>
                <a:gd name="T8" fmla="*/ 41 w 167"/>
                <a:gd name="T9" fmla="*/ 148 h 190"/>
                <a:gd name="T10" fmla="*/ 53 w 167"/>
                <a:gd name="T11" fmla="*/ 135 h 190"/>
                <a:gd name="T12" fmla="*/ 64 w 167"/>
                <a:gd name="T13" fmla="*/ 123 h 190"/>
                <a:gd name="T14" fmla="*/ 74 w 167"/>
                <a:gd name="T15" fmla="*/ 112 h 190"/>
                <a:gd name="T16" fmla="*/ 85 w 167"/>
                <a:gd name="T17" fmla="*/ 99 h 190"/>
                <a:gd name="T18" fmla="*/ 95 w 167"/>
                <a:gd name="T19" fmla="*/ 85 h 190"/>
                <a:gd name="T20" fmla="*/ 104 w 167"/>
                <a:gd name="T21" fmla="*/ 74 h 190"/>
                <a:gd name="T22" fmla="*/ 114 w 167"/>
                <a:gd name="T23" fmla="*/ 61 h 190"/>
                <a:gd name="T24" fmla="*/ 125 w 167"/>
                <a:gd name="T25" fmla="*/ 49 h 190"/>
                <a:gd name="T26" fmla="*/ 135 w 167"/>
                <a:gd name="T27" fmla="*/ 34 h 190"/>
                <a:gd name="T28" fmla="*/ 144 w 167"/>
                <a:gd name="T29" fmla="*/ 23 h 190"/>
                <a:gd name="T30" fmla="*/ 154 w 167"/>
                <a:gd name="T31" fmla="*/ 11 h 190"/>
                <a:gd name="T32" fmla="*/ 163 w 167"/>
                <a:gd name="T33" fmla="*/ 0 h 190"/>
                <a:gd name="T34" fmla="*/ 163 w 167"/>
                <a:gd name="T35" fmla="*/ 5 h 190"/>
                <a:gd name="T36" fmla="*/ 165 w 167"/>
                <a:gd name="T37" fmla="*/ 15 h 190"/>
                <a:gd name="T38" fmla="*/ 165 w 167"/>
                <a:gd name="T39" fmla="*/ 23 h 190"/>
                <a:gd name="T40" fmla="*/ 167 w 167"/>
                <a:gd name="T41" fmla="*/ 30 h 190"/>
                <a:gd name="T42" fmla="*/ 167 w 167"/>
                <a:gd name="T43" fmla="*/ 38 h 190"/>
                <a:gd name="T44" fmla="*/ 167 w 167"/>
                <a:gd name="T45" fmla="*/ 47 h 190"/>
                <a:gd name="T46" fmla="*/ 163 w 167"/>
                <a:gd name="T47" fmla="*/ 53 h 190"/>
                <a:gd name="T48" fmla="*/ 159 w 167"/>
                <a:gd name="T49" fmla="*/ 62 h 190"/>
                <a:gd name="T50" fmla="*/ 0 w 167"/>
                <a:gd name="T51" fmla="*/ 190 h 190"/>
                <a:gd name="T52" fmla="*/ 0 w 167"/>
                <a:gd name="T5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90">
                  <a:moveTo>
                    <a:pt x="0" y="190"/>
                  </a:moveTo>
                  <a:lnTo>
                    <a:pt x="9" y="180"/>
                  </a:lnTo>
                  <a:lnTo>
                    <a:pt x="20" y="169"/>
                  </a:lnTo>
                  <a:lnTo>
                    <a:pt x="30" y="159"/>
                  </a:lnTo>
                  <a:lnTo>
                    <a:pt x="41" y="148"/>
                  </a:lnTo>
                  <a:lnTo>
                    <a:pt x="53" y="135"/>
                  </a:lnTo>
                  <a:lnTo>
                    <a:pt x="64" y="123"/>
                  </a:lnTo>
                  <a:lnTo>
                    <a:pt x="74" y="112"/>
                  </a:lnTo>
                  <a:lnTo>
                    <a:pt x="85" y="99"/>
                  </a:lnTo>
                  <a:lnTo>
                    <a:pt x="95" y="85"/>
                  </a:lnTo>
                  <a:lnTo>
                    <a:pt x="104" y="74"/>
                  </a:lnTo>
                  <a:lnTo>
                    <a:pt x="114" y="61"/>
                  </a:lnTo>
                  <a:lnTo>
                    <a:pt x="125" y="49"/>
                  </a:lnTo>
                  <a:lnTo>
                    <a:pt x="135" y="34"/>
                  </a:lnTo>
                  <a:lnTo>
                    <a:pt x="144" y="23"/>
                  </a:lnTo>
                  <a:lnTo>
                    <a:pt x="154" y="11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5" y="15"/>
                  </a:lnTo>
                  <a:lnTo>
                    <a:pt x="165" y="23"/>
                  </a:lnTo>
                  <a:lnTo>
                    <a:pt x="167" y="30"/>
                  </a:lnTo>
                  <a:lnTo>
                    <a:pt x="167" y="38"/>
                  </a:lnTo>
                  <a:lnTo>
                    <a:pt x="167" y="47"/>
                  </a:lnTo>
                  <a:lnTo>
                    <a:pt x="163" y="53"/>
                  </a:lnTo>
                  <a:lnTo>
                    <a:pt x="159" y="62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291"/>
            <p:cNvSpPr>
              <a:spLocks/>
            </p:cNvSpPr>
            <p:nvPr/>
          </p:nvSpPr>
          <p:spPr bwMode="auto">
            <a:xfrm>
              <a:off x="5227638" y="2443163"/>
              <a:ext cx="182563" cy="168275"/>
            </a:xfrm>
            <a:custGeom>
              <a:avLst/>
              <a:gdLst>
                <a:gd name="T0" fmla="*/ 0 w 230"/>
                <a:gd name="T1" fmla="*/ 212 h 212"/>
                <a:gd name="T2" fmla="*/ 4 w 230"/>
                <a:gd name="T3" fmla="*/ 199 h 212"/>
                <a:gd name="T4" fmla="*/ 11 w 230"/>
                <a:gd name="T5" fmla="*/ 186 h 212"/>
                <a:gd name="T6" fmla="*/ 19 w 230"/>
                <a:gd name="T7" fmla="*/ 174 h 212"/>
                <a:gd name="T8" fmla="*/ 27 w 230"/>
                <a:gd name="T9" fmla="*/ 163 h 212"/>
                <a:gd name="T10" fmla="*/ 36 w 230"/>
                <a:gd name="T11" fmla="*/ 152 h 212"/>
                <a:gd name="T12" fmla="*/ 46 w 230"/>
                <a:gd name="T13" fmla="*/ 140 h 212"/>
                <a:gd name="T14" fmla="*/ 57 w 230"/>
                <a:gd name="T15" fmla="*/ 131 h 212"/>
                <a:gd name="T16" fmla="*/ 68 w 230"/>
                <a:gd name="T17" fmla="*/ 121 h 212"/>
                <a:gd name="T18" fmla="*/ 80 w 230"/>
                <a:gd name="T19" fmla="*/ 110 h 212"/>
                <a:gd name="T20" fmla="*/ 91 w 230"/>
                <a:gd name="T21" fmla="*/ 100 h 212"/>
                <a:gd name="T22" fmla="*/ 103 w 230"/>
                <a:gd name="T23" fmla="*/ 91 h 212"/>
                <a:gd name="T24" fmla="*/ 116 w 230"/>
                <a:gd name="T25" fmla="*/ 81 h 212"/>
                <a:gd name="T26" fmla="*/ 127 w 230"/>
                <a:gd name="T27" fmla="*/ 72 h 212"/>
                <a:gd name="T28" fmla="*/ 139 w 230"/>
                <a:gd name="T29" fmla="*/ 62 h 212"/>
                <a:gd name="T30" fmla="*/ 152 w 230"/>
                <a:gd name="T31" fmla="*/ 53 h 212"/>
                <a:gd name="T32" fmla="*/ 165 w 230"/>
                <a:gd name="T33" fmla="*/ 43 h 212"/>
                <a:gd name="T34" fmla="*/ 219 w 230"/>
                <a:gd name="T35" fmla="*/ 0 h 212"/>
                <a:gd name="T36" fmla="*/ 226 w 230"/>
                <a:gd name="T37" fmla="*/ 0 h 212"/>
                <a:gd name="T38" fmla="*/ 230 w 230"/>
                <a:gd name="T39" fmla="*/ 5 h 212"/>
                <a:gd name="T40" fmla="*/ 222 w 230"/>
                <a:gd name="T41" fmla="*/ 22 h 212"/>
                <a:gd name="T42" fmla="*/ 213 w 230"/>
                <a:gd name="T43" fmla="*/ 41 h 212"/>
                <a:gd name="T44" fmla="*/ 201 w 230"/>
                <a:gd name="T45" fmla="*/ 57 h 212"/>
                <a:gd name="T46" fmla="*/ 192 w 230"/>
                <a:gd name="T47" fmla="*/ 72 h 212"/>
                <a:gd name="T48" fmla="*/ 179 w 230"/>
                <a:gd name="T49" fmla="*/ 87 h 212"/>
                <a:gd name="T50" fmla="*/ 165 w 230"/>
                <a:gd name="T51" fmla="*/ 100 h 212"/>
                <a:gd name="T52" fmla="*/ 150 w 230"/>
                <a:gd name="T53" fmla="*/ 112 h 212"/>
                <a:gd name="T54" fmla="*/ 135 w 230"/>
                <a:gd name="T55" fmla="*/ 125 h 212"/>
                <a:gd name="T56" fmla="*/ 120 w 230"/>
                <a:gd name="T57" fmla="*/ 136 h 212"/>
                <a:gd name="T58" fmla="*/ 103 w 230"/>
                <a:gd name="T59" fmla="*/ 146 h 212"/>
                <a:gd name="T60" fmla="*/ 86 w 230"/>
                <a:gd name="T61" fmla="*/ 157 h 212"/>
                <a:gd name="T62" fmla="*/ 68 w 230"/>
                <a:gd name="T63" fmla="*/ 169 h 212"/>
                <a:gd name="T64" fmla="*/ 51 w 230"/>
                <a:gd name="T65" fmla="*/ 178 h 212"/>
                <a:gd name="T66" fmla="*/ 34 w 230"/>
                <a:gd name="T67" fmla="*/ 190 h 212"/>
                <a:gd name="T68" fmla="*/ 17 w 230"/>
                <a:gd name="T69" fmla="*/ 201 h 212"/>
                <a:gd name="T70" fmla="*/ 0 w 230"/>
                <a:gd name="T71" fmla="*/ 212 h 212"/>
                <a:gd name="T72" fmla="*/ 0 w 230"/>
                <a:gd name="T7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0" h="212">
                  <a:moveTo>
                    <a:pt x="0" y="212"/>
                  </a:moveTo>
                  <a:lnTo>
                    <a:pt x="4" y="199"/>
                  </a:lnTo>
                  <a:lnTo>
                    <a:pt x="11" y="186"/>
                  </a:lnTo>
                  <a:lnTo>
                    <a:pt x="19" y="174"/>
                  </a:lnTo>
                  <a:lnTo>
                    <a:pt x="27" y="163"/>
                  </a:lnTo>
                  <a:lnTo>
                    <a:pt x="36" y="152"/>
                  </a:lnTo>
                  <a:lnTo>
                    <a:pt x="46" y="140"/>
                  </a:lnTo>
                  <a:lnTo>
                    <a:pt x="57" y="131"/>
                  </a:lnTo>
                  <a:lnTo>
                    <a:pt x="68" y="121"/>
                  </a:lnTo>
                  <a:lnTo>
                    <a:pt x="80" y="110"/>
                  </a:lnTo>
                  <a:lnTo>
                    <a:pt x="91" y="100"/>
                  </a:lnTo>
                  <a:lnTo>
                    <a:pt x="103" y="91"/>
                  </a:lnTo>
                  <a:lnTo>
                    <a:pt x="116" y="81"/>
                  </a:lnTo>
                  <a:lnTo>
                    <a:pt x="127" y="72"/>
                  </a:lnTo>
                  <a:lnTo>
                    <a:pt x="139" y="62"/>
                  </a:lnTo>
                  <a:lnTo>
                    <a:pt x="152" y="53"/>
                  </a:lnTo>
                  <a:lnTo>
                    <a:pt x="165" y="43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0" y="5"/>
                  </a:lnTo>
                  <a:lnTo>
                    <a:pt x="222" y="22"/>
                  </a:lnTo>
                  <a:lnTo>
                    <a:pt x="213" y="41"/>
                  </a:lnTo>
                  <a:lnTo>
                    <a:pt x="201" y="57"/>
                  </a:lnTo>
                  <a:lnTo>
                    <a:pt x="192" y="72"/>
                  </a:lnTo>
                  <a:lnTo>
                    <a:pt x="179" y="87"/>
                  </a:lnTo>
                  <a:lnTo>
                    <a:pt x="165" y="100"/>
                  </a:lnTo>
                  <a:lnTo>
                    <a:pt x="150" y="112"/>
                  </a:lnTo>
                  <a:lnTo>
                    <a:pt x="135" y="125"/>
                  </a:lnTo>
                  <a:lnTo>
                    <a:pt x="120" y="136"/>
                  </a:lnTo>
                  <a:lnTo>
                    <a:pt x="103" y="146"/>
                  </a:lnTo>
                  <a:lnTo>
                    <a:pt x="86" y="157"/>
                  </a:lnTo>
                  <a:lnTo>
                    <a:pt x="68" y="169"/>
                  </a:lnTo>
                  <a:lnTo>
                    <a:pt x="51" y="178"/>
                  </a:lnTo>
                  <a:lnTo>
                    <a:pt x="34" y="190"/>
                  </a:lnTo>
                  <a:lnTo>
                    <a:pt x="17" y="201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292"/>
            <p:cNvSpPr>
              <a:spLocks/>
            </p:cNvSpPr>
            <p:nvPr/>
          </p:nvSpPr>
          <p:spPr bwMode="auto">
            <a:xfrm>
              <a:off x="3652838" y="2163763"/>
              <a:ext cx="285750" cy="58738"/>
            </a:xfrm>
            <a:custGeom>
              <a:avLst/>
              <a:gdLst>
                <a:gd name="T0" fmla="*/ 0 w 362"/>
                <a:gd name="T1" fmla="*/ 74 h 74"/>
                <a:gd name="T2" fmla="*/ 44 w 362"/>
                <a:gd name="T3" fmla="*/ 49 h 74"/>
                <a:gd name="T4" fmla="*/ 57 w 362"/>
                <a:gd name="T5" fmla="*/ 38 h 74"/>
                <a:gd name="T6" fmla="*/ 73 w 362"/>
                <a:gd name="T7" fmla="*/ 30 h 74"/>
                <a:gd name="T8" fmla="*/ 90 w 362"/>
                <a:gd name="T9" fmla="*/ 23 h 74"/>
                <a:gd name="T10" fmla="*/ 105 w 362"/>
                <a:gd name="T11" fmla="*/ 17 h 74"/>
                <a:gd name="T12" fmla="*/ 122 w 362"/>
                <a:gd name="T13" fmla="*/ 11 h 74"/>
                <a:gd name="T14" fmla="*/ 137 w 362"/>
                <a:gd name="T15" fmla="*/ 8 h 74"/>
                <a:gd name="T16" fmla="*/ 154 w 362"/>
                <a:gd name="T17" fmla="*/ 4 h 74"/>
                <a:gd name="T18" fmla="*/ 171 w 362"/>
                <a:gd name="T19" fmla="*/ 2 h 74"/>
                <a:gd name="T20" fmla="*/ 189 w 362"/>
                <a:gd name="T21" fmla="*/ 0 h 74"/>
                <a:gd name="T22" fmla="*/ 206 w 362"/>
                <a:gd name="T23" fmla="*/ 0 h 74"/>
                <a:gd name="T24" fmla="*/ 223 w 362"/>
                <a:gd name="T25" fmla="*/ 0 h 74"/>
                <a:gd name="T26" fmla="*/ 240 w 362"/>
                <a:gd name="T27" fmla="*/ 2 h 74"/>
                <a:gd name="T28" fmla="*/ 257 w 362"/>
                <a:gd name="T29" fmla="*/ 2 h 74"/>
                <a:gd name="T30" fmla="*/ 274 w 362"/>
                <a:gd name="T31" fmla="*/ 4 h 74"/>
                <a:gd name="T32" fmla="*/ 291 w 362"/>
                <a:gd name="T33" fmla="*/ 6 h 74"/>
                <a:gd name="T34" fmla="*/ 310 w 362"/>
                <a:gd name="T35" fmla="*/ 10 h 74"/>
                <a:gd name="T36" fmla="*/ 362 w 362"/>
                <a:gd name="T37" fmla="*/ 30 h 74"/>
                <a:gd name="T38" fmla="*/ 337 w 362"/>
                <a:gd name="T39" fmla="*/ 30 h 74"/>
                <a:gd name="T40" fmla="*/ 314 w 362"/>
                <a:gd name="T41" fmla="*/ 32 h 74"/>
                <a:gd name="T42" fmla="*/ 291 w 362"/>
                <a:gd name="T43" fmla="*/ 32 h 74"/>
                <a:gd name="T44" fmla="*/ 270 w 362"/>
                <a:gd name="T45" fmla="*/ 34 h 74"/>
                <a:gd name="T46" fmla="*/ 247 w 362"/>
                <a:gd name="T47" fmla="*/ 36 h 74"/>
                <a:gd name="T48" fmla="*/ 225 w 362"/>
                <a:gd name="T49" fmla="*/ 40 h 74"/>
                <a:gd name="T50" fmla="*/ 204 w 362"/>
                <a:gd name="T51" fmla="*/ 44 h 74"/>
                <a:gd name="T52" fmla="*/ 181 w 362"/>
                <a:gd name="T53" fmla="*/ 48 h 74"/>
                <a:gd name="T54" fmla="*/ 160 w 362"/>
                <a:gd name="T55" fmla="*/ 49 h 74"/>
                <a:gd name="T56" fmla="*/ 137 w 362"/>
                <a:gd name="T57" fmla="*/ 53 h 74"/>
                <a:gd name="T58" fmla="*/ 114 w 362"/>
                <a:gd name="T59" fmla="*/ 57 h 74"/>
                <a:gd name="T60" fmla="*/ 93 w 362"/>
                <a:gd name="T61" fmla="*/ 61 h 74"/>
                <a:gd name="T62" fmla="*/ 71 w 362"/>
                <a:gd name="T63" fmla="*/ 65 h 74"/>
                <a:gd name="T64" fmla="*/ 48 w 362"/>
                <a:gd name="T65" fmla="*/ 68 h 74"/>
                <a:gd name="T66" fmla="*/ 25 w 362"/>
                <a:gd name="T67" fmla="*/ 70 h 74"/>
                <a:gd name="T68" fmla="*/ 2 w 362"/>
                <a:gd name="T69" fmla="*/ 74 h 74"/>
                <a:gd name="T70" fmla="*/ 0 w 362"/>
                <a:gd name="T71" fmla="*/ 74 h 74"/>
                <a:gd name="T72" fmla="*/ 0 w 362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2" h="74">
                  <a:moveTo>
                    <a:pt x="0" y="74"/>
                  </a:moveTo>
                  <a:lnTo>
                    <a:pt x="44" y="49"/>
                  </a:lnTo>
                  <a:lnTo>
                    <a:pt x="57" y="38"/>
                  </a:lnTo>
                  <a:lnTo>
                    <a:pt x="73" y="30"/>
                  </a:lnTo>
                  <a:lnTo>
                    <a:pt x="90" y="23"/>
                  </a:lnTo>
                  <a:lnTo>
                    <a:pt x="105" y="17"/>
                  </a:lnTo>
                  <a:lnTo>
                    <a:pt x="122" y="11"/>
                  </a:lnTo>
                  <a:lnTo>
                    <a:pt x="137" y="8"/>
                  </a:lnTo>
                  <a:lnTo>
                    <a:pt x="154" y="4"/>
                  </a:lnTo>
                  <a:lnTo>
                    <a:pt x="171" y="2"/>
                  </a:lnTo>
                  <a:lnTo>
                    <a:pt x="189" y="0"/>
                  </a:lnTo>
                  <a:lnTo>
                    <a:pt x="206" y="0"/>
                  </a:lnTo>
                  <a:lnTo>
                    <a:pt x="223" y="0"/>
                  </a:lnTo>
                  <a:lnTo>
                    <a:pt x="240" y="2"/>
                  </a:lnTo>
                  <a:lnTo>
                    <a:pt x="257" y="2"/>
                  </a:lnTo>
                  <a:lnTo>
                    <a:pt x="274" y="4"/>
                  </a:lnTo>
                  <a:lnTo>
                    <a:pt x="291" y="6"/>
                  </a:lnTo>
                  <a:lnTo>
                    <a:pt x="310" y="10"/>
                  </a:lnTo>
                  <a:lnTo>
                    <a:pt x="362" y="30"/>
                  </a:lnTo>
                  <a:lnTo>
                    <a:pt x="337" y="30"/>
                  </a:lnTo>
                  <a:lnTo>
                    <a:pt x="314" y="32"/>
                  </a:lnTo>
                  <a:lnTo>
                    <a:pt x="291" y="32"/>
                  </a:lnTo>
                  <a:lnTo>
                    <a:pt x="270" y="34"/>
                  </a:lnTo>
                  <a:lnTo>
                    <a:pt x="247" y="36"/>
                  </a:lnTo>
                  <a:lnTo>
                    <a:pt x="225" y="40"/>
                  </a:lnTo>
                  <a:lnTo>
                    <a:pt x="204" y="44"/>
                  </a:lnTo>
                  <a:lnTo>
                    <a:pt x="181" y="48"/>
                  </a:lnTo>
                  <a:lnTo>
                    <a:pt x="160" y="49"/>
                  </a:lnTo>
                  <a:lnTo>
                    <a:pt x="137" y="53"/>
                  </a:lnTo>
                  <a:lnTo>
                    <a:pt x="114" y="57"/>
                  </a:lnTo>
                  <a:lnTo>
                    <a:pt x="93" y="61"/>
                  </a:lnTo>
                  <a:lnTo>
                    <a:pt x="71" y="65"/>
                  </a:lnTo>
                  <a:lnTo>
                    <a:pt x="48" y="68"/>
                  </a:lnTo>
                  <a:lnTo>
                    <a:pt x="25" y="70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293"/>
            <p:cNvSpPr>
              <a:spLocks/>
            </p:cNvSpPr>
            <p:nvPr/>
          </p:nvSpPr>
          <p:spPr bwMode="auto">
            <a:xfrm>
              <a:off x="4848225" y="3543300"/>
              <a:ext cx="58738" cy="112713"/>
            </a:xfrm>
            <a:custGeom>
              <a:avLst/>
              <a:gdLst>
                <a:gd name="T0" fmla="*/ 0 w 72"/>
                <a:gd name="T1" fmla="*/ 0 h 143"/>
                <a:gd name="T2" fmla="*/ 21 w 72"/>
                <a:gd name="T3" fmla="*/ 135 h 143"/>
                <a:gd name="T4" fmla="*/ 72 w 72"/>
                <a:gd name="T5" fmla="*/ 143 h 143"/>
                <a:gd name="T6" fmla="*/ 44 w 72"/>
                <a:gd name="T7" fmla="*/ 15 h 143"/>
                <a:gd name="T8" fmla="*/ 0 w 72"/>
                <a:gd name="T9" fmla="*/ 0 h 143"/>
                <a:gd name="T10" fmla="*/ 0 w 72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0" y="0"/>
                  </a:moveTo>
                  <a:lnTo>
                    <a:pt x="21" y="135"/>
                  </a:lnTo>
                  <a:lnTo>
                    <a:pt x="72" y="143"/>
                  </a:lnTo>
                  <a:lnTo>
                    <a:pt x="44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294"/>
            <p:cNvSpPr>
              <a:spLocks/>
            </p:cNvSpPr>
            <p:nvPr/>
          </p:nvSpPr>
          <p:spPr bwMode="auto">
            <a:xfrm>
              <a:off x="4298950" y="3832225"/>
              <a:ext cx="650875" cy="763588"/>
            </a:xfrm>
            <a:custGeom>
              <a:avLst/>
              <a:gdLst>
                <a:gd name="T0" fmla="*/ 209 w 819"/>
                <a:gd name="T1" fmla="*/ 922 h 962"/>
                <a:gd name="T2" fmla="*/ 384 w 819"/>
                <a:gd name="T3" fmla="*/ 878 h 962"/>
                <a:gd name="T4" fmla="*/ 348 w 819"/>
                <a:gd name="T5" fmla="*/ 838 h 962"/>
                <a:gd name="T6" fmla="*/ 0 w 819"/>
                <a:gd name="T7" fmla="*/ 831 h 962"/>
                <a:gd name="T8" fmla="*/ 209 w 819"/>
                <a:gd name="T9" fmla="*/ 791 h 962"/>
                <a:gd name="T10" fmla="*/ 454 w 819"/>
                <a:gd name="T11" fmla="*/ 791 h 962"/>
                <a:gd name="T12" fmla="*/ 431 w 819"/>
                <a:gd name="T13" fmla="*/ 395 h 962"/>
                <a:gd name="T14" fmla="*/ 395 w 819"/>
                <a:gd name="T15" fmla="*/ 0 h 962"/>
                <a:gd name="T16" fmla="*/ 701 w 819"/>
                <a:gd name="T17" fmla="*/ 380 h 962"/>
                <a:gd name="T18" fmla="*/ 650 w 819"/>
                <a:gd name="T19" fmla="*/ 395 h 962"/>
                <a:gd name="T20" fmla="*/ 736 w 819"/>
                <a:gd name="T21" fmla="*/ 468 h 962"/>
                <a:gd name="T22" fmla="*/ 648 w 819"/>
                <a:gd name="T23" fmla="*/ 519 h 962"/>
                <a:gd name="T24" fmla="*/ 764 w 819"/>
                <a:gd name="T25" fmla="*/ 557 h 962"/>
                <a:gd name="T26" fmla="*/ 669 w 819"/>
                <a:gd name="T27" fmla="*/ 612 h 962"/>
                <a:gd name="T28" fmla="*/ 791 w 819"/>
                <a:gd name="T29" fmla="*/ 661 h 962"/>
                <a:gd name="T30" fmla="*/ 692 w 819"/>
                <a:gd name="T31" fmla="*/ 696 h 962"/>
                <a:gd name="T32" fmla="*/ 812 w 819"/>
                <a:gd name="T33" fmla="*/ 758 h 962"/>
                <a:gd name="T34" fmla="*/ 698 w 819"/>
                <a:gd name="T35" fmla="*/ 791 h 962"/>
                <a:gd name="T36" fmla="*/ 819 w 819"/>
                <a:gd name="T37" fmla="*/ 848 h 962"/>
                <a:gd name="T38" fmla="*/ 680 w 819"/>
                <a:gd name="T39" fmla="*/ 878 h 962"/>
                <a:gd name="T40" fmla="*/ 812 w 819"/>
                <a:gd name="T41" fmla="*/ 933 h 962"/>
                <a:gd name="T42" fmla="*/ 677 w 819"/>
                <a:gd name="T43" fmla="*/ 954 h 962"/>
                <a:gd name="T44" fmla="*/ 602 w 819"/>
                <a:gd name="T45" fmla="*/ 962 h 962"/>
                <a:gd name="T46" fmla="*/ 276 w 819"/>
                <a:gd name="T47" fmla="*/ 962 h 962"/>
                <a:gd name="T48" fmla="*/ 312 w 819"/>
                <a:gd name="T49" fmla="*/ 937 h 962"/>
                <a:gd name="T50" fmla="*/ 209 w 819"/>
                <a:gd name="T51" fmla="*/ 922 h 962"/>
                <a:gd name="T52" fmla="*/ 209 w 819"/>
                <a:gd name="T53" fmla="*/ 92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9" h="962">
                  <a:moveTo>
                    <a:pt x="209" y="922"/>
                  </a:moveTo>
                  <a:lnTo>
                    <a:pt x="384" y="878"/>
                  </a:lnTo>
                  <a:lnTo>
                    <a:pt x="348" y="838"/>
                  </a:lnTo>
                  <a:lnTo>
                    <a:pt x="0" y="831"/>
                  </a:lnTo>
                  <a:lnTo>
                    <a:pt x="209" y="791"/>
                  </a:lnTo>
                  <a:lnTo>
                    <a:pt x="454" y="791"/>
                  </a:lnTo>
                  <a:lnTo>
                    <a:pt x="431" y="395"/>
                  </a:lnTo>
                  <a:lnTo>
                    <a:pt x="395" y="0"/>
                  </a:lnTo>
                  <a:lnTo>
                    <a:pt x="701" y="380"/>
                  </a:lnTo>
                  <a:lnTo>
                    <a:pt x="650" y="395"/>
                  </a:lnTo>
                  <a:lnTo>
                    <a:pt x="736" y="468"/>
                  </a:lnTo>
                  <a:lnTo>
                    <a:pt x="648" y="519"/>
                  </a:lnTo>
                  <a:lnTo>
                    <a:pt x="764" y="557"/>
                  </a:lnTo>
                  <a:lnTo>
                    <a:pt x="669" y="612"/>
                  </a:lnTo>
                  <a:lnTo>
                    <a:pt x="791" y="661"/>
                  </a:lnTo>
                  <a:lnTo>
                    <a:pt x="692" y="696"/>
                  </a:lnTo>
                  <a:lnTo>
                    <a:pt x="812" y="758"/>
                  </a:lnTo>
                  <a:lnTo>
                    <a:pt x="698" y="791"/>
                  </a:lnTo>
                  <a:lnTo>
                    <a:pt x="819" y="848"/>
                  </a:lnTo>
                  <a:lnTo>
                    <a:pt x="680" y="878"/>
                  </a:lnTo>
                  <a:lnTo>
                    <a:pt x="812" y="933"/>
                  </a:lnTo>
                  <a:lnTo>
                    <a:pt x="677" y="954"/>
                  </a:lnTo>
                  <a:lnTo>
                    <a:pt x="602" y="962"/>
                  </a:lnTo>
                  <a:lnTo>
                    <a:pt x="276" y="962"/>
                  </a:lnTo>
                  <a:lnTo>
                    <a:pt x="312" y="937"/>
                  </a:lnTo>
                  <a:lnTo>
                    <a:pt x="209" y="922"/>
                  </a:lnTo>
                  <a:lnTo>
                    <a:pt x="209" y="922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295"/>
            <p:cNvSpPr>
              <a:spLocks/>
            </p:cNvSpPr>
            <p:nvPr/>
          </p:nvSpPr>
          <p:spPr bwMode="auto">
            <a:xfrm>
              <a:off x="4295775" y="3522663"/>
              <a:ext cx="304800" cy="295275"/>
            </a:xfrm>
            <a:custGeom>
              <a:avLst/>
              <a:gdLst>
                <a:gd name="T0" fmla="*/ 6 w 384"/>
                <a:gd name="T1" fmla="*/ 0 h 373"/>
                <a:gd name="T2" fmla="*/ 95 w 384"/>
                <a:gd name="T3" fmla="*/ 8 h 373"/>
                <a:gd name="T4" fmla="*/ 384 w 384"/>
                <a:gd name="T5" fmla="*/ 365 h 373"/>
                <a:gd name="T6" fmla="*/ 194 w 384"/>
                <a:gd name="T7" fmla="*/ 373 h 373"/>
                <a:gd name="T8" fmla="*/ 215 w 384"/>
                <a:gd name="T9" fmla="*/ 310 h 373"/>
                <a:gd name="T10" fmla="*/ 25 w 384"/>
                <a:gd name="T11" fmla="*/ 303 h 373"/>
                <a:gd name="T12" fmla="*/ 242 w 384"/>
                <a:gd name="T13" fmla="*/ 244 h 373"/>
                <a:gd name="T14" fmla="*/ 223 w 384"/>
                <a:gd name="T15" fmla="*/ 215 h 373"/>
                <a:gd name="T16" fmla="*/ 25 w 384"/>
                <a:gd name="T17" fmla="*/ 200 h 373"/>
                <a:gd name="T18" fmla="*/ 175 w 384"/>
                <a:gd name="T19" fmla="*/ 149 h 373"/>
                <a:gd name="T20" fmla="*/ 120 w 384"/>
                <a:gd name="T21" fmla="*/ 107 h 373"/>
                <a:gd name="T22" fmla="*/ 0 w 384"/>
                <a:gd name="T23" fmla="*/ 99 h 373"/>
                <a:gd name="T24" fmla="*/ 120 w 384"/>
                <a:gd name="T25" fmla="*/ 52 h 373"/>
                <a:gd name="T26" fmla="*/ 6 w 384"/>
                <a:gd name="T27" fmla="*/ 0 h 373"/>
                <a:gd name="T28" fmla="*/ 6 w 384"/>
                <a:gd name="T2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73">
                  <a:moveTo>
                    <a:pt x="6" y="0"/>
                  </a:moveTo>
                  <a:lnTo>
                    <a:pt x="95" y="8"/>
                  </a:lnTo>
                  <a:lnTo>
                    <a:pt x="384" y="365"/>
                  </a:lnTo>
                  <a:lnTo>
                    <a:pt x="194" y="373"/>
                  </a:lnTo>
                  <a:lnTo>
                    <a:pt x="215" y="310"/>
                  </a:lnTo>
                  <a:lnTo>
                    <a:pt x="25" y="303"/>
                  </a:lnTo>
                  <a:lnTo>
                    <a:pt x="242" y="244"/>
                  </a:lnTo>
                  <a:lnTo>
                    <a:pt x="223" y="215"/>
                  </a:lnTo>
                  <a:lnTo>
                    <a:pt x="25" y="200"/>
                  </a:lnTo>
                  <a:lnTo>
                    <a:pt x="175" y="149"/>
                  </a:lnTo>
                  <a:lnTo>
                    <a:pt x="120" y="107"/>
                  </a:lnTo>
                  <a:lnTo>
                    <a:pt x="0" y="99"/>
                  </a:lnTo>
                  <a:lnTo>
                    <a:pt x="120" y="5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296"/>
            <p:cNvSpPr>
              <a:spLocks/>
            </p:cNvSpPr>
            <p:nvPr/>
          </p:nvSpPr>
          <p:spPr bwMode="auto">
            <a:xfrm>
              <a:off x="4306888" y="4070350"/>
              <a:ext cx="350838" cy="166688"/>
            </a:xfrm>
            <a:custGeom>
              <a:avLst/>
              <a:gdLst>
                <a:gd name="T0" fmla="*/ 430 w 441"/>
                <a:gd name="T1" fmla="*/ 0 h 209"/>
                <a:gd name="T2" fmla="*/ 365 w 441"/>
                <a:gd name="T3" fmla="*/ 44 h 209"/>
                <a:gd name="T4" fmla="*/ 25 w 441"/>
                <a:gd name="T5" fmla="*/ 56 h 209"/>
                <a:gd name="T6" fmla="*/ 228 w 441"/>
                <a:gd name="T7" fmla="*/ 92 h 209"/>
                <a:gd name="T8" fmla="*/ 0 w 441"/>
                <a:gd name="T9" fmla="*/ 171 h 209"/>
                <a:gd name="T10" fmla="*/ 179 w 441"/>
                <a:gd name="T11" fmla="*/ 209 h 209"/>
                <a:gd name="T12" fmla="*/ 189 w 441"/>
                <a:gd name="T13" fmla="*/ 124 h 209"/>
                <a:gd name="T14" fmla="*/ 441 w 441"/>
                <a:gd name="T15" fmla="*/ 114 h 209"/>
                <a:gd name="T16" fmla="*/ 430 w 441"/>
                <a:gd name="T17" fmla="*/ 0 h 209"/>
                <a:gd name="T18" fmla="*/ 430 w 441"/>
                <a:gd name="T1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209">
                  <a:moveTo>
                    <a:pt x="430" y="0"/>
                  </a:moveTo>
                  <a:lnTo>
                    <a:pt x="365" y="44"/>
                  </a:lnTo>
                  <a:lnTo>
                    <a:pt x="25" y="56"/>
                  </a:lnTo>
                  <a:lnTo>
                    <a:pt x="228" y="92"/>
                  </a:lnTo>
                  <a:lnTo>
                    <a:pt x="0" y="171"/>
                  </a:lnTo>
                  <a:lnTo>
                    <a:pt x="179" y="209"/>
                  </a:lnTo>
                  <a:lnTo>
                    <a:pt x="189" y="124"/>
                  </a:lnTo>
                  <a:lnTo>
                    <a:pt x="441" y="114"/>
                  </a:lnTo>
                  <a:lnTo>
                    <a:pt x="430" y="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297"/>
            <p:cNvSpPr>
              <a:spLocks/>
            </p:cNvSpPr>
            <p:nvPr/>
          </p:nvSpPr>
          <p:spPr bwMode="auto">
            <a:xfrm>
              <a:off x="4248150" y="4259263"/>
              <a:ext cx="234950" cy="201613"/>
            </a:xfrm>
            <a:custGeom>
              <a:avLst/>
              <a:gdLst>
                <a:gd name="T0" fmla="*/ 253 w 297"/>
                <a:gd name="T1" fmla="*/ 0 h 255"/>
                <a:gd name="T2" fmla="*/ 27 w 297"/>
                <a:gd name="T3" fmla="*/ 51 h 255"/>
                <a:gd name="T4" fmla="*/ 249 w 297"/>
                <a:gd name="T5" fmla="*/ 99 h 255"/>
                <a:gd name="T6" fmla="*/ 245 w 297"/>
                <a:gd name="T7" fmla="*/ 131 h 255"/>
                <a:gd name="T8" fmla="*/ 0 w 297"/>
                <a:gd name="T9" fmla="*/ 175 h 255"/>
                <a:gd name="T10" fmla="*/ 249 w 297"/>
                <a:gd name="T11" fmla="*/ 194 h 255"/>
                <a:gd name="T12" fmla="*/ 274 w 297"/>
                <a:gd name="T13" fmla="*/ 255 h 255"/>
                <a:gd name="T14" fmla="*/ 297 w 297"/>
                <a:gd name="T15" fmla="*/ 255 h 255"/>
                <a:gd name="T16" fmla="*/ 266 w 297"/>
                <a:gd name="T17" fmla="*/ 158 h 255"/>
                <a:gd name="T18" fmla="*/ 253 w 297"/>
                <a:gd name="T19" fmla="*/ 0 h 255"/>
                <a:gd name="T20" fmla="*/ 253 w 297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55">
                  <a:moveTo>
                    <a:pt x="253" y="0"/>
                  </a:moveTo>
                  <a:lnTo>
                    <a:pt x="27" y="51"/>
                  </a:lnTo>
                  <a:lnTo>
                    <a:pt x="249" y="99"/>
                  </a:lnTo>
                  <a:lnTo>
                    <a:pt x="245" y="131"/>
                  </a:lnTo>
                  <a:lnTo>
                    <a:pt x="0" y="175"/>
                  </a:lnTo>
                  <a:lnTo>
                    <a:pt x="249" y="194"/>
                  </a:lnTo>
                  <a:lnTo>
                    <a:pt x="274" y="255"/>
                  </a:lnTo>
                  <a:lnTo>
                    <a:pt x="297" y="255"/>
                  </a:lnTo>
                  <a:lnTo>
                    <a:pt x="266" y="158"/>
                  </a:lnTo>
                  <a:lnTo>
                    <a:pt x="253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298"/>
            <p:cNvSpPr>
              <a:spLocks/>
            </p:cNvSpPr>
            <p:nvPr/>
          </p:nvSpPr>
          <p:spPr bwMode="auto">
            <a:xfrm>
              <a:off x="4268788" y="3813175"/>
              <a:ext cx="161925" cy="60325"/>
            </a:xfrm>
            <a:custGeom>
              <a:avLst/>
              <a:gdLst>
                <a:gd name="T0" fmla="*/ 203 w 203"/>
                <a:gd name="T1" fmla="*/ 0 h 76"/>
                <a:gd name="T2" fmla="*/ 0 w 203"/>
                <a:gd name="T3" fmla="*/ 63 h 76"/>
                <a:gd name="T4" fmla="*/ 199 w 203"/>
                <a:gd name="T5" fmla="*/ 76 h 76"/>
                <a:gd name="T6" fmla="*/ 203 w 203"/>
                <a:gd name="T7" fmla="*/ 0 h 76"/>
                <a:gd name="T8" fmla="*/ 203 w 20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76">
                  <a:moveTo>
                    <a:pt x="203" y="0"/>
                  </a:moveTo>
                  <a:lnTo>
                    <a:pt x="0" y="63"/>
                  </a:lnTo>
                  <a:lnTo>
                    <a:pt x="199" y="76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299"/>
            <p:cNvSpPr>
              <a:spLocks/>
            </p:cNvSpPr>
            <p:nvPr/>
          </p:nvSpPr>
          <p:spPr bwMode="auto">
            <a:xfrm>
              <a:off x="4283075" y="3900488"/>
              <a:ext cx="150813" cy="50800"/>
            </a:xfrm>
            <a:custGeom>
              <a:avLst/>
              <a:gdLst>
                <a:gd name="T0" fmla="*/ 186 w 190"/>
                <a:gd name="T1" fmla="*/ 0 h 64"/>
                <a:gd name="T2" fmla="*/ 0 w 190"/>
                <a:gd name="T3" fmla="*/ 64 h 64"/>
                <a:gd name="T4" fmla="*/ 190 w 190"/>
                <a:gd name="T5" fmla="*/ 64 h 64"/>
                <a:gd name="T6" fmla="*/ 186 w 190"/>
                <a:gd name="T7" fmla="*/ 0 h 64"/>
                <a:gd name="T8" fmla="*/ 186 w 1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4">
                  <a:moveTo>
                    <a:pt x="186" y="0"/>
                  </a:moveTo>
                  <a:lnTo>
                    <a:pt x="0" y="64"/>
                  </a:lnTo>
                  <a:lnTo>
                    <a:pt x="190" y="64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300"/>
            <p:cNvSpPr>
              <a:spLocks/>
            </p:cNvSpPr>
            <p:nvPr/>
          </p:nvSpPr>
          <p:spPr bwMode="auto">
            <a:xfrm>
              <a:off x="4273550" y="3989388"/>
              <a:ext cx="166688" cy="71438"/>
            </a:xfrm>
            <a:custGeom>
              <a:avLst/>
              <a:gdLst>
                <a:gd name="T0" fmla="*/ 205 w 209"/>
                <a:gd name="T1" fmla="*/ 0 h 91"/>
                <a:gd name="T2" fmla="*/ 0 w 209"/>
                <a:gd name="T3" fmla="*/ 62 h 91"/>
                <a:gd name="T4" fmla="*/ 209 w 209"/>
                <a:gd name="T5" fmla="*/ 91 h 91"/>
                <a:gd name="T6" fmla="*/ 205 w 209"/>
                <a:gd name="T7" fmla="*/ 0 h 91"/>
                <a:gd name="T8" fmla="*/ 205 w 20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91">
                  <a:moveTo>
                    <a:pt x="205" y="0"/>
                  </a:moveTo>
                  <a:lnTo>
                    <a:pt x="0" y="62"/>
                  </a:lnTo>
                  <a:lnTo>
                    <a:pt x="209" y="91"/>
                  </a:lnTo>
                  <a:lnTo>
                    <a:pt x="205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301"/>
            <p:cNvSpPr>
              <a:spLocks/>
            </p:cNvSpPr>
            <p:nvPr/>
          </p:nvSpPr>
          <p:spPr bwMode="auto">
            <a:xfrm>
              <a:off x="4786313" y="3487738"/>
              <a:ext cx="57150" cy="82550"/>
            </a:xfrm>
            <a:custGeom>
              <a:avLst/>
              <a:gdLst>
                <a:gd name="T0" fmla="*/ 0 w 70"/>
                <a:gd name="T1" fmla="*/ 0 h 102"/>
                <a:gd name="T2" fmla="*/ 47 w 70"/>
                <a:gd name="T3" fmla="*/ 9 h 102"/>
                <a:gd name="T4" fmla="*/ 70 w 70"/>
                <a:gd name="T5" fmla="*/ 102 h 102"/>
                <a:gd name="T6" fmla="*/ 0 w 70"/>
                <a:gd name="T7" fmla="*/ 0 h 102"/>
                <a:gd name="T8" fmla="*/ 0 w 7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0" y="0"/>
                  </a:moveTo>
                  <a:lnTo>
                    <a:pt x="47" y="9"/>
                  </a:lnTo>
                  <a:lnTo>
                    <a:pt x="70" y="1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302"/>
            <p:cNvSpPr>
              <a:spLocks/>
            </p:cNvSpPr>
            <p:nvPr/>
          </p:nvSpPr>
          <p:spPr bwMode="auto">
            <a:xfrm>
              <a:off x="4167188" y="4846638"/>
              <a:ext cx="862013" cy="415925"/>
            </a:xfrm>
            <a:custGeom>
              <a:avLst/>
              <a:gdLst>
                <a:gd name="T0" fmla="*/ 285 w 1085"/>
                <a:gd name="T1" fmla="*/ 21 h 525"/>
                <a:gd name="T2" fmla="*/ 471 w 1085"/>
                <a:gd name="T3" fmla="*/ 0 h 525"/>
                <a:gd name="T4" fmla="*/ 669 w 1085"/>
                <a:gd name="T5" fmla="*/ 4 h 525"/>
                <a:gd name="T6" fmla="*/ 906 w 1085"/>
                <a:gd name="T7" fmla="*/ 35 h 525"/>
                <a:gd name="T8" fmla="*/ 1058 w 1085"/>
                <a:gd name="T9" fmla="*/ 69 h 525"/>
                <a:gd name="T10" fmla="*/ 971 w 1085"/>
                <a:gd name="T11" fmla="*/ 73 h 525"/>
                <a:gd name="T12" fmla="*/ 1081 w 1085"/>
                <a:gd name="T13" fmla="*/ 141 h 525"/>
                <a:gd name="T14" fmla="*/ 975 w 1085"/>
                <a:gd name="T15" fmla="*/ 145 h 525"/>
                <a:gd name="T16" fmla="*/ 1085 w 1085"/>
                <a:gd name="T17" fmla="*/ 236 h 525"/>
                <a:gd name="T18" fmla="*/ 954 w 1085"/>
                <a:gd name="T19" fmla="*/ 251 h 525"/>
                <a:gd name="T20" fmla="*/ 1058 w 1085"/>
                <a:gd name="T21" fmla="*/ 325 h 525"/>
                <a:gd name="T22" fmla="*/ 971 w 1085"/>
                <a:gd name="T23" fmla="*/ 346 h 525"/>
                <a:gd name="T24" fmla="*/ 1074 w 1085"/>
                <a:gd name="T25" fmla="*/ 417 h 525"/>
                <a:gd name="T26" fmla="*/ 971 w 1085"/>
                <a:gd name="T27" fmla="*/ 420 h 525"/>
                <a:gd name="T28" fmla="*/ 1055 w 1085"/>
                <a:gd name="T29" fmla="*/ 477 h 525"/>
                <a:gd name="T30" fmla="*/ 887 w 1085"/>
                <a:gd name="T31" fmla="*/ 475 h 525"/>
                <a:gd name="T32" fmla="*/ 701 w 1085"/>
                <a:gd name="T33" fmla="*/ 475 h 525"/>
                <a:gd name="T34" fmla="*/ 701 w 1085"/>
                <a:gd name="T35" fmla="*/ 232 h 525"/>
                <a:gd name="T36" fmla="*/ 678 w 1085"/>
                <a:gd name="T37" fmla="*/ 90 h 525"/>
                <a:gd name="T38" fmla="*/ 621 w 1085"/>
                <a:gd name="T39" fmla="*/ 80 h 525"/>
                <a:gd name="T40" fmla="*/ 355 w 1085"/>
                <a:gd name="T41" fmla="*/ 84 h 525"/>
                <a:gd name="T42" fmla="*/ 347 w 1085"/>
                <a:gd name="T43" fmla="*/ 306 h 525"/>
                <a:gd name="T44" fmla="*/ 361 w 1085"/>
                <a:gd name="T45" fmla="*/ 489 h 525"/>
                <a:gd name="T46" fmla="*/ 0 w 1085"/>
                <a:gd name="T47" fmla="*/ 525 h 525"/>
                <a:gd name="T48" fmla="*/ 209 w 1085"/>
                <a:gd name="T49" fmla="*/ 441 h 525"/>
                <a:gd name="T50" fmla="*/ 193 w 1085"/>
                <a:gd name="T51" fmla="*/ 426 h 525"/>
                <a:gd name="T52" fmla="*/ 38 w 1085"/>
                <a:gd name="T53" fmla="*/ 420 h 525"/>
                <a:gd name="T54" fmla="*/ 205 w 1085"/>
                <a:gd name="T55" fmla="*/ 377 h 525"/>
                <a:gd name="T56" fmla="*/ 182 w 1085"/>
                <a:gd name="T57" fmla="*/ 358 h 525"/>
                <a:gd name="T58" fmla="*/ 38 w 1085"/>
                <a:gd name="T59" fmla="*/ 342 h 525"/>
                <a:gd name="T60" fmla="*/ 245 w 1085"/>
                <a:gd name="T61" fmla="*/ 287 h 525"/>
                <a:gd name="T62" fmla="*/ 245 w 1085"/>
                <a:gd name="T63" fmla="*/ 259 h 525"/>
                <a:gd name="T64" fmla="*/ 38 w 1085"/>
                <a:gd name="T65" fmla="*/ 266 h 525"/>
                <a:gd name="T66" fmla="*/ 262 w 1085"/>
                <a:gd name="T67" fmla="*/ 200 h 525"/>
                <a:gd name="T68" fmla="*/ 256 w 1085"/>
                <a:gd name="T69" fmla="*/ 168 h 525"/>
                <a:gd name="T70" fmla="*/ 95 w 1085"/>
                <a:gd name="T71" fmla="*/ 168 h 525"/>
                <a:gd name="T72" fmla="*/ 317 w 1085"/>
                <a:gd name="T73" fmla="*/ 101 h 525"/>
                <a:gd name="T74" fmla="*/ 325 w 1085"/>
                <a:gd name="T75" fmla="*/ 61 h 525"/>
                <a:gd name="T76" fmla="*/ 205 w 1085"/>
                <a:gd name="T77" fmla="*/ 57 h 525"/>
                <a:gd name="T78" fmla="*/ 70 w 1085"/>
                <a:gd name="T79" fmla="*/ 65 h 525"/>
                <a:gd name="T80" fmla="*/ 285 w 1085"/>
                <a:gd name="T81" fmla="*/ 21 h 525"/>
                <a:gd name="T82" fmla="*/ 285 w 1085"/>
                <a:gd name="T83" fmla="*/ 2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5" h="525">
                  <a:moveTo>
                    <a:pt x="285" y="21"/>
                  </a:moveTo>
                  <a:lnTo>
                    <a:pt x="471" y="0"/>
                  </a:lnTo>
                  <a:lnTo>
                    <a:pt x="669" y="4"/>
                  </a:lnTo>
                  <a:lnTo>
                    <a:pt x="906" y="35"/>
                  </a:lnTo>
                  <a:lnTo>
                    <a:pt x="1058" y="69"/>
                  </a:lnTo>
                  <a:lnTo>
                    <a:pt x="971" y="73"/>
                  </a:lnTo>
                  <a:lnTo>
                    <a:pt x="1081" y="141"/>
                  </a:lnTo>
                  <a:lnTo>
                    <a:pt x="975" y="145"/>
                  </a:lnTo>
                  <a:lnTo>
                    <a:pt x="1085" y="236"/>
                  </a:lnTo>
                  <a:lnTo>
                    <a:pt x="954" y="251"/>
                  </a:lnTo>
                  <a:lnTo>
                    <a:pt x="1058" y="325"/>
                  </a:lnTo>
                  <a:lnTo>
                    <a:pt x="971" y="346"/>
                  </a:lnTo>
                  <a:lnTo>
                    <a:pt x="1074" y="417"/>
                  </a:lnTo>
                  <a:lnTo>
                    <a:pt x="971" y="420"/>
                  </a:lnTo>
                  <a:lnTo>
                    <a:pt x="1055" y="477"/>
                  </a:lnTo>
                  <a:lnTo>
                    <a:pt x="887" y="475"/>
                  </a:lnTo>
                  <a:lnTo>
                    <a:pt x="701" y="475"/>
                  </a:lnTo>
                  <a:lnTo>
                    <a:pt x="701" y="232"/>
                  </a:lnTo>
                  <a:lnTo>
                    <a:pt x="678" y="90"/>
                  </a:lnTo>
                  <a:lnTo>
                    <a:pt x="621" y="80"/>
                  </a:lnTo>
                  <a:lnTo>
                    <a:pt x="355" y="84"/>
                  </a:lnTo>
                  <a:lnTo>
                    <a:pt x="347" y="306"/>
                  </a:lnTo>
                  <a:lnTo>
                    <a:pt x="361" y="489"/>
                  </a:lnTo>
                  <a:lnTo>
                    <a:pt x="0" y="525"/>
                  </a:lnTo>
                  <a:lnTo>
                    <a:pt x="209" y="441"/>
                  </a:lnTo>
                  <a:lnTo>
                    <a:pt x="193" y="426"/>
                  </a:lnTo>
                  <a:lnTo>
                    <a:pt x="38" y="420"/>
                  </a:lnTo>
                  <a:lnTo>
                    <a:pt x="205" y="377"/>
                  </a:lnTo>
                  <a:lnTo>
                    <a:pt x="182" y="358"/>
                  </a:lnTo>
                  <a:lnTo>
                    <a:pt x="38" y="342"/>
                  </a:lnTo>
                  <a:lnTo>
                    <a:pt x="245" y="287"/>
                  </a:lnTo>
                  <a:lnTo>
                    <a:pt x="245" y="259"/>
                  </a:lnTo>
                  <a:lnTo>
                    <a:pt x="38" y="266"/>
                  </a:lnTo>
                  <a:lnTo>
                    <a:pt x="262" y="200"/>
                  </a:lnTo>
                  <a:lnTo>
                    <a:pt x="256" y="168"/>
                  </a:lnTo>
                  <a:lnTo>
                    <a:pt x="95" y="168"/>
                  </a:lnTo>
                  <a:lnTo>
                    <a:pt x="317" y="101"/>
                  </a:lnTo>
                  <a:lnTo>
                    <a:pt x="325" y="61"/>
                  </a:lnTo>
                  <a:lnTo>
                    <a:pt x="205" y="57"/>
                  </a:lnTo>
                  <a:lnTo>
                    <a:pt x="70" y="65"/>
                  </a:lnTo>
                  <a:lnTo>
                    <a:pt x="285" y="21"/>
                  </a:lnTo>
                  <a:lnTo>
                    <a:pt x="285" y="21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303"/>
            <p:cNvSpPr>
              <a:spLocks/>
            </p:cNvSpPr>
            <p:nvPr/>
          </p:nvSpPr>
          <p:spPr bwMode="auto">
            <a:xfrm>
              <a:off x="4616450" y="4872038"/>
              <a:ext cx="330200" cy="336550"/>
            </a:xfrm>
            <a:custGeom>
              <a:avLst/>
              <a:gdLst>
                <a:gd name="T0" fmla="*/ 95 w 416"/>
                <a:gd name="T1" fmla="*/ 0 h 423"/>
                <a:gd name="T2" fmla="*/ 302 w 416"/>
                <a:gd name="T3" fmla="*/ 19 h 423"/>
                <a:gd name="T4" fmla="*/ 416 w 416"/>
                <a:gd name="T5" fmla="*/ 72 h 423"/>
                <a:gd name="T6" fmla="*/ 333 w 416"/>
                <a:gd name="T7" fmla="*/ 98 h 423"/>
                <a:gd name="T8" fmla="*/ 405 w 416"/>
                <a:gd name="T9" fmla="*/ 159 h 423"/>
                <a:gd name="T10" fmla="*/ 321 w 416"/>
                <a:gd name="T11" fmla="*/ 222 h 423"/>
                <a:gd name="T12" fmla="*/ 397 w 416"/>
                <a:gd name="T13" fmla="*/ 262 h 423"/>
                <a:gd name="T14" fmla="*/ 346 w 416"/>
                <a:gd name="T15" fmla="*/ 325 h 423"/>
                <a:gd name="T16" fmla="*/ 413 w 416"/>
                <a:gd name="T17" fmla="*/ 361 h 423"/>
                <a:gd name="T18" fmla="*/ 346 w 416"/>
                <a:gd name="T19" fmla="*/ 397 h 423"/>
                <a:gd name="T20" fmla="*/ 382 w 416"/>
                <a:gd name="T21" fmla="*/ 412 h 423"/>
                <a:gd name="T22" fmla="*/ 190 w 416"/>
                <a:gd name="T23" fmla="*/ 423 h 423"/>
                <a:gd name="T24" fmla="*/ 160 w 416"/>
                <a:gd name="T25" fmla="*/ 328 h 423"/>
                <a:gd name="T26" fmla="*/ 202 w 416"/>
                <a:gd name="T27" fmla="*/ 167 h 423"/>
                <a:gd name="T28" fmla="*/ 146 w 416"/>
                <a:gd name="T29" fmla="*/ 72 h 423"/>
                <a:gd name="T30" fmla="*/ 91 w 416"/>
                <a:gd name="T31" fmla="*/ 28 h 423"/>
                <a:gd name="T32" fmla="*/ 0 w 416"/>
                <a:gd name="T33" fmla="*/ 21 h 423"/>
                <a:gd name="T34" fmla="*/ 95 w 416"/>
                <a:gd name="T35" fmla="*/ 0 h 423"/>
                <a:gd name="T36" fmla="*/ 95 w 416"/>
                <a:gd name="T3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6" h="423">
                  <a:moveTo>
                    <a:pt x="95" y="0"/>
                  </a:moveTo>
                  <a:lnTo>
                    <a:pt x="302" y="19"/>
                  </a:lnTo>
                  <a:lnTo>
                    <a:pt x="416" y="72"/>
                  </a:lnTo>
                  <a:lnTo>
                    <a:pt x="333" y="98"/>
                  </a:lnTo>
                  <a:lnTo>
                    <a:pt x="405" y="159"/>
                  </a:lnTo>
                  <a:lnTo>
                    <a:pt x="321" y="222"/>
                  </a:lnTo>
                  <a:lnTo>
                    <a:pt x="397" y="262"/>
                  </a:lnTo>
                  <a:lnTo>
                    <a:pt x="346" y="325"/>
                  </a:lnTo>
                  <a:lnTo>
                    <a:pt x="413" y="361"/>
                  </a:lnTo>
                  <a:lnTo>
                    <a:pt x="346" y="397"/>
                  </a:lnTo>
                  <a:lnTo>
                    <a:pt x="382" y="412"/>
                  </a:lnTo>
                  <a:lnTo>
                    <a:pt x="190" y="423"/>
                  </a:lnTo>
                  <a:lnTo>
                    <a:pt x="160" y="328"/>
                  </a:lnTo>
                  <a:lnTo>
                    <a:pt x="202" y="167"/>
                  </a:lnTo>
                  <a:lnTo>
                    <a:pt x="146" y="72"/>
                  </a:lnTo>
                  <a:lnTo>
                    <a:pt x="91" y="28"/>
                  </a:lnTo>
                  <a:lnTo>
                    <a:pt x="0" y="21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304"/>
            <p:cNvSpPr>
              <a:spLocks/>
            </p:cNvSpPr>
            <p:nvPr/>
          </p:nvSpPr>
          <p:spPr bwMode="auto">
            <a:xfrm>
              <a:off x="4606925" y="3932238"/>
              <a:ext cx="239713" cy="644525"/>
            </a:xfrm>
            <a:custGeom>
              <a:avLst/>
              <a:gdLst>
                <a:gd name="T0" fmla="*/ 72 w 300"/>
                <a:gd name="T1" fmla="*/ 186 h 813"/>
                <a:gd name="T2" fmla="*/ 0 w 300"/>
                <a:gd name="T3" fmla="*/ 247 h 813"/>
                <a:gd name="T4" fmla="*/ 70 w 300"/>
                <a:gd name="T5" fmla="*/ 292 h 813"/>
                <a:gd name="T6" fmla="*/ 72 w 300"/>
                <a:gd name="T7" fmla="*/ 420 h 813"/>
                <a:gd name="T8" fmla="*/ 127 w 300"/>
                <a:gd name="T9" fmla="*/ 534 h 813"/>
                <a:gd name="T10" fmla="*/ 76 w 300"/>
                <a:gd name="T11" fmla="*/ 686 h 813"/>
                <a:gd name="T12" fmla="*/ 55 w 300"/>
                <a:gd name="T13" fmla="*/ 741 h 813"/>
                <a:gd name="T14" fmla="*/ 85 w 300"/>
                <a:gd name="T15" fmla="*/ 800 h 813"/>
                <a:gd name="T16" fmla="*/ 171 w 300"/>
                <a:gd name="T17" fmla="*/ 813 h 813"/>
                <a:gd name="T18" fmla="*/ 281 w 300"/>
                <a:gd name="T19" fmla="*/ 803 h 813"/>
                <a:gd name="T20" fmla="*/ 218 w 300"/>
                <a:gd name="T21" fmla="*/ 748 h 813"/>
                <a:gd name="T22" fmla="*/ 300 w 300"/>
                <a:gd name="T23" fmla="*/ 682 h 813"/>
                <a:gd name="T24" fmla="*/ 245 w 300"/>
                <a:gd name="T25" fmla="*/ 581 h 813"/>
                <a:gd name="T26" fmla="*/ 266 w 300"/>
                <a:gd name="T27" fmla="*/ 543 h 813"/>
                <a:gd name="T28" fmla="*/ 226 w 300"/>
                <a:gd name="T29" fmla="*/ 439 h 813"/>
                <a:gd name="T30" fmla="*/ 241 w 300"/>
                <a:gd name="T31" fmla="*/ 340 h 813"/>
                <a:gd name="T32" fmla="*/ 197 w 300"/>
                <a:gd name="T33" fmla="*/ 210 h 813"/>
                <a:gd name="T34" fmla="*/ 171 w 300"/>
                <a:gd name="T35" fmla="*/ 119 h 813"/>
                <a:gd name="T36" fmla="*/ 72 w 300"/>
                <a:gd name="T37" fmla="*/ 0 h 813"/>
                <a:gd name="T38" fmla="*/ 72 w 300"/>
                <a:gd name="T39" fmla="*/ 186 h 813"/>
                <a:gd name="T40" fmla="*/ 72 w 300"/>
                <a:gd name="T41" fmla="*/ 18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813">
                  <a:moveTo>
                    <a:pt x="72" y="186"/>
                  </a:moveTo>
                  <a:lnTo>
                    <a:pt x="0" y="247"/>
                  </a:lnTo>
                  <a:lnTo>
                    <a:pt x="70" y="292"/>
                  </a:lnTo>
                  <a:lnTo>
                    <a:pt x="72" y="420"/>
                  </a:lnTo>
                  <a:lnTo>
                    <a:pt x="127" y="534"/>
                  </a:lnTo>
                  <a:lnTo>
                    <a:pt x="76" y="686"/>
                  </a:lnTo>
                  <a:lnTo>
                    <a:pt x="55" y="741"/>
                  </a:lnTo>
                  <a:lnTo>
                    <a:pt x="85" y="800"/>
                  </a:lnTo>
                  <a:lnTo>
                    <a:pt x="171" y="813"/>
                  </a:lnTo>
                  <a:lnTo>
                    <a:pt x="281" y="803"/>
                  </a:lnTo>
                  <a:lnTo>
                    <a:pt x="218" y="748"/>
                  </a:lnTo>
                  <a:lnTo>
                    <a:pt x="300" y="682"/>
                  </a:lnTo>
                  <a:lnTo>
                    <a:pt x="245" y="581"/>
                  </a:lnTo>
                  <a:lnTo>
                    <a:pt x="266" y="543"/>
                  </a:lnTo>
                  <a:lnTo>
                    <a:pt x="226" y="439"/>
                  </a:lnTo>
                  <a:lnTo>
                    <a:pt x="241" y="340"/>
                  </a:lnTo>
                  <a:lnTo>
                    <a:pt x="197" y="210"/>
                  </a:lnTo>
                  <a:lnTo>
                    <a:pt x="171" y="119"/>
                  </a:lnTo>
                  <a:lnTo>
                    <a:pt x="72" y="0"/>
                  </a:lnTo>
                  <a:lnTo>
                    <a:pt x="72" y="186"/>
                  </a:lnTo>
                  <a:lnTo>
                    <a:pt x="72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305"/>
            <p:cNvSpPr>
              <a:spLocks/>
            </p:cNvSpPr>
            <p:nvPr/>
          </p:nvSpPr>
          <p:spPr bwMode="auto">
            <a:xfrm>
              <a:off x="3422650" y="2303463"/>
              <a:ext cx="661988" cy="657225"/>
            </a:xfrm>
            <a:custGeom>
              <a:avLst/>
              <a:gdLst>
                <a:gd name="T0" fmla="*/ 4 w 835"/>
                <a:gd name="T1" fmla="*/ 123 h 827"/>
                <a:gd name="T2" fmla="*/ 242 w 835"/>
                <a:gd name="T3" fmla="*/ 368 h 827"/>
                <a:gd name="T4" fmla="*/ 422 w 835"/>
                <a:gd name="T5" fmla="*/ 458 h 827"/>
                <a:gd name="T6" fmla="*/ 413 w 835"/>
                <a:gd name="T7" fmla="*/ 494 h 827"/>
                <a:gd name="T8" fmla="*/ 358 w 835"/>
                <a:gd name="T9" fmla="*/ 486 h 827"/>
                <a:gd name="T10" fmla="*/ 576 w 835"/>
                <a:gd name="T11" fmla="*/ 724 h 827"/>
                <a:gd name="T12" fmla="*/ 719 w 835"/>
                <a:gd name="T13" fmla="*/ 827 h 827"/>
                <a:gd name="T14" fmla="*/ 533 w 835"/>
                <a:gd name="T15" fmla="*/ 638 h 827"/>
                <a:gd name="T16" fmla="*/ 504 w 835"/>
                <a:gd name="T17" fmla="*/ 559 h 827"/>
                <a:gd name="T18" fmla="*/ 588 w 835"/>
                <a:gd name="T19" fmla="*/ 633 h 827"/>
                <a:gd name="T20" fmla="*/ 755 w 835"/>
                <a:gd name="T21" fmla="*/ 771 h 827"/>
                <a:gd name="T22" fmla="*/ 835 w 835"/>
                <a:gd name="T23" fmla="*/ 657 h 827"/>
                <a:gd name="T24" fmla="*/ 704 w 835"/>
                <a:gd name="T25" fmla="*/ 678 h 827"/>
                <a:gd name="T26" fmla="*/ 736 w 835"/>
                <a:gd name="T27" fmla="*/ 585 h 827"/>
                <a:gd name="T28" fmla="*/ 607 w 835"/>
                <a:gd name="T29" fmla="*/ 617 h 827"/>
                <a:gd name="T30" fmla="*/ 660 w 835"/>
                <a:gd name="T31" fmla="*/ 530 h 827"/>
                <a:gd name="T32" fmla="*/ 544 w 835"/>
                <a:gd name="T33" fmla="*/ 553 h 827"/>
                <a:gd name="T34" fmla="*/ 580 w 835"/>
                <a:gd name="T35" fmla="*/ 460 h 827"/>
                <a:gd name="T36" fmla="*/ 460 w 835"/>
                <a:gd name="T37" fmla="*/ 490 h 827"/>
                <a:gd name="T38" fmla="*/ 493 w 835"/>
                <a:gd name="T39" fmla="*/ 372 h 827"/>
                <a:gd name="T40" fmla="*/ 371 w 835"/>
                <a:gd name="T41" fmla="*/ 395 h 827"/>
                <a:gd name="T42" fmla="*/ 419 w 835"/>
                <a:gd name="T43" fmla="*/ 289 h 827"/>
                <a:gd name="T44" fmla="*/ 318 w 835"/>
                <a:gd name="T45" fmla="*/ 321 h 827"/>
                <a:gd name="T46" fmla="*/ 358 w 835"/>
                <a:gd name="T47" fmla="*/ 213 h 827"/>
                <a:gd name="T48" fmla="*/ 244 w 835"/>
                <a:gd name="T49" fmla="*/ 234 h 827"/>
                <a:gd name="T50" fmla="*/ 276 w 835"/>
                <a:gd name="T51" fmla="*/ 146 h 827"/>
                <a:gd name="T52" fmla="*/ 171 w 835"/>
                <a:gd name="T53" fmla="*/ 171 h 827"/>
                <a:gd name="T54" fmla="*/ 196 w 835"/>
                <a:gd name="T55" fmla="*/ 85 h 827"/>
                <a:gd name="T56" fmla="*/ 109 w 835"/>
                <a:gd name="T57" fmla="*/ 106 h 827"/>
                <a:gd name="T58" fmla="*/ 128 w 835"/>
                <a:gd name="T59" fmla="*/ 15 h 827"/>
                <a:gd name="T60" fmla="*/ 48 w 835"/>
                <a:gd name="T61" fmla="*/ 55 h 827"/>
                <a:gd name="T62" fmla="*/ 33 w 835"/>
                <a:gd name="T63" fmla="*/ 0 h 827"/>
                <a:gd name="T64" fmla="*/ 0 w 835"/>
                <a:gd name="T65" fmla="*/ 30 h 827"/>
                <a:gd name="T66" fmla="*/ 194 w 835"/>
                <a:gd name="T67" fmla="*/ 209 h 827"/>
                <a:gd name="T68" fmla="*/ 248 w 835"/>
                <a:gd name="T69" fmla="*/ 277 h 827"/>
                <a:gd name="T70" fmla="*/ 204 w 835"/>
                <a:gd name="T71" fmla="*/ 285 h 827"/>
                <a:gd name="T72" fmla="*/ 109 w 835"/>
                <a:gd name="T73" fmla="*/ 201 h 827"/>
                <a:gd name="T74" fmla="*/ 4 w 835"/>
                <a:gd name="T75" fmla="*/ 123 h 827"/>
                <a:gd name="T76" fmla="*/ 4 w 835"/>
                <a:gd name="T77" fmla="*/ 12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5" h="827">
                  <a:moveTo>
                    <a:pt x="4" y="123"/>
                  </a:moveTo>
                  <a:lnTo>
                    <a:pt x="242" y="368"/>
                  </a:lnTo>
                  <a:lnTo>
                    <a:pt x="422" y="458"/>
                  </a:lnTo>
                  <a:lnTo>
                    <a:pt x="413" y="494"/>
                  </a:lnTo>
                  <a:lnTo>
                    <a:pt x="358" y="486"/>
                  </a:lnTo>
                  <a:lnTo>
                    <a:pt x="576" y="724"/>
                  </a:lnTo>
                  <a:lnTo>
                    <a:pt x="719" y="827"/>
                  </a:lnTo>
                  <a:lnTo>
                    <a:pt x="533" y="638"/>
                  </a:lnTo>
                  <a:lnTo>
                    <a:pt x="504" y="559"/>
                  </a:lnTo>
                  <a:lnTo>
                    <a:pt x="588" y="633"/>
                  </a:lnTo>
                  <a:lnTo>
                    <a:pt x="755" y="771"/>
                  </a:lnTo>
                  <a:lnTo>
                    <a:pt x="835" y="657"/>
                  </a:lnTo>
                  <a:lnTo>
                    <a:pt x="704" y="678"/>
                  </a:lnTo>
                  <a:lnTo>
                    <a:pt x="736" y="585"/>
                  </a:lnTo>
                  <a:lnTo>
                    <a:pt x="607" y="617"/>
                  </a:lnTo>
                  <a:lnTo>
                    <a:pt x="660" y="530"/>
                  </a:lnTo>
                  <a:lnTo>
                    <a:pt x="544" y="553"/>
                  </a:lnTo>
                  <a:lnTo>
                    <a:pt x="580" y="460"/>
                  </a:lnTo>
                  <a:lnTo>
                    <a:pt x="460" y="490"/>
                  </a:lnTo>
                  <a:lnTo>
                    <a:pt x="493" y="372"/>
                  </a:lnTo>
                  <a:lnTo>
                    <a:pt x="371" y="395"/>
                  </a:lnTo>
                  <a:lnTo>
                    <a:pt x="419" y="289"/>
                  </a:lnTo>
                  <a:lnTo>
                    <a:pt x="318" y="321"/>
                  </a:lnTo>
                  <a:lnTo>
                    <a:pt x="358" y="213"/>
                  </a:lnTo>
                  <a:lnTo>
                    <a:pt x="244" y="234"/>
                  </a:lnTo>
                  <a:lnTo>
                    <a:pt x="276" y="146"/>
                  </a:lnTo>
                  <a:lnTo>
                    <a:pt x="171" y="171"/>
                  </a:lnTo>
                  <a:lnTo>
                    <a:pt x="196" y="85"/>
                  </a:lnTo>
                  <a:lnTo>
                    <a:pt x="109" y="106"/>
                  </a:lnTo>
                  <a:lnTo>
                    <a:pt x="128" y="15"/>
                  </a:lnTo>
                  <a:lnTo>
                    <a:pt x="48" y="55"/>
                  </a:lnTo>
                  <a:lnTo>
                    <a:pt x="33" y="0"/>
                  </a:lnTo>
                  <a:lnTo>
                    <a:pt x="0" y="30"/>
                  </a:lnTo>
                  <a:lnTo>
                    <a:pt x="194" y="209"/>
                  </a:lnTo>
                  <a:lnTo>
                    <a:pt x="248" y="277"/>
                  </a:lnTo>
                  <a:lnTo>
                    <a:pt x="204" y="285"/>
                  </a:lnTo>
                  <a:lnTo>
                    <a:pt x="109" y="201"/>
                  </a:lnTo>
                  <a:lnTo>
                    <a:pt x="4" y="123"/>
                  </a:lnTo>
                  <a:lnTo>
                    <a:pt x="4" y="123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306"/>
            <p:cNvSpPr>
              <a:spLocks/>
            </p:cNvSpPr>
            <p:nvPr/>
          </p:nvSpPr>
          <p:spPr bwMode="auto">
            <a:xfrm>
              <a:off x="4449763" y="2257425"/>
              <a:ext cx="757238" cy="658813"/>
            </a:xfrm>
            <a:custGeom>
              <a:avLst/>
              <a:gdLst>
                <a:gd name="T0" fmla="*/ 0 w 952"/>
                <a:gd name="T1" fmla="*/ 800 h 830"/>
                <a:gd name="T2" fmla="*/ 122 w 952"/>
                <a:gd name="T3" fmla="*/ 673 h 830"/>
                <a:gd name="T4" fmla="*/ 122 w 952"/>
                <a:gd name="T5" fmla="*/ 644 h 830"/>
                <a:gd name="T6" fmla="*/ 93 w 952"/>
                <a:gd name="T7" fmla="*/ 656 h 830"/>
                <a:gd name="T8" fmla="*/ 270 w 952"/>
                <a:gd name="T9" fmla="*/ 502 h 830"/>
                <a:gd name="T10" fmla="*/ 506 w 952"/>
                <a:gd name="T11" fmla="*/ 296 h 830"/>
                <a:gd name="T12" fmla="*/ 844 w 952"/>
                <a:gd name="T13" fmla="*/ 0 h 830"/>
                <a:gd name="T14" fmla="*/ 859 w 952"/>
                <a:gd name="T15" fmla="*/ 11 h 830"/>
                <a:gd name="T16" fmla="*/ 534 w 952"/>
                <a:gd name="T17" fmla="*/ 293 h 830"/>
                <a:gd name="T18" fmla="*/ 392 w 952"/>
                <a:gd name="T19" fmla="*/ 418 h 830"/>
                <a:gd name="T20" fmla="*/ 392 w 952"/>
                <a:gd name="T21" fmla="*/ 462 h 830"/>
                <a:gd name="T22" fmla="*/ 475 w 952"/>
                <a:gd name="T23" fmla="*/ 420 h 830"/>
                <a:gd name="T24" fmla="*/ 719 w 952"/>
                <a:gd name="T25" fmla="*/ 196 h 830"/>
                <a:gd name="T26" fmla="*/ 884 w 952"/>
                <a:gd name="T27" fmla="*/ 68 h 830"/>
                <a:gd name="T28" fmla="*/ 952 w 952"/>
                <a:gd name="T29" fmla="*/ 127 h 830"/>
                <a:gd name="T30" fmla="*/ 871 w 952"/>
                <a:gd name="T31" fmla="*/ 121 h 830"/>
                <a:gd name="T32" fmla="*/ 911 w 952"/>
                <a:gd name="T33" fmla="*/ 209 h 830"/>
                <a:gd name="T34" fmla="*/ 804 w 952"/>
                <a:gd name="T35" fmla="*/ 154 h 830"/>
                <a:gd name="T36" fmla="*/ 825 w 952"/>
                <a:gd name="T37" fmla="*/ 285 h 830"/>
                <a:gd name="T38" fmla="*/ 698 w 952"/>
                <a:gd name="T39" fmla="*/ 241 h 830"/>
                <a:gd name="T40" fmla="*/ 728 w 952"/>
                <a:gd name="T41" fmla="*/ 384 h 830"/>
                <a:gd name="T42" fmla="*/ 603 w 952"/>
                <a:gd name="T43" fmla="*/ 332 h 830"/>
                <a:gd name="T44" fmla="*/ 639 w 952"/>
                <a:gd name="T45" fmla="*/ 462 h 830"/>
                <a:gd name="T46" fmla="*/ 519 w 952"/>
                <a:gd name="T47" fmla="*/ 407 h 830"/>
                <a:gd name="T48" fmla="*/ 566 w 952"/>
                <a:gd name="T49" fmla="*/ 534 h 830"/>
                <a:gd name="T50" fmla="*/ 420 w 952"/>
                <a:gd name="T51" fmla="*/ 483 h 830"/>
                <a:gd name="T52" fmla="*/ 443 w 952"/>
                <a:gd name="T53" fmla="*/ 564 h 830"/>
                <a:gd name="T54" fmla="*/ 312 w 952"/>
                <a:gd name="T55" fmla="*/ 549 h 830"/>
                <a:gd name="T56" fmla="*/ 363 w 952"/>
                <a:gd name="T57" fmla="*/ 589 h 830"/>
                <a:gd name="T58" fmla="*/ 316 w 952"/>
                <a:gd name="T59" fmla="*/ 589 h 830"/>
                <a:gd name="T60" fmla="*/ 376 w 952"/>
                <a:gd name="T61" fmla="*/ 673 h 830"/>
                <a:gd name="T62" fmla="*/ 245 w 952"/>
                <a:gd name="T63" fmla="*/ 593 h 830"/>
                <a:gd name="T64" fmla="*/ 283 w 952"/>
                <a:gd name="T65" fmla="*/ 711 h 830"/>
                <a:gd name="T66" fmla="*/ 184 w 952"/>
                <a:gd name="T67" fmla="*/ 650 h 830"/>
                <a:gd name="T68" fmla="*/ 213 w 952"/>
                <a:gd name="T69" fmla="*/ 775 h 830"/>
                <a:gd name="T70" fmla="*/ 99 w 952"/>
                <a:gd name="T71" fmla="*/ 716 h 830"/>
                <a:gd name="T72" fmla="*/ 114 w 952"/>
                <a:gd name="T73" fmla="*/ 804 h 830"/>
                <a:gd name="T74" fmla="*/ 30 w 952"/>
                <a:gd name="T75" fmla="*/ 800 h 830"/>
                <a:gd name="T76" fmla="*/ 46 w 952"/>
                <a:gd name="T77" fmla="*/ 830 h 830"/>
                <a:gd name="T78" fmla="*/ 0 w 952"/>
                <a:gd name="T79" fmla="*/ 800 h 830"/>
                <a:gd name="T80" fmla="*/ 0 w 952"/>
                <a:gd name="T81" fmla="*/ 80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2" h="830">
                  <a:moveTo>
                    <a:pt x="0" y="800"/>
                  </a:moveTo>
                  <a:lnTo>
                    <a:pt x="122" y="673"/>
                  </a:lnTo>
                  <a:lnTo>
                    <a:pt x="122" y="644"/>
                  </a:lnTo>
                  <a:lnTo>
                    <a:pt x="93" y="656"/>
                  </a:lnTo>
                  <a:lnTo>
                    <a:pt x="270" y="502"/>
                  </a:lnTo>
                  <a:lnTo>
                    <a:pt x="506" y="296"/>
                  </a:lnTo>
                  <a:lnTo>
                    <a:pt x="844" y="0"/>
                  </a:lnTo>
                  <a:lnTo>
                    <a:pt x="859" y="11"/>
                  </a:lnTo>
                  <a:lnTo>
                    <a:pt x="534" y="293"/>
                  </a:lnTo>
                  <a:lnTo>
                    <a:pt x="392" y="418"/>
                  </a:lnTo>
                  <a:lnTo>
                    <a:pt x="392" y="462"/>
                  </a:lnTo>
                  <a:lnTo>
                    <a:pt x="475" y="420"/>
                  </a:lnTo>
                  <a:lnTo>
                    <a:pt x="719" y="196"/>
                  </a:lnTo>
                  <a:lnTo>
                    <a:pt x="884" y="68"/>
                  </a:lnTo>
                  <a:lnTo>
                    <a:pt x="952" y="127"/>
                  </a:lnTo>
                  <a:lnTo>
                    <a:pt x="871" y="121"/>
                  </a:lnTo>
                  <a:lnTo>
                    <a:pt x="911" y="209"/>
                  </a:lnTo>
                  <a:lnTo>
                    <a:pt x="804" y="154"/>
                  </a:lnTo>
                  <a:lnTo>
                    <a:pt x="825" y="285"/>
                  </a:lnTo>
                  <a:lnTo>
                    <a:pt x="698" y="241"/>
                  </a:lnTo>
                  <a:lnTo>
                    <a:pt x="728" y="384"/>
                  </a:lnTo>
                  <a:lnTo>
                    <a:pt x="603" y="332"/>
                  </a:lnTo>
                  <a:lnTo>
                    <a:pt x="639" y="462"/>
                  </a:lnTo>
                  <a:lnTo>
                    <a:pt x="519" y="407"/>
                  </a:lnTo>
                  <a:lnTo>
                    <a:pt x="566" y="534"/>
                  </a:lnTo>
                  <a:lnTo>
                    <a:pt x="420" y="483"/>
                  </a:lnTo>
                  <a:lnTo>
                    <a:pt x="443" y="564"/>
                  </a:lnTo>
                  <a:lnTo>
                    <a:pt x="312" y="549"/>
                  </a:lnTo>
                  <a:lnTo>
                    <a:pt x="363" y="589"/>
                  </a:lnTo>
                  <a:lnTo>
                    <a:pt x="316" y="589"/>
                  </a:lnTo>
                  <a:lnTo>
                    <a:pt x="376" y="673"/>
                  </a:lnTo>
                  <a:lnTo>
                    <a:pt x="245" y="593"/>
                  </a:lnTo>
                  <a:lnTo>
                    <a:pt x="283" y="711"/>
                  </a:lnTo>
                  <a:lnTo>
                    <a:pt x="184" y="650"/>
                  </a:lnTo>
                  <a:lnTo>
                    <a:pt x="213" y="775"/>
                  </a:lnTo>
                  <a:lnTo>
                    <a:pt x="99" y="716"/>
                  </a:lnTo>
                  <a:lnTo>
                    <a:pt x="114" y="804"/>
                  </a:lnTo>
                  <a:lnTo>
                    <a:pt x="30" y="800"/>
                  </a:lnTo>
                  <a:lnTo>
                    <a:pt x="46" y="830"/>
                  </a:lnTo>
                  <a:lnTo>
                    <a:pt x="0" y="800"/>
                  </a:lnTo>
                  <a:lnTo>
                    <a:pt x="0" y="800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307"/>
            <p:cNvSpPr>
              <a:spLocks/>
            </p:cNvSpPr>
            <p:nvPr/>
          </p:nvSpPr>
          <p:spPr bwMode="auto">
            <a:xfrm>
              <a:off x="4375150" y="3273425"/>
              <a:ext cx="684213" cy="746125"/>
            </a:xfrm>
            <a:custGeom>
              <a:avLst/>
              <a:gdLst>
                <a:gd name="T0" fmla="*/ 146 w 863"/>
                <a:gd name="T1" fmla="*/ 0 h 939"/>
                <a:gd name="T2" fmla="*/ 0 w 863"/>
                <a:gd name="T3" fmla="*/ 120 h 939"/>
                <a:gd name="T4" fmla="*/ 161 w 863"/>
                <a:gd name="T5" fmla="*/ 45 h 939"/>
                <a:gd name="T6" fmla="*/ 55 w 863"/>
                <a:gd name="T7" fmla="*/ 188 h 939"/>
                <a:gd name="T8" fmla="*/ 224 w 863"/>
                <a:gd name="T9" fmla="*/ 148 h 939"/>
                <a:gd name="T10" fmla="*/ 154 w 863"/>
                <a:gd name="T11" fmla="*/ 258 h 939"/>
                <a:gd name="T12" fmla="*/ 285 w 863"/>
                <a:gd name="T13" fmla="*/ 243 h 939"/>
                <a:gd name="T14" fmla="*/ 177 w 863"/>
                <a:gd name="T15" fmla="*/ 386 h 939"/>
                <a:gd name="T16" fmla="*/ 333 w 863"/>
                <a:gd name="T17" fmla="*/ 325 h 939"/>
                <a:gd name="T18" fmla="*/ 270 w 863"/>
                <a:gd name="T19" fmla="*/ 458 h 939"/>
                <a:gd name="T20" fmla="*/ 411 w 863"/>
                <a:gd name="T21" fmla="*/ 424 h 939"/>
                <a:gd name="T22" fmla="*/ 348 w 863"/>
                <a:gd name="T23" fmla="*/ 572 h 939"/>
                <a:gd name="T24" fmla="*/ 494 w 863"/>
                <a:gd name="T25" fmla="*/ 504 h 939"/>
                <a:gd name="T26" fmla="*/ 428 w 863"/>
                <a:gd name="T27" fmla="*/ 612 h 939"/>
                <a:gd name="T28" fmla="*/ 570 w 863"/>
                <a:gd name="T29" fmla="*/ 580 h 939"/>
                <a:gd name="T30" fmla="*/ 498 w 863"/>
                <a:gd name="T31" fmla="*/ 694 h 939"/>
                <a:gd name="T32" fmla="*/ 633 w 863"/>
                <a:gd name="T33" fmla="*/ 686 h 939"/>
                <a:gd name="T34" fmla="*/ 566 w 863"/>
                <a:gd name="T35" fmla="*/ 773 h 939"/>
                <a:gd name="T36" fmla="*/ 705 w 863"/>
                <a:gd name="T37" fmla="*/ 749 h 939"/>
                <a:gd name="T38" fmla="*/ 625 w 863"/>
                <a:gd name="T39" fmla="*/ 865 h 939"/>
                <a:gd name="T40" fmla="*/ 753 w 863"/>
                <a:gd name="T41" fmla="*/ 821 h 939"/>
                <a:gd name="T42" fmla="*/ 705 w 863"/>
                <a:gd name="T43" fmla="*/ 939 h 939"/>
                <a:gd name="T44" fmla="*/ 815 w 863"/>
                <a:gd name="T45" fmla="*/ 908 h 939"/>
                <a:gd name="T46" fmla="*/ 815 w 863"/>
                <a:gd name="T47" fmla="*/ 876 h 939"/>
                <a:gd name="T48" fmla="*/ 743 w 863"/>
                <a:gd name="T49" fmla="*/ 796 h 939"/>
                <a:gd name="T50" fmla="*/ 737 w 863"/>
                <a:gd name="T51" fmla="*/ 711 h 939"/>
                <a:gd name="T52" fmla="*/ 863 w 863"/>
                <a:gd name="T53" fmla="*/ 806 h 939"/>
                <a:gd name="T54" fmla="*/ 863 w 863"/>
                <a:gd name="T55" fmla="*/ 796 h 939"/>
                <a:gd name="T56" fmla="*/ 650 w 863"/>
                <a:gd name="T57" fmla="*/ 532 h 939"/>
                <a:gd name="T58" fmla="*/ 692 w 863"/>
                <a:gd name="T59" fmla="*/ 635 h 939"/>
                <a:gd name="T60" fmla="*/ 622 w 863"/>
                <a:gd name="T61" fmla="*/ 591 h 939"/>
                <a:gd name="T62" fmla="*/ 545 w 863"/>
                <a:gd name="T63" fmla="*/ 528 h 939"/>
                <a:gd name="T64" fmla="*/ 344 w 863"/>
                <a:gd name="T65" fmla="*/ 331 h 939"/>
                <a:gd name="T66" fmla="*/ 270 w 863"/>
                <a:gd name="T67" fmla="*/ 203 h 939"/>
                <a:gd name="T68" fmla="*/ 340 w 863"/>
                <a:gd name="T69" fmla="*/ 226 h 939"/>
                <a:gd name="T70" fmla="*/ 146 w 863"/>
                <a:gd name="T71" fmla="*/ 0 h 939"/>
                <a:gd name="T72" fmla="*/ 146 w 863"/>
                <a:gd name="T73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3" h="939">
                  <a:moveTo>
                    <a:pt x="146" y="0"/>
                  </a:moveTo>
                  <a:lnTo>
                    <a:pt x="0" y="120"/>
                  </a:lnTo>
                  <a:lnTo>
                    <a:pt x="161" y="45"/>
                  </a:lnTo>
                  <a:lnTo>
                    <a:pt x="55" y="188"/>
                  </a:lnTo>
                  <a:lnTo>
                    <a:pt x="224" y="148"/>
                  </a:lnTo>
                  <a:lnTo>
                    <a:pt x="154" y="258"/>
                  </a:lnTo>
                  <a:lnTo>
                    <a:pt x="285" y="243"/>
                  </a:lnTo>
                  <a:lnTo>
                    <a:pt x="177" y="386"/>
                  </a:lnTo>
                  <a:lnTo>
                    <a:pt x="333" y="325"/>
                  </a:lnTo>
                  <a:lnTo>
                    <a:pt x="270" y="458"/>
                  </a:lnTo>
                  <a:lnTo>
                    <a:pt x="411" y="424"/>
                  </a:lnTo>
                  <a:lnTo>
                    <a:pt x="348" y="572"/>
                  </a:lnTo>
                  <a:lnTo>
                    <a:pt x="494" y="504"/>
                  </a:lnTo>
                  <a:lnTo>
                    <a:pt x="428" y="612"/>
                  </a:lnTo>
                  <a:lnTo>
                    <a:pt x="570" y="580"/>
                  </a:lnTo>
                  <a:lnTo>
                    <a:pt x="498" y="694"/>
                  </a:lnTo>
                  <a:lnTo>
                    <a:pt x="633" y="686"/>
                  </a:lnTo>
                  <a:lnTo>
                    <a:pt x="566" y="773"/>
                  </a:lnTo>
                  <a:lnTo>
                    <a:pt x="705" y="749"/>
                  </a:lnTo>
                  <a:lnTo>
                    <a:pt x="625" y="865"/>
                  </a:lnTo>
                  <a:lnTo>
                    <a:pt x="753" y="821"/>
                  </a:lnTo>
                  <a:lnTo>
                    <a:pt x="705" y="939"/>
                  </a:lnTo>
                  <a:lnTo>
                    <a:pt x="815" y="908"/>
                  </a:lnTo>
                  <a:lnTo>
                    <a:pt x="815" y="876"/>
                  </a:lnTo>
                  <a:lnTo>
                    <a:pt x="743" y="796"/>
                  </a:lnTo>
                  <a:lnTo>
                    <a:pt x="737" y="711"/>
                  </a:lnTo>
                  <a:lnTo>
                    <a:pt x="863" y="806"/>
                  </a:lnTo>
                  <a:lnTo>
                    <a:pt x="863" y="796"/>
                  </a:lnTo>
                  <a:lnTo>
                    <a:pt x="650" y="532"/>
                  </a:lnTo>
                  <a:lnTo>
                    <a:pt x="692" y="635"/>
                  </a:lnTo>
                  <a:lnTo>
                    <a:pt x="622" y="591"/>
                  </a:lnTo>
                  <a:lnTo>
                    <a:pt x="545" y="528"/>
                  </a:lnTo>
                  <a:lnTo>
                    <a:pt x="344" y="331"/>
                  </a:lnTo>
                  <a:lnTo>
                    <a:pt x="270" y="203"/>
                  </a:lnTo>
                  <a:lnTo>
                    <a:pt x="340" y="226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308"/>
            <p:cNvSpPr>
              <a:spLocks/>
            </p:cNvSpPr>
            <p:nvPr/>
          </p:nvSpPr>
          <p:spPr bwMode="auto">
            <a:xfrm>
              <a:off x="3328988" y="3255963"/>
              <a:ext cx="796925" cy="711200"/>
            </a:xfrm>
            <a:custGeom>
              <a:avLst/>
              <a:gdLst>
                <a:gd name="T0" fmla="*/ 0 w 1003"/>
                <a:gd name="T1" fmla="*/ 764 h 895"/>
                <a:gd name="T2" fmla="*/ 76 w 1003"/>
                <a:gd name="T3" fmla="*/ 836 h 895"/>
                <a:gd name="T4" fmla="*/ 209 w 1003"/>
                <a:gd name="T5" fmla="*/ 726 h 895"/>
                <a:gd name="T6" fmla="*/ 496 w 1003"/>
                <a:gd name="T7" fmla="*/ 475 h 895"/>
                <a:gd name="T8" fmla="*/ 598 w 1003"/>
                <a:gd name="T9" fmla="*/ 384 h 895"/>
                <a:gd name="T10" fmla="*/ 581 w 1003"/>
                <a:gd name="T11" fmla="*/ 464 h 895"/>
                <a:gd name="T12" fmla="*/ 372 w 1003"/>
                <a:gd name="T13" fmla="*/ 669 h 895"/>
                <a:gd name="T14" fmla="*/ 135 w 1003"/>
                <a:gd name="T15" fmla="*/ 880 h 895"/>
                <a:gd name="T16" fmla="*/ 142 w 1003"/>
                <a:gd name="T17" fmla="*/ 895 h 895"/>
                <a:gd name="T18" fmla="*/ 511 w 1003"/>
                <a:gd name="T19" fmla="*/ 559 h 895"/>
                <a:gd name="T20" fmla="*/ 733 w 1003"/>
                <a:gd name="T21" fmla="*/ 350 h 895"/>
                <a:gd name="T22" fmla="*/ 669 w 1003"/>
                <a:gd name="T23" fmla="*/ 350 h 895"/>
                <a:gd name="T24" fmla="*/ 777 w 1003"/>
                <a:gd name="T25" fmla="*/ 219 h 895"/>
                <a:gd name="T26" fmla="*/ 861 w 1003"/>
                <a:gd name="T27" fmla="*/ 152 h 895"/>
                <a:gd name="T28" fmla="*/ 851 w 1003"/>
                <a:gd name="T29" fmla="*/ 230 h 895"/>
                <a:gd name="T30" fmla="*/ 1003 w 1003"/>
                <a:gd name="T31" fmla="*/ 87 h 895"/>
                <a:gd name="T32" fmla="*/ 935 w 1003"/>
                <a:gd name="T33" fmla="*/ 0 h 895"/>
                <a:gd name="T34" fmla="*/ 952 w 1003"/>
                <a:gd name="T35" fmla="*/ 105 h 895"/>
                <a:gd name="T36" fmla="*/ 840 w 1003"/>
                <a:gd name="T37" fmla="*/ 8 h 895"/>
                <a:gd name="T38" fmla="*/ 883 w 1003"/>
                <a:gd name="T39" fmla="*/ 146 h 895"/>
                <a:gd name="T40" fmla="*/ 733 w 1003"/>
                <a:gd name="T41" fmla="*/ 87 h 895"/>
                <a:gd name="T42" fmla="*/ 768 w 1003"/>
                <a:gd name="T43" fmla="*/ 202 h 895"/>
                <a:gd name="T44" fmla="*/ 705 w 1003"/>
                <a:gd name="T45" fmla="*/ 222 h 895"/>
                <a:gd name="T46" fmla="*/ 629 w 1003"/>
                <a:gd name="T47" fmla="*/ 186 h 895"/>
                <a:gd name="T48" fmla="*/ 697 w 1003"/>
                <a:gd name="T49" fmla="*/ 298 h 895"/>
                <a:gd name="T50" fmla="*/ 577 w 1003"/>
                <a:gd name="T51" fmla="*/ 266 h 895"/>
                <a:gd name="T52" fmla="*/ 606 w 1003"/>
                <a:gd name="T53" fmla="*/ 350 h 895"/>
                <a:gd name="T54" fmla="*/ 558 w 1003"/>
                <a:gd name="T55" fmla="*/ 384 h 895"/>
                <a:gd name="T56" fmla="*/ 475 w 1003"/>
                <a:gd name="T57" fmla="*/ 373 h 895"/>
                <a:gd name="T58" fmla="*/ 501 w 1003"/>
                <a:gd name="T59" fmla="*/ 447 h 895"/>
                <a:gd name="T60" fmla="*/ 391 w 1003"/>
                <a:gd name="T61" fmla="*/ 412 h 895"/>
                <a:gd name="T62" fmla="*/ 435 w 1003"/>
                <a:gd name="T63" fmla="*/ 500 h 895"/>
                <a:gd name="T64" fmla="*/ 307 w 1003"/>
                <a:gd name="T65" fmla="*/ 490 h 895"/>
                <a:gd name="T66" fmla="*/ 355 w 1003"/>
                <a:gd name="T67" fmla="*/ 587 h 895"/>
                <a:gd name="T68" fmla="*/ 233 w 1003"/>
                <a:gd name="T69" fmla="*/ 566 h 895"/>
                <a:gd name="T70" fmla="*/ 266 w 1003"/>
                <a:gd name="T71" fmla="*/ 661 h 895"/>
                <a:gd name="T72" fmla="*/ 157 w 1003"/>
                <a:gd name="T73" fmla="*/ 622 h 895"/>
                <a:gd name="T74" fmla="*/ 201 w 1003"/>
                <a:gd name="T75" fmla="*/ 722 h 895"/>
                <a:gd name="T76" fmla="*/ 85 w 1003"/>
                <a:gd name="T77" fmla="*/ 705 h 895"/>
                <a:gd name="T78" fmla="*/ 117 w 1003"/>
                <a:gd name="T79" fmla="*/ 800 h 895"/>
                <a:gd name="T80" fmla="*/ 0 w 1003"/>
                <a:gd name="T81" fmla="*/ 764 h 895"/>
                <a:gd name="T82" fmla="*/ 0 w 1003"/>
                <a:gd name="T83" fmla="*/ 7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3" h="895">
                  <a:moveTo>
                    <a:pt x="0" y="764"/>
                  </a:moveTo>
                  <a:lnTo>
                    <a:pt x="76" y="836"/>
                  </a:lnTo>
                  <a:lnTo>
                    <a:pt x="209" y="726"/>
                  </a:lnTo>
                  <a:lnTo>
                    <a:pt x="496" y="475"/>
                  </a:lnTo>
                  <a:lnTo>
                    <a:pt x="598" y="384"/>
                  </a:lnTo>
                  <a:lnTo>
                    <a:pt x="581" y="464"/>
                  </a:lnTo>
                  <a:lnTo>
                    <a:pt x="372" y="669"/>
                  </a:lnTo>
                  <a:lnTo>
                    <a:pt x="135" y="880"/>
                  </a:lnTo>
                  <a:lnTo>
                    <a:pt x="142" y="895"/>
                  </a:lnTo>
                  <a:lnTo>
                    <a:pt x="511" y="559"/>
                  </a:lnTo>
                  <a:lnTo>
                    <a:pt x="733" y="350"/>
                  </a:lnTo>
                  <a:lnTo>
                    <a:pt x="669" y="350"/>
                  </a:lnTo>
                  <a:lnTo>
                    <a:pt x="777" y="219"/>
                  </a:lnTo>
                  <a:lnTo>
                    <a:pt x="861" y="152"/>
                  </a:lnTo>
                  <a:lnTo>
                    <a:pt x="851" y="230"/>
                  </a:lnTo>
                  <a:lnTo>
                    <a:pt x="1003" y="87"/>
                  </a:lnTo>
                  <a:lnTo>
                    <a:pt x="935" y="0"/>
                  </a:lnTo>
                  <a:lnTo>
                    <a:pt x="952" y="105"/>
                  </a:lnTo>
                  <a:lnTo>
                    <a:pt x="840" y="8"/>
                  </a:lnTo>
                  <a:lnTo>
                    <a:pt x="883" y="146"/>
                  </a:lnTo>
                  <a:lnTo>
                    <a:pt x="733" y="87"/>
                  </a:lnTo>
                  <a:lnTo>
                    <a:pt x="768" y="202"/>
                  </a:lnTo>
                  <a:lnTo>
                    <a:pt x="705" y="222"/>
                  </a:lnTo>
                  <a:lnTo>
                    <a:pt x="629" y="186"/>
                  </a:lnTo>
                  <a:lnTo>
                    <a:pt x="697" y="298"/>
                  </a:lnTo>
                  <a:lnTo>
                    <a:pt x="577" y="266"/>
                  </a:lnTo>
                  <a:lnTo>
                    <a:pt x="606" y="350"/>
                  </a:lnTo>
                  <a:lnTo>
                    <a:pt x="558" y="384"/>
                  </a:lnTo>
                  <a:lnTo>
                    <a:pt x="475" y="373"/>
                  </a:lnTo>
                  <a:lnTo>
                    <a:pt x="501" y="447"/>
                  </a:lnTo>
                  <a:lnTo>
                    <a:pt x="391" y="412"/>
                  </a:lnTo>
                  <a:lnTo>
                    <a:pt x="435" y="500"/>
                  </a:lnTo>
                  <a:lnTo>
                    <a:pt x="307" y="490"/>
                  </a:lnTo>
                  <a:lnTo>
                    <a:pt x="355" y="587"/>
                  </a:lnTo>
                  <a:lnTo>
                    <a:pt x="233" y="566"/>
                  </a:lnTo>
                  <a:lnTo>
                    <a:pt x="266" y="661"/>
                  </a:lnTo>
                  <a:lnTo>
                    <a:pt x="157" y="622"/>
                  </a:lnTo>
                  <a:lnTo>
                    <a:pt x="201" y="722"/>
                  </a:lnTo>
                  <a:lnTo>
                    <a:pt x="85" y="705"/>
                  </a:lnTo>
                  <a:lnTo>
                    <a:pt x="117" y="800"/>
                  </a:lnTo>
                  <a:lnTo>
                    <a:pt x="0" y="764"/>
                  </a:lnTo>
                  <a:lnTo>
                    <a:pt x="0" y="764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원호 333"/>
          <p:cNvSpPr/>
          <p:nvPr/>
        </p:nvSpPr>
        <p:spPr bwMode="auto">
          <a:xfrm rot="10800000">
            <a:off x="1430464" y="1877942"/>
            <a:ext cx="516943" cy="921700"/>
          </a:xfrm>
          <a:prstGeom prst="arc">
            <a:avLst>
              <a:gd name="adj1" fmla="val 16954277"/>
              <a:gd name="adj2" fmla="val 3745712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2" name="원호 331"/>
          <p:cNvSpPr/>
          <p:nvPr/>
        </p:nvSpPr>
        <p:spPr bwMode="auto">
          <a:xfrm rot="10800000" flipH="1">
            <a:off x="1967951" y="4412624"/>
            <a:ext cx="513821" cy="921700"/>
          </a:xfrm>
          <a:prstGeom prst="arc">
            <a:avLst>
              <a:gd name="adj1" fmla="val 17510573"/>
              <a:gd name="adj2" fmla="val 4547486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가지 기본</a:t>
            </a:r>
            <a:r>
              <a:rPr lang="en-US" altLang="ko-KR" dirty="0"/>
              <a:t> </a:t>
            </a:r>
            <a:r>
              <a:rPr lang="ko-KR" altLang="en-US" dirty="0"/>
              <a:t>회전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3530989" y="1846265"/>
            <a:ext cx="381000" cy="80053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2527645" y="3208276"/>
            <a:ext cx="2223757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 </a:t>
            </a:r>
            <a:r>
              <a:rPr kumimoji="0" lang="en-US" altLang="ko-KR" sz="200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leftRotate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(x, y)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38" idx="5"/>
          </p:cNvCxnSpPr>
          <p:nvPr/>
        </p:nvCxnSpPr>
        <p:spPr bwMode="auto">
          <a:xfrm flipH="1" flipV="1">
            <a:off x="2434280" y="2338791"/>
            <a:ext cx="253751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2032407" y="2252932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894221" y="1798731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flipV="1">
            <a:off x="1208250" y="1978751"/>
            <a:ext cx="293372" cy="975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85587" y="2010177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1007330" y="207628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745627" y="2442226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2487111" y="2442225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59119" y="294628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817635" y="294628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120653" y="258624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98917" y="2372076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177675" y="2082185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9" name="AutoShape 57"/>
          <p:cNvCxnSpPr>
            <a:cxnSpLocks noChangeShapeType="1"/>
            <a:stCxn id="41" idx="7"/>
          </p:cNvCxnSpPr>
          <p:nvPr/>
        </p:nvCxnSpPr>
        <p:spPr bwMode="auto">
          <a:xfrm rot="5400000" flipH="1" flipV="1">
            <a:off x="1923924" y="1440414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57595" y="1722145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3" name="AutoShape 57"/>
          <p:cNvCxnSpPr>
            <a:cxnSpLocks noChangeShapeType="1"/>
            <a:stCxn id="130" idx="0"/>
            <a:endCxn id="168" idx="5"/>
          </p:cNvCxnSpPr>
          <p:nvPr/>
        </p:nvCxnSpPr>
        <p:spPr bwMode="auto">
          <a:xfrm rot="16200000" flipV="1">
            <a:off x="5900922" y="1872393"/>
            <a:ext cx="103434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170" idx="7"/>
            <a:endCxn id="168" idx="3"/>
          </p:cNvCxnSpPr>
          <p:nvPr/>
        </p:nvCxnSpPr>
        <p:spPr bwMode="auto">
          <a:xfrm flipV="1">
            <a:off x="5080382" y="1972853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5471848" y="200427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이등변 삼각형 129"/>
          <p:cNvSpPr/>
          <p:nvPr/>
        </p:nvSpPr>
        <p:spPr bwMode="auto">
          <a:xfrm>
            <a:off x="5903896" y="207628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975904" y="258034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AutoShape 57"/>
          <p:cNvCxnSpPr>
            <a:cxnSpLocks noChangeShapeType="1"/>
            <a:stCxn id="144" idx="0"/>
            <a:endCxn id="170" idx="5"/>
          </p:cNvCxnSpPr>
          <p:nvPr/>
        </p:nvCxnSpPr>
        <p:spPr bwMode="auto">
          <a:xfrm rot="16200000" flipV="1">
            <a:off x="5180842" y="2232434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58"/>
          <p:cNvCxnSpPr>
            <a:cxnSpLocks noChangeShapeType="1"/>
            <a:stCxn id="140" idx="0"/>
            <a:endCxn id="170" idx="3"/>
          </p:cNvCxnSpPr>
          <p:nvPr/>
        </p:nvCxnSpPr>
        <p:spPr bwMode="auto">
          <a:xfrm rot="5400000" flipH="1" flipV="1">
            <a:off x="4678508" y="2247034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0" name="이등변 삼각형 139"/>
          <p:cNvSpPr/>
          <p:nvPr/>
        </p:nvSpPr>
        <p:spPr bwMode="auto">
          <a:xfrm>
            <a:off x="4391728" y="24363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463736" y="294038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이등변 삼각형 143"/>
          <p:cNvSpPr/>
          <p:nvPr/>
        </p:nvSpPr>
        <p:spPr bwMode="auto">
          <a:xfrm>
            <a:off x="5183816" y="24363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255824" y="294038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4751768" y="236431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5543856" y="1716247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4823776" y="2076287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98" name="AutoShape 57"/>
          <p:cNvCxnSpPr>
            <a:cxnSpLocks noChangeShapeType="1"/>
            <a:stCxn id="301" idx="0"/>
            <a:endCxn id="310" idx="5"/>
          </p:cNvCxnSpPr>
          <p:nvPr/>
        </p:nvCxnSpPr>
        <p:spPr bwMode="auto">
          <a:xfrm flipH="1" flipV="1">
            <a:off x="2424211" y="4513432"/>
            <a:ext cx="295083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58"/>
          <p:cNvCxnSpPr>
            <a:cxnSpLocks noChangeShapeType="1"/>
            <a:stCxn id="311" idx="7"/>
            <a:endCxn id="310" idx="3"/>
          </p:cNvCxnSpPr>
          <p:nvPr/>
        </p:nvCxnSpPr>
        <p:spPr bwMode="auto">
          <a:xfrm flipV="1">
            <a:off x="1704131" y="4513432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300" name="직사각형 299"/>
          <p:cNvSpPr/>
          <p:nvPr/>
        </p:nvSpPr>
        <p:spPr bwMode="auto">
          <a:xfrm>
            <a:off x="2095597" y="454485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이등변 삼각형 300"/>
          <p:cNvSpPr/>
          <p:nvPr/>
        </p:nvSpPr>
        <p:spPr bwMode="auto">
          <a:xfrm>
            <a:off x="2518374" y="4616866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2590382" y="512092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3" name="AutoShape 57"/>
          <p:cNvCxnSpPr>
            <a:cxnSpLocks noChangeShapeType="1"/>
            <a:stCxn id="307" idx="0"/>
            <a:endCxn id="311" idx="5"/>
          </p:cNvCxnSpPr>
          <p:nvPr/>
        </p:nvCxnSpPr>
        <p:spPr bwMode="auto">
          <a:xfrm rot="16200000" flipV="1">
            <a:off x="1804591" y="477301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" name="AutoShape 58"/>
          <p:cNvCxnSpPr>
            <a:cxnSpLocks noChangeShapeType="1"/>
            <a:stCxn id="305" idx="0"/>
            <a:endCxn id="311" idx="3"/>
          </p:cNvCxnSpPr>
          <p:nvPr/>
        </p:nvCxnSpPr>
        <p:spPr bwMode="auto">
          <a:xfrm rot="5400000" flipH="1" flipV="1">
            <a:off x="1302257" y="4787613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" name="이등변 삼각형 304"/>
          <p:cNvSpPr/>
          <p:nvPr/>
        </p:nvSpPr>
        <p:spPr bwMode="auto">
          <a:xfrm>
            <a:off x="1015477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1087485" y="548096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이등변 삼각형 306"/>
          <p:cNvSpPr/>
          <p:nvPr/>
        </p:nvSpPr>
        <p:spPr bwMode="auto">
          <a:xfrm>
            <a:off x="1807565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1879573" y="548096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1375517" y="490489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Oval 54"/>
          <p:cNvSpPr>
            <a:spLocks noChangeArrowheads="1"/>
          </p:cNvSpPr>
          <p:nvPr/>
        </p:nvSpPr>
        <p:spPr bwMode="auto">
          <a:xfrm>
            <a:off x="2167605" y="425682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11" name="Oval 54"/>
          <p:cNvSpPr>
            <a:spLocks noChangeArrowheads="1"/>
          </p:cNvSpPr>
          <p:nvPr/>
        </p:nvSpPr>
        <p:spPr bwMode="auto">
          <a:xfrm>
            <a:off x="1447525" y="461686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12" name="AutoShape 57"/>
          <p:cNvCxnSpPr>
            <a:cxnSpLocks noChangeShapeType="1"/>
            <a:stCxn id="319" idx="0"/>
            <a:endCxn id="324" idx="5"/>
          </p:cNvCxnSpPr>
          <p:nvPr/>
        </p:nvCxnSpPr>
        <p:spPr bwMode="auto">
          <a:xfrm flipH="1" flipV="1">
            <a:off x="5800095" y="4873473"/>
            <a:ext cx="253751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3" name="AutoShape 58"/>
          <p:cNvCxnSpPr>
            <a:cxnSpLocks noChangeShapeType="1"/>
            <a:stCxn id="318" idx="0"/>
            <a:endCxn id="324" idx="3"/>
          </p:cNvCxnSpPr>
          <p:nvPr/>
        </p:nvCxnSpPr>
        <p:spPr bwMode="auto">
          <a:xfrm rot="5400000" flipH="1" flipV="1">
            <a:off x="5398222" y="4787614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" name="AutoShape 57"/>
          <p:cNvCxnSpPr>
            <a:cxnSpLocks noChangeShapeType="1"/>
            <a:stCxn id="324" idx="1"/>
            <a:endCxn id="326" idx="5"/>
          </p:cNvCxnSpPr>
          <p:nvPr/>
        </p:nvCxnSpPr>
        <p:spPr bwMode="auto">
          <a:xfrm rot="16200000" flipV="1">
            <a:off x="5260036" y="4333413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315" name="AutoShape 58"/>
          <p:cNvCxnSpPr>
            <a:cxnSpLocks noChangeShapeType="1"/>
            <a:stCxn id="317" idx="0"/>
            <a:endCxn id="326" idx="3"/>
          </p:cNvCxnSpPr>
          <p:nvPr/>
        </p:nvCxnSpPr>
        <p:spPr bwMode="auto">
          <a:xfrm flipV="1">
            <a:off x="4550483" y="4513433"/>
            <a:ext cx="316954" cy="1163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6" name="직사각형 315"/>
          <p:cNvSpPr/>
          <p:nvPr/>
        </p:nvSpPr>
        <p:spPr bwMode="auto">
          <a:xfrm>
            <a:off x="4751402" y="454485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이등변 삼각형 316"/>
          <p:cNvSpPr/>
          <p:nvPr/>
        </p:nvSpPr>
        <p:spPr bwMode="auto">
          <a:xfrm>
            <a:off x="4349563" y="4629780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8" name="이등변 삼각형 317"/>
          <p:cNvSpPr/>
          <p:nvPr/>
        </p:nvSpPr>
        <p:spPr bwMode="auto">
          <a:xfrm>
            <a:off x="5111442" y="497690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9" name="이등변 삼각형 318"/>
          <p:cNvSpPr/>
          <p:nvPr/>
        </p:nvSpPr>
        <p:spPr bwMode="auto">
          <a:xfrm>
            <a:off x="5852926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5924934" y="548096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5183450" y="548096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4421571" y="5133835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5464732" y="490675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Oval 54"/>
          <p:cNvSpPr>
            <a:spLocks noChangeArrowheads="1"/>
          </p:cNvSpPr>
          <p:nvPr/>
        </p:nvSpPr>
        <p:spPr bwMode="auto">
          <a:xfrm>
            <a:off x="5543490" y="4616867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25" name="AutoShape 57"/>
          <p:cNvCxnSpPr>
            <a:cxnSpLocks noChangeShapeType="1"/>
            <a:stCxn id="326" idx="7"/>
          </p:cNvCxnSpPr>
          <p:nvPr/>
        </p:nvCxnSpPr>
        <p:spPr bwMode="auto">
          <a:xfrm rot="5400000" flipH="1" flipV="1">
            <a:off x="5289739" y="3975096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6" name="Oval 54"/>
          <p:cNvSpPr>
            <a:spLocks noChangeArrowheads="1"/>
          </p:cNvSpPr>
          <p:nvPr/>
        </p:nvSpPr>
        <p:spPr bwMode="auto">
          <a:xfrm>
            <a:off x="4823410" y="4256827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7" name="위쪽 화살표 68"/>
          <p:cNvSpPr>
            <a:spLocks noChangeArrowheads="1"/>
          </p:cNvSpPr>
          <p:nvPr/>
        </p:nvSpPr>
        <p:spPr bwMode="auto">
          <a:xfrm rot="5400000">
            <a:off x="3530990" y="4385764"/>
            <a:ext cx="381000" cy="80053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2609611" y="5748856"/>
            <a:ext cx="2223757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 </a:t>
            </a:r>
            <a:r>
              <a:rPr kumimoji="0" lang="en-US" altLang="ko-KR" sz="200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rightRotate</a:t>
            </a:r>
            <a:r>
              <a:rPr kumimoji="0" lang="en-US" altLang="ko-KR" sz="200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(x, y)</a:t>
            </a:r>
            <a:endParaRPr kumimoji="0" lang="ko-KR" altLang="en-US" sz="200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43" name="AutoShape 57"/>
          <p:cNvCxnSpPr>
            <a:cxnSpLocks noChangeShapeType="1"/>
            <a:stCxn id="168" idx="7"/>
          </p:cNvCxnSpPr>
          <p:nvPr/>
        </p:nvCxnSpPr>
        <p:spPr bwMode="auto">
          <a:xfrm flipV="1">
            <a:off x="5800462" y="1648893"/>
            <a:ext cx="572094" cy="111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4" name="AutoShape 57"/>
          <p:cNvCxnSpPr>
            <a:cxnSpLocks noChangeShapeType="1"/>
            <a:stCxn id="310" idx="7"/>
          </p:cNvCxnSpPr>
          <p:nvPr/>
        </p:nvCxnSpPr>
        <p:spPr bwMode="auto">
          <a:xfrm flipV="1">
            <a:off x="2424211" y="4181079"/>
            <a:ext cx="559185" cy="1197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9951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1628800"/>
            <a:ext cx="4248472" cy="40953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zig-zig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zig-zig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zig-zag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zig-zag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splay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459234" cy="359676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splay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zig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	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317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857388"/>
          </a:xfrm>
        </p:spPr>
        <p:txBody>
          <a:bodyPr/>
          <a:lstStyle/>
          <a:p>
            <a:pPr latinLnBrk="0"/>
            <a:r>
              <a:rPr lang="ko-KR" altLang="en-US" sz="1800" dirty="0">
                <a:ea typeface="맑은 고딕" pitchFamily="50" charset="-127"/>
              </a:rPr>
              <a:t>주어진 </a:t>
            </a:r>
            <a:r>
              <a:rPr lang="ko-KR" altLang="en-US" sz="1800" dirty="0" err="1">
                <a:ea typeface="맑은 고딕" pitchFamily="50" charset="-127"/>
              </a:rPr>
              <a:t>스플레이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트리는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아래 셋 가운데 한 작업이 처리된 직후의 모습으로 전제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600" dirty="0">
                <a:ea typeface="맑은 고딕" pitchFamily="50" charset="-127"/>
              </a:rPr>
              <a:t>키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/>
              <a:t>에 대한 성공적인 탐색</a:t>
            </a:r>
            <a:r>
              <a:rPr lang="en-US" altLang="ko-KR" sz="1600" dirty="0"/>
              <a:t>,</a:t>
            </a:r>
            <a:r>
              <a:rPr lang="ko-KR" altLang="en-US" sz="1600" dirty="0"/>
              <a:t> 또는</a:t>
            </a:r>
            <a:r>
              <a:rPr lang="en-US" altLang="ko-KR" sz="1600" dirty="0"/>
              <a:t> </a:t>
            </a:r>
            <a:r>
              <a:rPr lang="ko-KR" altLang="en-US" sz="1600" dirty="0"/>
              <a:t>키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ko-KR" altLang="en-US" sz="1600" dirty="0"/>
              <a:t>에 대한 실패한 탐색</a:t>
            </a:r>
            <a:endParaRPr lang="en-US" altLang="ko-KR" sz="1600" dirty="0"/>
          </a:p>
          <a:p>
            <a:pPr lvl="1" latinLnBrk="0"/>
            <a:r>
              <a:rPr lang="ko-KR" altLang="en-US" sz="1600" dirty="0">
                <a:ea typeface="맑은 고딕" pitchFamily="50" charset="-127"/>
              </a:rPr>
              <a:t>키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/>
              <a:t>를 삽입</a:t>
            </a:r>
            <a:endParaRPr lang="en-US" altLang="ko-KR" sz="1600" dirty="0"/>
          </a:p>
          <a:p>
            <a:pPr lvl="1" latinLnBrk="0"/>
            <a:r>
              <a:rPr lang="ko-KR" altLang="en-US" sz="1600" dirty="0">
                <a:ea typeface="맑은 고딕" pitchFamily="50" charset="-127"/>
              </a:rPr>
              <a:t>키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>
                <a:ea typeface="맑은 고딕" pitchFamily="50" charset="-127"/>
              </a:rPr>
              <a:t>를 저장한 </a:t>
            </a:r>
            <a:r>
              <a:rPr lang="ko-KR" altLang="en-US" sz="1600" dirty="0" err="1">
                <a:ea typeface="맑은 고딕" pitchFamily="50" charset="-127"/>
              </a:rPr>
              <a:t>노드의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ko-KR" altLang="en-US" sz="1600" dirty="0" err="1">
                <a:ea typeface="맑은 고딕" pitchFamily="50" charset="-127"/>
              </a:rPr>
              <a:t>자식노드를</a:t>
            </a:r>
            <a:r>
              <a:rPr lang="ko-KR" altLang="en-US" sz="1600" dirty="0">
                <a:ea typeface="맑은 고딕" pitchFamily="50" charset="-127"/>
              </a:rPr>
              <a:t> 삭제</a:t>
            </a: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키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800" dirty="0">
                <a:ea typeface="맑은 고딕" pitchFamily="50" charset="-127"/>
              </a:rPr>
              <a:t>를 저장한 </a:t>
            </a:r>
            <a:r>
              <a:rPr lang="ko-KR" altLang="en-US" sz="1800" dirty="0" err="1">
                <a:ea typeface="맑은 고딕" pitchFamily="50" charset="-127"/>
              </a:rPr>
              <a:t>노드에</a:t>
            </a:r>
            <a:r>
              <a:rPr lang="ko-KR" altLang="en-US" sz="1800" dirty="0">
                <a:ea typeface="맑은 고딕" pitchFamily="50" charset="-127"/>
              </a:rPr>
              <a:t> 대한 </a:t>
            </a:r>
            <a:r>
              <a:rPr lang="ko-KR" altLang="en-US" sz="1800" dirty="0" err="1">
                <a:ea typeface="맑은 고딕" pitchFamily="50" charset="-127"/>
              </a:rPr>
              <a:t>스플레이는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ea typeface="맑은 고딕" pitchFamily="50" charset="-127"/>
              </a:rPr>
              <a:t>zig-zag</a:t>
            </a:r>
            <a:r>
              <a:rPr lang="ko-KR" altLang="en-US" sz="1800" dirty="0">
                <a:ea typeface="맑은 고딕" pitchFamily="50" charset="-127"/>
              </a:rPr>
              <a:t>으로 출발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58" name="Rectangle 55"/>
          <p:cNvSpPr>
            <a:spLocks noChangeAspect="1" noChangeArrowheads="1"/>
          </p:cNvSpPr>
          <p:nvPr/>
        </p:nvSpPr>
        <p:spPr bwMode="auto">
          <a:xfrm>
            <a:off x="6002640" y="6196283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59" name="Rectangle 56"/>
          <p:cNvSpPr>
            <a:spLocks noChangeAspect="1" noChangeArrowheads="1"/>
          </p:cNvSpPr>
          <p:nvPr/>
        </p:nvSpPr>
        <p:spPr bwMode="auto">
          <a:xfrm>
            <a:off x="6487667" y="6196283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0" name="AutoShape 57"/>
          <p:cNvCxnSpPr>
            <a:cxnSpLocks noChangeShapeType="1"/>
            <a:stCxn id="59" idx="0"/>
            <a:endCxn id="57" idx="5"/>
          </p:cNvCxnSpPr>
          <p:nvPr/>
        </p:nvCxnSpPr>
        <p:spPr bwMode="auto">
          <a:xfrm rot="16200000" flipV="1">
            <a:off x="6364905" y="5992125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58"/>
          <p:cNvCxnSpPr>
            <a:cxnSpLocks noChangeShapeType="1"/>
            <a:stCxn id="58" idx="0"/>
            <a:endCxn id="57" idx="3"/>
          </p:cNvCxnSpPr>
          <p:nvPr/>
        </p:nvCxnSpPr>
        <p:spPr bwMode="auto">
          <a:xfrm rot="5400000" flipH="1" flipV="1">
            <a:off x="6022400" y="601306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972693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811017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4" name="Rectangle 56"/>
          <p:cNvSpPr>
            <a:spLocks noChangeAspect="1" noChangeArrowheads="1"/>
          </p:cNvSpPr>
          <p:nvPr/>
        </p:nvSpPr>
        <p:spPr bwMode="auto">
          <a:xfrm>
            <a:off x="7296044" y="5792094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7173282" y="5587937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830777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3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4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7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0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" name="Rectangle 55"/>
          <p:cNvSpPr>
            <a:spLocks noChangeAspect="1" noChangeArrowheads="1"/>
          </p:cNvSpPr>
          <p:nvPr/>
        </p:nvSpPr>
        <p:spPr bwMode="auto">
          <a:xfrm>
            <a:off x="5598451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9" name="AutoShape 57"/>
          <p:cNvCxnSpPr>
            <a:cxnSpLocks noChangeShapeType="1"/>
            <a:stCxn id="57" idx="1"/>
            <a:endCxn id="77" idx="5"/>
          </p:cNvCxnSpPr>
          <p:nvPr/>
        </p:nvCxnSpPr>
        <p:spPr bwMode="auto">
          <a:xfrm rot="16200000" flipV="1">
            <a:off x="6000857" y="5547796"/>
            <a:ext cx="204763" cy="2047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5618211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4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809234" y="514360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6202950" y="4941514"/>
            <a:ext cx="204763" cy="6089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4" name="Oval 54"/>
          <p:cNvSpPr>
            <a:spLocks noChangeArrowheads="1"/>
          </p:cNvSpPr>
          <p:nvPr/>
        </p:nvSpPr>
        <p:spPr bwMode="auto">
          <a:xfrm>
            <a:off x="5355938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95" name="Rectangle 55"/>
          <p:cNvSpPr>
            <a:spLocks noChangeAspect="1" noChangeArrowheads="1"/>
          </p:cNvSpPr>
          <p:nvPr/>
        </p:nvSpPr>
        <p:spPr bwMode="auto">
          <a:xfrm>
            <a:off x="5194263" y="498371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6" name="AutoShape 57"/>
          <p:cNvCxnSpPr>
            <a:cxnSpLocks noChangeShapeType="1"/>
            <a:stCxn id="89" idx="1"/>
            <a:endCxn id="94" idx="5"/>
          </p:cNvCxnSpPr>
          <p:nvPr/>
        </p:nvCxnSpPr>
        <p:spPr bwMode="auto">
          <a:xfrm rot="16200000" flipV="1">
            <a:off x="6000857" y="4335230"/>
            <a:ext cx="204763" cy="10131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" name="AutoShape 58"/>
          <p:cNvCxnSpPr>
            <a:cxnSpLocks noChangeShapeType="1"/>
            <a:stCxn id="95" idx="0"/>
            <a:endCxn id="94" idx="3"/>
          </p:cNvCxnSpPr>
          <p:nvPr/>
        </p:nvCxnSpPr>
        <p:spPr bwMode="auto">
          <a:xfrm rot="5400000" flipH="1" flipV="1">
            <a:off x="5214022" y="4800499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Oval 54"/>
          <p:cNvSpPr>
            <a:spLocks noChangeArrowheads="1"/>
          </p:cNvSpPr>
          <p:nvPr/>
        </p:nvSpPr>
        <p:spPr bwMode="auto">
          <a:xfrm>
            <a:off x="4951749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104" name="Rectangle 55"/>
          <p:cNvSpPr>
            <a:spLocks noChangeAspect="1" noChangeArrowheads="1"/>
          </p:cNvSpPr>
          <p:nvPr/>
        </p:nvSpPr>
        <p:spPr bwMode="auto">
          <a:xfrm>
            <a:off x="4790074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5" name="AutoShape 57"/>
          <p:cNvCxnSpPr>
            <a:cxnSpLocks noChangeShapeType="1"/>
            <a:stCxn id="94" idx="1"/>
            <a:endCxn id="103" idx="5"/>
          </p:cNvCxnSpPr>
          <p:nvPr/>
        </p:nvCxnSpPr>
        <p:spPr bwMode="auto">
          <a:xfrm rot="16200000" flipV="1">
            <a:off x="5192479" y="433523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58"/>
          <p:cNvCxnSpPr>
            <a:cxnSpLocks noChangeShapeType="1"/>
            <a:stCxn id="104" idx="0"/>
            <a:endCxn id="103" idx="3"/>
          </p:cNvCxnSpPr>
          <p:nvPr/>
        </p:nvCxnSpPr>
        <p:spPr bwMode="auto">
          <a:xfrm rot="5400000" flipH="1" flipV="1">
            <a:off x="4809834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5885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103" idx="1"/>
            <a:endCxn id="108" idx="5"/>
          </p:cNvCxnSpPr>
          <p:nvPr/>
        </p:nvCxnSpPr>
        <p:spPr bwMode="auto">
          <a:xfrm rot="16200000" flipV="1">
            <a:off x="4788291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645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1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8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102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535" y="2718476"/>
            <a:ext cx="204763" cy="1821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6164316" y="5711256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760127" y="530706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568504" y="4902879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zig-zag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회전 다음은 </a:t>
            </a:r>
            <a:r>
              <a:rPr lang="en-US" altLang="ko-KR" dirty="0" err="1">
                <a:ea typeface="맑은 고딕" pitchFamily="50" charset="-127"/>
              </a:rPr>
              <a:t>zig-zig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8505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6830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09235" y="554779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6589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4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5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8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1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760128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78" name="Rectangle 55"/>
          <p:cNvSpPr>
            <a:spLocks noChangeAspect="1" noChangeArrowheads="1"/>
          </p:cNvSpPr>
          <p:nvPr/>
        </p:nvSpPr>
        <p:spPr bwMode="auto">
          <a:xfrm>
            <a:off x="5598452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9" name="AutoShape 57"/>
          <p:cNvCxnSpPr>
            <a:cxnSpLocks noChangeShapeType="1"/>
            <a:stCxn id="81" idx="0"/>
            <a:endCxn id="77" idx="5"/>
          </p:cNvCxnSpPr>
          <p:nvPr/>
        </p:nvCxnSpPr>
        <p:spPr bwMode="auto">
          <a:xfrm rot="16200000" flipV="1">
            <a:off x="5960717" y="5587937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5618212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5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405046" y="514360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6000856" y="514360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5" name="Rectangle 55"/>
          <p:cNvSpPr>
            <a:spLocks noChangeAspect="1" noChangeArrowheads="1"/>
          </p:cNvSpPr>
          <p:nvPr/>
        </p:nvSpPr>
        <p:spPr bwMode="auto">
          <a:xfrm>
            <a:off x="5194263" y="498371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6" name="AutoShape 57"/>
          <p:cNvCxnSpPr>
            <a:cxnSpLocks noChangeShapeType="1"/>
            <a:stCxn id="89" idx="1"/>
            <a:endCxn id="94" idx="5"/>
          </p:cNvCxnSpPr>
          <p:nvPr/>
        </p:nvCxnSpPr>
        <p:spPr bwMode="auto">
          <a:xfrm rot="16200000" flipV="1">
            <a:off x="5798763" y="4537324"/>
            <a:ext cx="204763" cy="6089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7" name="AutoShape 58"/>
          <p:cNvCxnSpPr>
            <a:cxnSpLocks noChangeShapeType="1"/>
            <a:stCxn id="95" idx="0"/>
            <a:endCxn id="94" idx="3"/>
          </p:cNvCxnSpPr>
          <p:nvPr/>
        </p:nvCxnSpPr>
        <p:spPr bwMode="auto">
          <a:xfrm rot="5400000" flipH="1" flipV="1">
            <a:off x="5214023" y="4800499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Rectangle 55"/>
          <p:cNvSpPr>
            <a:spLocks noChangeAspect="1" noChangeArrowheads="1"/>
          </p:cNvSpPr>
          <p:nvPr/>
        </p:nvSpPr>
        <p:spPr bwMode="auto">
          <a:xfrm>
            <a:off x="4790074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5" name="AutoShape 57"/>
          <p:cNvCxnSpPr>
            <a:cxnSpLocks noChangeShapeType="1"/>
            <a:stCxn id="94" idx="1"/>
            <a:endCxn id="103" idx="5"/>
          </p:cNvCxnSpPr>
          <p:nvPr/>
        </p:nvCxnSpPr>
        <p:spPr bwMode="auto">
          <a:xfrm rot="16200000" flipV="1">
            <a:off x="5192480" y="4335230"/>
            <a:ext cx="204763" cy="2047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6" name="AutoShape 58"/>
          <p:cNvCxnSpPr>
            <a:cxnSpLocks noChangeShapeType="1"/>
            <a:stCxn id="104" idx="0"/>
            <a:endCxn id="103" idx="3"/>
          </p:cNvCxnSpPr>
          <p:nvPr/>
        </p:nvCxnSpPr>
        <p:spPr bwMode="auto">
          <a:xfrm rot="5400000" flipH="1" flipV="1">
            <a:off x="4809834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5886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103" idx="1"/>
            <a:endCxn id="108" idx="5"/>
          </p:cNvCxnSpPr>
          <p:nvPr/>
        </p:nvCxnSpPr>
        <p:spPr bwMode="auto">
          <a:xfrm rot="16200000" flipV="1">
            <a:off x="4788291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645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2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9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102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535" y="2718476"/>
            <a:ext cx="204763" cy="1821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1" name="Rectangle 56"/>
          <p:cNvSpPr>
            <a:spLocks noChangeAspect="1" noChangeArrowheads="1"/>
          </p:cNvSpPr>
          <p:nvPr/>
        </p:nvSpPr>
        <p:spPr bwMode="auto">
          <a:xfrm>
            <a:off x="6083479" y="5792094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2694" y="571125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1018" y="6196283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6045" y="6196283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3283" y="5992125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0778" y="601306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164316" y="4902879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  <p:sp>
        <p:nvSpPr>
          <p:cNvPr id="94" name="Oval 54"/>
          <p:cNvSpPr>
            <a:spLocks noChangeArrowheads="1"/>
          </p:cNvSpPr>
          <p:nvPr/>
        </p:nvSpPr>
        <p:spPr bwMode="auto">
          <a:xfrm>
            <a:off x="5355939" y="4498690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sp>
        <p:nvSpPr>
          <p:cNvPr id="103" name="Oval 54"/>
          <p:cNvSpPr>
            <a:spLocks noChangeArrowheads="1"/>
          </p:cNvSpPr>
          <p:nvPr/>
        </p:nvSpPr>
        <p:spPr bwMode="auto">
          <a:xfrm>
            <a:off x="4951750" y="4094501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zig-zig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회전 다음은 또다시 </a:t>
            </a:r>
            <a:r>
              <a:rPr lang="en-US" altLang="ko-KR" dirty="0" err="1">
                <a:ea typeface="맑은 고딕" pitchFamily="50" charset="-127"/>
              </a:rPr>
              <a:t>zig-zig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9671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7918" y="4984534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10517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7687" y="4801228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8989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236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495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675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005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223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8469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3729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0908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238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356521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cxnSp>
        <p:nvCxnSpPr>
          <p:cNvPr id="79" name="AutoShape 57"/>
          <p:cNvCxnSpPr>
            <a:cxnSpLocks noChangeShapeType="1"/>
            <a:stCxn id="101" idx="1"/>
            <a:endCxn id="77" idx="5"/>
          </p:cNvCxnSpPr>
          <p:nvPr/>
        </p:nvCxnSpPr>
        <p:spPr bwMode="auto">
          <a:xfrm rot="16200000" flipV="1">
            <a:off x="5597367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61" idx="7"/>
            <a:endCxn id="77" idx="3"/>
          </p:cNvCxnSpPr>
          <p:nvPr/>
        </p:nvCxnSpPr>
        <p:spPr bwMode="auto">
          <a:xfrm rot="5400000" flipH="1" flipV="1">
            <a:off x="5192983" y="4740119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606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451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067" y="4740119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406133" y="4335735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5799558" y="4133545"/>
            <a:ext cx="204861" cy="609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6002" y="417576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89" idx="1"/>
            <a:endCxn id="108" idx="5"/>
          </p:cNvCxnSpPr>
          <p:nvPr/>
        </p:nvCxnSpPr>
        <p:spPr bwMode="auto">
          <a:xfrm rot="16200000" flipV="1">
            <a:off x="5395176" y="3324777"/>
            <a:ext cx="204861" cy="141801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771" y="3992462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5839" y="4094890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086" y="4580150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8877" y="4133543"/>
            <a:ext cx="204861" cy="609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3855" y="4396845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1456" y="369050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59703" y="417576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2302" y="3931352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79472" y="3992462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218" y="3526969"/>
            <a:ext cx="204861" cy="2048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067" y="2718203"/>
            <a:ext cx="204861" cy="18223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4054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2301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7561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4740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2070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" name="Oval 54"/>
          <p:cNvSpPr>
            <a:spLocks noChangeArrowheads="1"/>
          </p:cNvSpPr>
          <p:nvPr/>
        </p:nvSpPr>
        <p:spPr bwMode="auto">
          <a:xfrm>
            <a:off x="4952138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64" name="Rectangle 55"/>
          <p:cNvSpPr>
            <a:spLocks noChangeAspect="1" noChangeArrowheads="1"/>
          </p:cNvSpPr>
          <p:nvPr/>
        </p:nvSpPr>
        <p:spPr bwMode="auto">
          <a:xfrm>
            <a:off x="4790385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98" name="Rectangle 56"/>
          <p:cNvSpPr>
            <a:spLocks noChangeAspect="1" noChangeArrowheads="1"/>
          </p:cNvSpPr>
          <p:nvPr/>
        </p:nvSpPr>
        <p:spPr bwMode="auto">
          <a:xfrm>
            <a:off x="5275645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9" name="AutoShape 57"/>
          <p:cNvCxnSpPr>
            <a:cxnSpLocks noChangeShapeType="1"/>
            <a:stCxn id="98" idx="0"/>
            <a:endCxn id="61" idx="5"/>
          </p:cNvCxnSpPr>
          <p:nvPr/>
        </p:nvCxnSpPr>
        <p:spPr bwMode="auto">
          <a:xfrm rot="16200000" flipV="1">
            <a:off x="5152824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58"/>
          <p:cNvCxnSpPr>
            <a:cxnSpLocks noChangeShapeType="1"/>
            <a:stCxn id="64" idx="0"/>
            <a:endCxn id="61" idx="3"/>
          </p:cNvCxnSpPr>
          <p:nvPr/>
        </p:nvCxnSpPr>
        <p:spPr bwMode="auto">
          <a:xfrm rot="5400000" flipH="1" flipV="1">
            <a:off x="4810154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54"/>
          <p:cNvSpPr>
            <a:spLocks noChangeArrowheads="1"/>
          </p:cNvSpPr>
          <p:nvPr/>
        </p:nvSpPr>
        <p:spPr bwMode="auto">
          <a:xfrm>
            <a:off x="5760905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02" name="Rectangle 55"/>
          <p:cNvSpPr>
            <a:spLocks noChangeAspect="1" noChangeArrowheads="1"/>
          </p:cNvSpPr>
          <p:nvPr/>
        </p:nvSpPr>
        <p:spPr bwMode="auto">
          <a:xfrm>
            <a:off x="5599151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107" name="Rectangle 56"/>
          <p:cNvSpPr>
            <a:spLocks noChangeAspect="1" noChangeArrowheads="1"/>
          </p:cNvSpPr>
          <p:nvPr/>
        </p:nvSpPr>
        <p:spPr bwMode="auto">
          <a:xfrm>
            <a:off x="6084411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2" name="AutoShape 57"/>
          <p:cNvCxnSpPr>
            <a:cxnSpLocks noChangeShapeType="1"/>
            <a:stCxn id="107" idx="0"/>
            <a:endCxn id="101" idx="5"/>
          </p:cNvCxnSpPr>
          <p:nvPr/>
        </p:nvCxnSpPr>
        <p:spPr bwMode="auto">
          <a:xfrm rot="16200000" flipV="1">
            <a:off x="5961590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" name="AutoShape 58"/>
          <p:cNvCxnSpPr>
            <a:cxnSpLocks noChangeShapeType="1"/>
            <a:stCxn id="102" idx="0"/>
            <a:endCxn id="101" idx="3"/>
          </p:cNvCxnSpPr>
          <p:nvPr/>
        </p:nvCxnSpPr>
        <p:spPr bwMode="auto">
          <a:xfrm rot="5400000" flipH="1" flipV="1">
            <a:off x="5618920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165288" y="4094890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755" y="3690507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 예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>
                <a:ea typeface="맑은 고딕" pitchFamily="50" charset="-127"/>
              </a:rPr>
              <a:t>zig-zig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회전으로 </a:t>
            </a:r>
            <a:r>
              <a:rPr lang="ko-KR" altLang="en-US" dirty="0" err="1">
                <a:ea typeface="맑은 고딕" pitchFamily="50" charset="-127"/>
              </a:rPr>
              <a:t>스플레이</a:t>
            </a:r>
            <a:r>
              <a:rPr lang="ko-KR" altLang="en-US" dirty="0">
                <a:ea typeface="맑은 고딕" pitchFamily="50" charset="-127"/>
              </a:rPr>
              <a:t> 완료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8504" y="288193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6829" y="3366962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09234" y="3122664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6588" y="318374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3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4" y="5387906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7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0" y="538790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6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4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129" idx="5"/>
          </p:cNvCxnSpPr>
          <p:nvPr/>
        </p:nvCxnSpPr>
        <p:spPr bwMode="auto">
          <a:xfrm rot="16200000" flipV="1">
            <a:off x="6405045" y="271847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288193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</a:p>
        </p:txBody>
      </p:sp>
      <p:cxnSp>
        <p:nvCxnSpPr>
          <p:cNvPr id="110" name="AutoShape 57"/>
          <p:cNvCxnSpPr>
            <a:cxnSpLocks noChangeShapeType="1"/>
            <a:stCxn id="78" idx="1"/>
            <a:endCxn id="108" idx="5"/>
          </p:cNvCxnSpPr>
          <p:nvPr/>
        </p:nvCxnSpPr>
        <p:spPr bwMode="auto">
          <a:xfrm rot="16200000" flipV="1">
            <a:off x="4990385" y="2920570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33" idx="7"/>
            <a:endCxn id="108" idx="3"/>
          </p:cNvCxnSpPr>
          <p:nvPr/>
        </p:nvCxnSpPr>
        <p:spPr bwMode="auto">
          <a:xfrm rot="5400000" flipH="1" flipV="1">
            <a:off x="4384101" y="312266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2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1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1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8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2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33" idx="3"/>
          </p:cNvCxnSpPr>
          <p:nvPr/>
        </p:nvCxnSpPr>
        <p:spPr bwMode="auto">
          <a:xfrm rot="5400000" flipH="1" flipV="1">
            <a:off x="3171535" y="2718477"/>
            <a:ext cx="204763" cy="1821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2693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1017" y="3771151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6044" y="3771151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3282" y="3566994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0777" y="3587933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" name="Oval 54"/>
          <p:cNvSpPr>
            <a:spLocks noChangeArrowheads="1"/>
          </p:cNvSpPr>
          <p:nvPr/>
        </p:nvSpPr>
        <p:spPr bwMode="auto">
          <a:xfrm>
            <a:off x="5355938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</a:p>
        </p:txBody>
      </p:sp>
      <p:cxnSp>
        <p:nvCxnSpPr>
          <p:cNvPr id="81" name="AutoShape 57"/>
          <p:cNvCxnSpPr>
            <a:cxnSpLocks noChangeShapeType="1"/>
            <a:stCxn id="105" idx="1"/>
            <a:endCxn id="78" idx="5"/>
          </p:cNvCxnSpPr>
          <p:nvPr/>
        </p:nvCxnSpPr>
        <p:spPr bwMode="auto">
          <a:xfrm rot="16200000" flipV="1">
            <a:off x="5596668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" name="AutoShape 58"/>
          <p:cNvCxnSpPr>
            <a:cxnSpLocks noChangeShapeType="1"/>
            <a:stCxn id="95" idx="7"/>
            <a:endCxn id="78" idx="3"/>
          </p:cNvCxnSpPr>
          <p:nvPr/>
        </p:nvCxnSpPr>
        <p:spPr bwMode="auto">
          <a:xfrm rot="5400000" flipH="1" flipV="1">
            <a:off x="5192478" y="3526854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5" name="Oval 54"/>
          <p:cNvSpPr>
            <a:spLocks noChangeArrowheads="1"/>
          </p:cNvSpPr>
          <p:nvPr/>
        </p:nvSpPr>
        <p:spPr bwMode="auto">
          <a:xfrm>
            <a:off x="4951749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96" name="Rectangle 55"/>
          <p:cNvSpPr>
            <a:spLocks noChangeAspect="1" noChangeArrowheads="1"/>
          </p:cNvSpPr>
          <p:nvPr/>
        </p:nvSpPr>
        <p:spPr bwMode="auto">
          <a:xfrm>
            <a:off x="4790074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97" name="Rectangle 56"/>
          <p:cNvSpPr>
            <a:spLocks noChangeAspect="1" noChangeArrowheads="1"/>
          </p:cNvSpPr>
          <p:nvPr/>
        </p:nvSpPr>
        <p:spPr bwMode="auto">
          <a:xfrm>
            <a:off x="5275100" y="4175339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3" name="AutoShape 57"/>
          <p:cNvCxnSpPr>
            <a:cxnSpLocks noChangeShapeType="1"/>
            <a:stCxn id="97" idx="0"/>
            <a:endCxn id="95" idx="5"/>
          </p:cNvCxnSpPr>
          <p:nvPr/>
        </p:nvCxnSpPr>
        <p:spPr bwMode="auto">
          <a:xfrm rot="16200000" flipV="1">
            <a:off x="5152339" y="3971182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96" idx="0"/>
            <a:endCxn id="95" idx="3"/>
          </p:cNvCxnSpPr>
          <p:nvPr/>
        </p:nvCxnSpPr>
        <p:spPr bwMode="auto">
          <a:xfrm rot="5400000" flipH="1" flipV="1">
            <a:off x="4809834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Oval 54"/>
          <p:cNvSpPr>
            <a:spLocks noChangeArrowheads="1"/>
          </p:cNvSpPr>
          <p:nvPr/>
        </p:nvSpPr>
        <p:spPr bwMode="auto">
          <a:xfrm>
            <a:off x="5760127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</a:p>
        </p:txBody>
      </p:sp>
      <p:sp>
        <p:nvSpPr>
          <p:cNvPr id="106" name="Rectangle 55"/>
          <p:cNvSpPr>
            <a:spLocks noChangeAspect="1" noChangeArrowheads="1"/>
          </p:cNvSpPr>
          <p:nvPr/>
        </p:nvSpPr>
        <p:spPr bwMode="auto">
          <a:xfrm>
            <a:off x="5598451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122" name="Rectangle 56"/>
          <p:cNvSpPr>
            <a:spLocks noChangeAspect="1" noChangeArrowheads="1"/>
          </p:cNvSpPr>
          <p:nvPr/>
        </p:nvSpPr>
        <p:spPr bwMode="auto">
          <a:xfrm>
            <a:off x="6083478" y="4175339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6" name="AutoShape 57"/>
          <p:cNvCxnSpPr>
            <a:cxnSpLocks noChangeShapeType="1"/>
            <a:stCxn id="122" idx="0"/>
            <a:endCxn id="105" idx="5"/>
          </p:cNvCxnSpPr>
          <p:nvPr/>
        </p:nvCxnSpPr>
        <p:spPr bwMode="auto">
          <a:xfrm rot="16200000" flipV="1">
            <a:off x="5960716" y="3971182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" name="AutoShape 58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618211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" name="AutoShape 57"/>
          <p:cNvCxnSpPr>
            <a:cxnSpLocks noChangeShapeType="1"/>
            <a:stCxn id="108" idx="7"/>
            <a:endCxn id="129" idx="3"/>
          </p:cNvCxnSpPr>
          <p:nvPr/>
        </p:nvCxnSpPr>
        <p:spPr bwMode="auto">
          <a:xfrm rot="5400000" flipH="1" flipV="1">
            <a:off x="5394573" y="2112194"/>
            <a:ext cx="204763" cy="14173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34" name="Rectangle 55"/>
          <p:cNvSpPr>
            <a:spLocks noChangeAspect="1" noChangeArrowheads="1"/>
          </p:cNvSpPr>
          <p:nvPr/>
        </p:nvSpPr>
        <p:spPr bwMode="auto">
          <a:xfrm>
            <a:off x="4466723" y="3771151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45" name="AutoShape 57"/>
          <p:cNvCxnSpPr>
            <a:cxnSpLocks noChangeShapeType="1"/>
            <a:stCxn id="134" idx="0"/>
            <a:endCxn id="133" idx="5"/>
          </p:cNvCxnSpPr>
          <p:nvPr/>
        </p:nvCxnSpPr>
        <p:spPr bwMode="auto">
          <a:xfrm rot="16200000" flipV="1">
            <a:off x="4343683" y="3567272"/>
            <a:ext cx="244298" cy="163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" name="Oval 54"/>
          <p:cNvSpPr>
            <a:spLocks noChangeArrowheads="1"/>
          </p:cNvSpPr>
          <p:nvPr/>
        </p:nvSpPr>
        <p:spPr bwMode="auto">
          <a:xfrm>
            <a:off x="6164316" y="247774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스플레이 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>
                <a:ea typeface="맑은 고딕" pitchFamily="50" charset="-127"/>
              </a:rPr>
              <a:t>스플레이</a:t>
            </a:r>
            <a:r>
              <a:rPr lang="ko-KR" altLang="en-US" dirty="0">
                <a:ea typeface="맑은 고딕" pitchFamily="50" charset="-127"/>
              </a:rPr>
              <a:t> 실행시간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–</a:t>
            </a:r>
            <a:r>
              <a:rPr lang="ko-KR" altLang="en-US" dirty="0">
                <a:ea typeface="맑은 고딕" pitchFamily="50" charset="-127"/>
              </a:rPr>
              <a:t> 여기서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트리의</a:t>
            </a:r>
            <a:r>
              <a:rPr lang="ko-KR" altLang="en-US" dirty="0">
                <a:ea typeface="맑은 고딕" pitchFamily="50" charset="-127"/>
              </a:rPr>
              <a:t> 높이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/>
              <a:t>: </a:t>
            </a:r>
            <a:r>
              <a:rPr lang="ko-KR" altLang="en-US" dirty="0"/>
              <a:t>최악의 경우</a:t>
            </a:r>
            <a:r>
              <a:rPr lang="en-US" altLang="ko-KR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atinLnBrk="0"/>
            <a:r>
              <a:rPr lang="ko-KR" altLang="en-US" dirty="0" err="1">
                <a:ea typeface="맑은 고딕" pitchFamily="50" charset="-127"/>
              </a:rPr>
              <a:t>스플레이</a:t>
            </a:r>
            <a:r>
              <a:rPr lang="ko-KR" altLang="en-US" dirty="0">
                <a:ea typeface="맑은 고딕" pitchFamily="50" charset="-127"/>
              </a:rPr>
              <a:t> 트리 유용성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AVL </a:t>
            </a:r>
            <a:r>
              <a:rPr lang="ko-KR" altLang="en-US" dirty="0" err="1">
                <a:ea typeface="맑은 고딕" pitchFamily="50" charset="-127"/>
              </a:rPr>
              <a:t>트리보다</a:t>
            </a:r>
            <a:r>
              <a:rPr lang="ko-KR" altLang="en-US" dirty="0">
                <a:ea typeface="맑은 고딕" pitchFamily="50" charset="-127"/>
              </a:rPr>
              <a:t> 구현이 간단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en-US" altLang="ko-KR" dirty="0">
                <a:ea typeface="맑은 고딕" pitchFamily="50" charset="-127"/>
              </a:rPr>
              <a:t>AVL </a:t>
            </a:r>
            <a:r>
              <a:rPr lang="ko-KR" altLang="en-US" dirty="0" err="1">
                <a:ea typeface="맑은 고딕" pitchFamily="50" charset="-127"/>
              </a:rPr>
              <a:t>트리보다</a:t>
            </a:r>
            <a:r>
              <a:rPr lang="ko-KR" altLang="en-US" dirty="0">
                <a:ea typeface="맑은 고딕" pitchFamily="50" charset="-127"/>
              </a:rPr>
              <a:t> 경우의 수가 작다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en-US" altLang="ko-KR" dirty="0">
                <a:ea typeface="맑은 고딕" pitchFamily="50" charset="-127"/>
              </a:rPr>
              <a:t>AVL </a:t>
            </a:r>
            <a:r>
              <a:rPr lang="ko-KR" altLang="en-US" dirty="0">
                <a:ea typeface="맑은 고딕" pitchFamily="50" charset="-127"/>
              </a:rPr>
              <a:t>트리와는 달리 각 노드에 높이나 균형 정보 유지 불필요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탐색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b="1" i="1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상각실행시간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10" name="Oval 1032"/>
          <p:cNvSpPr>
            <a:spLocks noChangeArrowheads="1"/>
          </p:cNvSpPr>
          <p:nvPr/>
        </p:nvSpPr>
        <p:spPr bwMode="auto">
          <a:xfrm>
            <a:off x="7786709" y="4654555"/>
            <a:ext cx="30161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3" name="Rectangle 1035"/>
          <p:cNvSpPr>
            <a:spLocks noChangeAspect="1" noChangeArrowheads="1"/>
          </p:cNvSpPr>
          <p:nvPr/>
        </p:nvSpPr>
        <p:spPr bwMode="auto">
          <a:xfrm>
            <a:off x="5745175" y="5726118"/>
            <a:ext cx="25558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4" name="Rectangle 1036"/>
          <p:cNvSpPr>
            <a:spLocks noChangeAspect="1" noChangeArrowheads="1"/>
          </p:cNvSpPr>
          <p:nvPr/>
        </p:nvSpPr>
        <p:spPr bwMode="auto">
          <a:xfrm>
            <a:off x="6330962" y="57261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" name="Rectangle 1037"/>
          <p:cNvSpPr>
            <a:spLocks noChangeAspect="1" noChangeArrowheads="1"/>
          </p:cNvSpPr>
          <p:nvPr/>
        </p:nvSpPr>
        <p:spPr bwMode="auto">
          <a:xfrm>
            <a:off x="8286776" y="5194305"/>
            <a:ext cx="244461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" name="AutoShape 1038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005628" y="4087919"/>
            <a:ext cx="285778" cy="9414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7" name="AutoShape 1039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7195540" y="4066176"/>
            <a:ext cx="285778" cy="9849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040"/>
          <p:cNvCxnSpPr>
            <a:cxnSpLocks noChangeShapeType="1"/>
            <a:stCxn id="15" idx="0"/>
            <a:endCxn id="10" idx="5"/>
          </p:cNvCxnSpPr>
          <p:nvPr/>
        </p:nvCxnSpPr>
        <p:spPr bwMode="auto">
          <a:xfrm rot="16200000" flipV="1">
            <a:off x="8093562" y="4878860"/>
            <a:ext cx="266037" cy="3648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041"/>
          <p:cNvCxnSpPr>
            <a:cxnSpLocks noChangeShapeType="1"/>
            <a:stCxn id="29" idx="7"/>
            <a:endCxn id="10" idx="3"/>
          </p:cNvCxnSpPr>
          <p:nvPr/>
        </p:nvCxnSpPr>
        <p:spPr bwMode="auto">
          <a:xfrm rot="5400000" flipH="1" flipV="1">
            <a:off x="7564515" y="4924110"/>
            <a:ext cx="262206" cy="2705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042"/>
          <p:cNvCxnSpPr>
            <a:cxnSpLocks noChangeShapeType="1"/>
            <a:stCxn id="14" idx="0"/>
            <a:endCxn id="12" idx="5"/>
          </p:cNvCxnSpPr>
          <p:nvPr/>
        </p:nvCxnSpPr>
        <p:spPr bwMode="auto">
          <a:xfrm rot="16200000" flipV="1">
            <a:off x="6205419" y="5484687"/>
            <a:ext cx="30255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" name="AutoShape 1043"/>
          <p:cNvCxnSpPr>
            <a:cxnSpLocks noChangeShapeType="1"/>
            <a:stCxn id="13" idx="0"/>
            <a:endCxn id="12" idx="3"/>
          </p:cNvCxnSpPr>
          <p:nvPr/>
        </p:nvCxnSpPr>
        <p:spPr bwMode="auto">
          <a:xfrm rot="5400000" flipH="1" flipV="1">
            <a:off x="5805102" y="5491434"/>
            <a:ext cx="302550" cy="1668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044"/>
          <p:cNvCxnSpPr>
            <a:cxnSpLocks noChangeShapeType="1"/>
            <a:stCxn id="24" idx="7"/>
            <a:endCxn id="11" idx="3"/>
          </p:cNvCxnSpPr>
          <p:nvPr/>
        </p:nvCxnSpPr>
        <p:spPr bwMode="auto">
          <a:xfrm rot="5400000" flipH="1" flipV="1">
            <a:off x="5137032" y="4881670"/>
            <a:ext cx="268549" cy="3617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045"/>
          <p:cNvCxnSpPr>
            <a:cxnSpLocks noChangeShapeType="1"/>
            <a:stCxn id="12" idx="1"/>
            <a:endCxn id="11" idx="5"/>
          </p:cNvCxnSpPr>
          <p:nvPr/>
        </p:nvCxnSpPr>
        <p:spPr bwMode="auto">
          <a:xfrm rot="16200000" flipV="1">
            <a:off x="5724524" y="4881553"/>
            <a:ext cx="268549" cy="36197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" name="Oval 1046"/>
          <p:cNvSpPr>
            <a:spLocks noChangeArrowheads="1"/>
          </p:cNvSpPr>
          <p:nvPr/>
        </p:nvSpPr>
        <p:spPr bwMode="auto">
          <a:xfrm>
            <a:off x="4818075" y="514985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25" name="Rectangle 1047"/>
          <p:cNvSpPr>
            <a:spLocks noChangeAspect="1" noChangeArrowheads="1"/>
          </p:cNvSpPr>
          <p:nvPr/>
        </p:nvSpPr>
        <p:spPr bwMode="auto">
          <a:xfrm>
            <a:off x="4568837" y="57261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1048"/>
          <p:cNvSpPr>
            <a:spLocks noChangeAspect="1" noChangeArrowheads="1"/>
          </p:cNvSpPr>
          <p:nvPr/>
        </p:nvSpPr>
        <p:spPr bwMode="auto">
          <a:xfrm>
            <a:off x="5156212" y="57261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1049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029595" y="5484406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050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4623092" y="5484407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1051"/>
          <p:cNvSpPr>
            <a:spLocks noChangeArrowheads="1"/>
          </p:cNvSpPr>
          <p:nvPr/>
        </p:nvSpPr>
        <p:spPr bwMode="auto">
          <a:xfrm>
            <a:off x="7286644" y="51435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30" name="Rectangle 1052"/>
          <p:cNvSpPr>
            <a:spLocks noChangeAspect="1" noChangeArrowheads="1"/>
          </p:cNvSpPr>
          <p:nvPr/>
        </p:nvSpPr>
        <p:spPr bwMode="auto">
          <a:xfrm>
            <a:off x="7072330" y="5715016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1" name="Rectangle 1053"/>
          <p:cNvSpPr>
            <a:spLocks noChangeAspect="1" noChangeArrowheads="1"/>
          </p:cNvSpPr>
          <p:nvPr/>
        </p:nvSpPr>
        <p:spPr bwMode="auto">
          <a:xfrm>
            <a:off x="7643834" y="571501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2" name="AutoShape 1054"/>
          <p:cNvCxnSpPr>
            <a:cxnSpLocks noChangeShapeType="1"/>
            <a:stCxn id="31" idx="0"/>
            <a:endCxn id="29" idx="5"/>
          </p:cNvCxnSpPr>
          <p:nvPr/>
        </p:nvCxnSpPr>
        <p:spPr bwMode="auto">
          <a:xfrm rot="16200000" flipV="1">
            <a:off x="7511145" y="546643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055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7111620" y="549303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1056"/>
          <p:cNvSpPr txBox="1">
            <a:spLocks noChangeArrowheads="1"/>
          </p:cNvSpPr>
          <p:nvPr/>
        </p:nvSpPr>
        <p:spPr bwMode="auto">
          <a:xfrm>
            <a:off x="5804544" y="41751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&lt;</a:t>
            </a:r>
            <a:endParaRPr lang="en-US" altLang="ko-KR" sz="2000" dirty="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5" name="Text Box 1057"/>
          <p:cNvSpPr txBox="1">
            <a:spLocks noChangeArrowheads="1"/>
          </p:cNvSpPr>
          <p:nvPr/>
        </p:nvSpPr>
        <p:spPr bwMode="auto">
          <a:xfrm>
            <a:off x="5804544" y="47085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&gt;</a:t>
            </a:r>
            <a:endParaRPr lang="en-US" altLang="ko-KR" sz="2000" dirty="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6" name="Text Box 1058"/>
          <p:cNvSpPr txBox="1">
            <a:spLocks noChangeArrowheads="1"/>
          </p:cNvSpPr>
          <p:nvPr/>
        </p:nvSpPr>
        <p:spPr bwMode="auto">
          <a:xfrm>
            <a:off x="6318894" y="51022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=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7458622" cy="2746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찾기 위해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루트에서 출발하는 하향 경로를 추적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다음에 방문할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노드는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현재 노드의 키의 크기를 비교한 결과에 따라 결정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잎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다다르면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 발견되지 않은 것이므로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NoSuchKey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반환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findElement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(7)</a:t>
            </a:r>
          </a:p>
        </p:txBody>
      </p:sp>
      <p:sp>
        <p:nvSpPr>
          <p:cNvPr id="7" name="Oval 1031"/>
          <p:cNvSpPr>
            <a:spLocks noChangeArrowheads="1"/>
          </p:cNvSpPr>
          <p:nvPr/>
        </p:nvSpPr>
        <p:spPr bwMode="auto">
          <a:xfrm>
            <a:off x="6572264" y="414338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1" name="Oval 1033"/>
          <p:cNvSpPr>
            <a:spLocks noChangeArrowheads="1"/>
          </p:cNvSpPr>
          <p:nvPr/>
        </p:nvSpPr>
        <p:spPr bwMode="auto">
          <a:xfrm>
            <a:off x="5405450" y="465455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2" name="Oval 1034"/>
          <p:cNvSpPr>
            <a:spLocks noChangeArrowheads="1"/>
          </p:cNvSpPr>
          <p:nvPr/>
        </p:nvSpPr>
        <p:spPr bwMode="auto">
          <a:xfrm>
            <a:off x="5992825" y="514985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pic>
        <p:nvPicPr>
          <p:cNvPr id="2050" name="Picture 2" descr="C:\Documents and Settings\kook\Local Settings\Temporary Internet Files\Content.IE5\IA3HJIO4\MC9003710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60648"/>
            <a:ext cx="1880921" cy="1697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7236296" y="188640"/>
            <a:ext cx="1375980" cy="1606498"/>
            <a:chOff x="6815390" y="4581128"/>
            <a:chExt cx="1087948" cy="1270212"/>
          </a:xfrm>
        </p:grpSpPr>
        <p:grpSp>
          <p:nvGrpSpPr>
            <p:cNvPr id="59" name="그룹 35"/>
            <p:cNvGrpSpPr/>
            <p:nvPr/>
          </p:nvGrpSpPr>
          <p:grpSpPr>
            <a:xfrm>
              <a:off x="7216360" y="4581128"/>
              <a:ext cx="686978" cy="640366"/>
              <a:chOff x="4822826" y="3933825"/>
              <a:chExt cx="982663" cy="915988"/>
            </a:xfrm>
          </p:grpSpPr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5002213" y="4014788"/>
                <a:ext cx="765175" cy="690563"/>
              </a:xfrm>
              <a:custGeom>
                <a:avLst/>
                <a:gdLst/>
                <a:ahLst/>
                <a:cxnLst>
                  <a:cxn ang="0">
                    <a:pos x="123" y="596"/>
                  </a:cxn>
                  <a:cxn ang="0">
                    <a:pos x="87" y="604"/>
                  </a:cxn>
                  <a:cxn ang="0">
                    <a:pos x="51" y="604"/>
                  </a:cxn>
                  <a:cxn ang="0">
                    <a:pos x="27" y="589"/>
                  </a:cxn>
                  <a:cxn ang="0">
                    <a:pos x="9" y="553"/>
                  </a:cxn>
                  <a:cxn ang="0">
                    <a:pos x="0" y="503"/>
                  </a:cxn>
                  <a:cxn ang="0">
                    <a:pos x="2" y="475"/>
                  </a:cxn>
                  <a:cxn ang="0">
                    <a:pos x="15" y="442"/>
                  </a:cxn>
                  <a:cxn ang="0">
                    <a:pos x="38" y="410"/>
                  </a:cxn>
                  <a:cxn ang="0">
                    <a:pos x="72" y="368"/>
                  </a:cxn>
                  <a:cxn ang="0">
                    <a:pos x="118" y="317"/>
                  </a:cxn>
                  <a:cxn ang="0">
                    <a:pos x="173" y="260"/>
                  </a:cxn>
                  <a:cxn ang="0">
                    <a:pos x="239" y="201"/>
                  </a:cxn>
                  <a:cxn ang="0">
                    <a:pos x="315" y="142"/>
                  </a:cxn>
                  <a:cxn ang="0">
                    <a:pos x="405" y="89"/>
                  </a:cxn>
                  <a:cxn ang="0">
                    <a:pos x="504" y="45"/>
                  </a:cxn>
                  <a:cxn ang="0">
                    <a:pos x="614" y="11"/>
                  </a:cxn>
                  <a:cxn ang="0">
                    <a:pos x="711" y="0"/>
                  </a:cxn>
                  <a:cxn ang="0">
                    <a:pos x="787" y="7"/>
                  </a:cxn>
                  <a:cxn ang="0">
                    <a:pos x="840" y="26"/>
                  </a:cxn>
                  <a:cxn ang="0">
                    <a:pos x="878" y="55"/>
                  </a:cxn>
                  <a:cxn ang="0">
                    <a:pos x="899" y="85"/>
                  </a:cxn>
                  <a:cxn ang="0">
                    <a:pos x="916" y="127"/>
                  </a:cxn>
                  <a:cxn ang="0">
                    <a:pos x="929" y="144"/>
                  </a:cxn>
                  <a:cxn ang="0">
                    <a:pos x="956" y="174"/>
                  </a:cxn>
                  <a:cxn ang="0">
                    <a:pos x="963" y="214"/>
                  </a:cxn>
                  <a:cxn ang="0">
                    <a:pos x="960" y="254"/>
                  </a:cxn>
                  <a:cxn ang="0">
                    <a:pos x="950" y="304"/>
                  </a:cxn>
                  <a:cxn ang="0">
                    <a:pos x="935" y="353"/>
                  </a:cxn>
                  <a:cxn ang="0">
                    <a:pos x="924" y="401"/>
                  </a:cxn>
                  <a:cxn ang="0">
                    <a:pos x="912" y="442"/>
                  </a:cxn>
                  <a:cxn ang="0">
                    <a:pos x="897" y="482"/>
                  </a:cxn>
                  <a:cxn ang="0">
                    <a:pos x="878" y="520"/>
                  </a:cxn>
                  <a:cxn ang="0">
                    <a:pos x="851" y="558"/>
                  </a:cxn>
                  <a:cxn ang="0">
                    <a:pos x="813" y="595"/>
                  </a:cxn>
                  <a:cxn ang="0">
                    <a:pos x="764" y="634"/>
                  </a:cxn>
                  <a:cxn ang="0">
                    <a:pos x="705" y="676"/>
                  </a:cxn>
                  <a:cxn ang="0">
                    <a:pos x="646" y="716"/>
                  </a:cxn>
                  <a:cxn ang="0">
                    <a:pos x="589" y="756"/>
                  </a:cxn>
                  <a:cxn ang="0">
                    <a:pos x="536" y="792"/>
                  </a:cxn>
                  <a:cxn ang="0">
                    <a:pos x="488" y="823"/>
                  </a:cxn>
                  <a:cxn ang="0">
                    <a:pos x="452" y="847"/>
                  </a:cxn>
                  <a:cxn ang="0">
                    <a:pos x="424" y="866"/>
                  </a:cxn>
                  <a:cxn ang="0">
                    <a:pos x="184" y="610"/>
                  </a:cxn>
                  <a:cxn ang="0">
                    <a:pos x="218" y="629"/>
                  </a:cxn>
                  <a:cxn ang="0">
                    <a:pos x="256" y="638"/>
                  </a:cxn>
                  <a:cxn ang="0">
                    <a:pos x="294" y="640"/>
                  </a:cxn>
                  <a:cxn ang="0">
                    <a:pos x="342" y="638"/>
                  </a:cxn>
                  <a:cxn ang="0">
                    <a:pos x="384" y="625"/>
                  </a:cxn>
                  <a:cxn ang="0">
                    <a:pos x="412" y="598"/>
                  </a:cxn>
                  <a:cxn ang="0">
                    <a:pos x="428" y="564"/>
                  </a:cxn>
                  <a:cxn ang="0">
                    <a:pos x="433" y="524"/>
                  </a:cxn>
                  <a:cxn ang="0">
                    <a:pos x="428" y="486"/>
                  </a:cxn>
                  <a:cxn ang="0">
                    <a:pos x="414" y="448"/>
                  </a:cxn>
                  <a:cxn ang="0">
                    <a:pos x="388" y="418"/>
                  </a:cxn>
                  <a:cxn ang="0">
                    <a:pos x="350" y="401"/>
                  </a:cxn>
                  <a:cxn ang="0">
                    <a:pos x="306" y="395"/>
                  </a:cxn>
                  <a:cxn ang="0">
                    <a:pos x="264" y="404"/>
                  </a:cxn>
                  <a:cxn ang="0">
                    <a:pos x="230" y="427"/>
                  </a:cxn>
                  <a:cxn ang="0">
                    <a:pos x="199" y="462"/>
                  </a:cxn>
                  <a:cxn ang="0">
                    <a:pos x="175" y="503"/>
                  </a:cxn>
                  <a:cxn ang="0">
                    <a:pos x="160" y="549"/>
                  </a:cxn>
                  <a:cxn ang="0">
                    <a:pos x="148" y="585"/>
                  </a:cxn>
                </a:cxnLst>
                <a:rect l="0" t="0" r="r" b="b"/>
                <a:pathLst>
                  <a:path w="963" h="868">
                    <a:moveTo>
                      <a:pt x="146" y="595"/>
                    </a:moveTo>
                    <a:lnTo>
                      <a:pt x="144" y="595"/>
                    </a:lnTo>
                    <a:lnTo>
                      <a:pt x="142" y="595"/>
                    </a:lnTo>
                    <a:lnTo>
                      <a:pt x="139" y="595"/>
                    </a:lnTo>
                    <a:lnTo>
                      <a:pt x="137" y="595"/>
                    </a:lnTo>
                    <a:lnTo>
                      <a:pt x="133" y="595"/>
                    </a:lnTo>
                    <a:lnTo>
                      <a:pt x="129" y="596"/>
                    </a:lnTo>
                    <a:lnTo>
                      <a:pt x="123" y="596"/>
                    </a:lnTo>
                    <a:lnTo>
                      <a:pt x="122" y="598"/>
                    </a:lnTo>
                    <a:lnTo>
                      <a:pt x="116" y="598"/>
                    </a:lnTo>
                    <a:lnTo>
                      <a:pt x="112" y="600"/>
                    </a:lnTo>
                    <a:lnTo>
                      <a:pt x="106" y="600"/>
                    </a:lnTo>
                    <a:lnTo>
                      <a:pt x="103" y="600"/>
                    </a:lnTo>
                    <a:lnTo>
                      <a:pt x="97" y="600"/>
                    </a:lnTo>
                    <a:lnTo>
                      <a:pt x="93" y="604"/>
                    </a:lnTo>
                    <a:lnTo>
                      <a:pt x="87" y="604"/>
                    </a:lnTo>
                    <a:lnTo>
                      <a:pt x="82" y="604"/>
                    </a:lnTo>
                    <a:lnTo>
                      <a:pt x="78" y="604"/>
                    </a:lnTo>
                    <a:lnTo>
                      <a:pt x="72" y="604"/>
                    </a:lnTo>
                    <a:lnTo>
                      <a:pt x="66" y="604"/>
                    </a:lnTo>
                    <a:lnTo>
                      <a:pt x="63" y="604"/>
                    </a:lnTo>
                    <a:lnTo>
                      <a:pt x="59" y="604"/>
                    </a:lnTo>
                    <a:lnTo>
                      <a:pt x="53" y="606"/>
                    </a:lnTo>
                    <a:lnTo>
                      <a:pt x="51" y="604"/>
                    </a:lnTo>
                    <a:lnTo>
                      <a:pt x="47" y="604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36" y="602"/>
                    </a:lnTo>
                    <a:lnTo>
                      <a:pt x="36" y="600"/>
                    </a:lnTo>
                    <a:lnTo>
                      <a:pt x="32" y="596"/>
                    </a:lnTo>
                    <a:lnTo>
                      <a:pt x="30" y="593"/>
                    </a:lnTo>
                    <a:lnTo>
                      <a:pt x="27" y="589"/>
                    </a:lnTo>
                    <a:lnTo>
                      <a:pt x="27" y="585"/>
                    </a:lnTo>
                    <a:lnTo>
                      <a:pt x="23" y="581"/>
                    </a:lnTo>
                    <a:lnTo>
                      <a:pt x="21" y="577"/>
                    </a:lnTo>
                    <a:lnTo>
                      <a:pt x="19" y="572"/>
                    </a:lnTo>
                    <a:lnTo>
                      <a:pt x="17" y="568"/>
                    </a:lnTo>
                    <a:lnTo>
                      <a:pt x="13" y="564"/>
                    </a:lnTo>
                    <a:lnTo>
                      <a:pt x="11" y="558"/>
                    </a:lnTo>
                    <a:lnTo>
                      <a:pt x="9" y="553"/>
                    </a:lnTo>
                    <a:lnTo>
                      <a:pt x="7" y="547"/>
                    </a:lnTo>
                    <a:lnTo>
                      <a:pt x="6" y="539"/>
                    </a:lnTo>
                    <a:lnTo>
                      <a:pt x="4" y="536"/>
                    </a:lnTo>
                    <a:lnTo>
                      <a:pt x="2" y="528"/>
                    </a:lnTo>
                    <a:lnTo>
                      <a:pt x="2" y="522"/>
                    </a:lnTo>
                    <a:lnTo>
                      <a:pt x="0" y="515"/>
                    </a:lnTo>
                    <a:lnTo>
                      <a:pt x="0" y="507"/>
                    </a:lnTo>
                    <a:lnTo>
                      <a:pt x="0" y="503"/>
                    </a:lnTo>
                    <a:lnTo>
                      <a:pt x="0" y="501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88"/>
                    </a:lnTo>
                    <a:lnTo>
                      <a:pt x="0" y="486"/>
                    </a:lnTo>
                    <a:lnTo>
                      <a:pt x="2" y="482"/>
                    </a:lnTo>
                    <a:lnTo>
                      <a:pt x="2" y="479"/>
                    </a:lnTo>
                    <a:lnTo>
                      <a:pt x="2" y="475"/>
                    </a:lnTo>
                    <a:lnTo>
                      <a:pt x="4" y="471"/>
                    </a:lnTo>
                    <a:lnTo>
                      <a:pt x="4" y="467"/>
                    </a:lnTo>
                    <a:lnTo>
                      <a:pt x="6" y="463"/>
                    </a:lnTo>
                    <a:lnTo>
                      <a:pt x="7" y="458"/>
                    </a:lnTo>
                    <a:lnTo>
                      <a:pt x="7" y="456"/>
                    </a:lnTo>
                    <a:lnTo>
                      <a:pt x="11" y="450"/>
                    </a:lnTo>
                    <a:lnTo>
                      <a:pt x="13" y="448"/>
                    </a:lnTo>
                    <a:lnTo>
                      <a:pt x="15" y="442"/>
                    </a:lnTo>
                    <a:lnTo>
                      <a:pt x="17" y="439"/>
                    </a:lnTo>
                    <a:lnTo>
                      <a:pt x="19" y="435"/>
                    </a:lnTo>
                    <a:lnTo>
                      <a:pt x="23" y="431"/>
                    </a:lnTo>
                    <a:lnTo>
                      <a:pt x="23" y="425"/>
                    </a:lnTo>
                    <a:lnTo>
                      <a:pt x="27" y="422"/>
                    </a:lnTo>
                    <a:lnTo>
                      <a:pt x="30" y="418"/>
                    </a:lnTo>
                    <a:lnTo>
                      <a:pt x="36" y="414"/>
                    </a:lnTo>
                    <a:lnTo>
                      <a:pt x="38" y="410"/>
                    </a:lnTo>
                    <a:lnTo>
                      <a:pt x="42" y="404"/>
                    </a:lnTo>
                    <a:lnTo>
                      <a:pt x="46" y="401"/>
                    </a:lnTo>
                    <a:lnTo>
                      <a:pt x="49" y="395"/>
                    </a:lnTo>
                    <a:lnTo>
                      <a:pt x="53" y="389"/>
                    </a:lnTo>
                    <a:lnTo>
                      <a:pt x="57" y="385"/>
                    </a:lnTo>
                    <a:lnTo>
                      <a:pt x="63" y="380"/>
                    </a:lnTo>
                    <a:lnTo>
                      <a:pt x="66" y="374"/>
                    </a:lnTo>
                    <a:lnTo>
                      <a:pt x="72" y="368"/>
                    </a:lnTo>
                    <a:lnTo>
                      <a:pt x="78" y="363"/>
                    </a:lnTo>
                    <a:lnTo>
                      <a:pt x="82" y="357"/>
                    </a:lnTo>
                    <a:lnTo>
                      <a:pt x="87" y="349"/>
                    </a:lnTo>
                    <a:lnTo>
                      <a:pt x="93" y="344"/>
                    </a:lnTo>
                    <a:lnTo>
                      <a:pt x="99" y="336"/>
                    </a:lnTo>
                    <a:lnTo>
                      <a:pt x="104" y="330"/>
                    </a:lnTo>
                    <a:lnTo>
                      <a:pt x="112" y="325"/>
                    </a:lnTo>
                    <a:lnTo>
                      <a:pt x="118" y="317"/>
                    </a:lnTo>
                    <a:lnTo>
                      <a:pt x="123" y="311"/>
                    </a:lnTo>
                    <a:lnTo>
                      <a:pt x="129" y="304"/>
                    </a:lnTo>
                    <a:lnTo>
                      <a:pt x="137" y="296"/>
                    </a:lnTo>
                    <a:lnTo>
                      <a:pt x="142" y="289"/>
                    </a:lnTo>
                    <a:lnTo>
                      <a:pt x="150" y="281"/>
                    </a:lnTo>
                    <a:lnTo>
                      <a:pt x="158" y="273"/>
                    </a:lnTo>
                    <a:lnTo>
                      <a:pt x="165" y="268"/>
                    </a:lnTo>
                    <a:lnTo>
                      <a:pt x="173" y="260"/>
                    </a:lnTo>
                    <a:lnTo>
                      <a:pt x="180" y="252"/>
                    </a:lnTo>
                    <a:lnTo>
                      <a:pt x="188" y="245"/>
                    </a:lnTo>
                    <a:lnTo>
                      <a:pt x="198" y="237"/>
                    </a:lnTo>
                    <a:lnTo>
                      <a:pt x="205" y="230"/>
                    </a:lnTo>
                    <a:lnTo>
                      <a:pt x="213" y="224"/>
                    </a:lnTo>
                    <a:lnTo>
                      <a:pt x="220" y="216"/>
                    </a:lnTo>
                    <a:lnTo>
                      <a:pt x="230" y="209"/>
                    </a:lnTo>
                    <a:lnTo>
                      <a:pt x="239" y="201"/>
                    </a:lnTo>
                    <a:lnTo>
                      <a:pt x="249" y="194"/>
                    </a:lnTo>
                    <a:lnTo>
                      <a:pt x="256" y="186"/>
                    </a:lnTo>
                    <a:lnTo>
                      <a:pt x="266" y="178"/>
                    </a:lnTo>
                    <a:lnTo>
                      <a:pt x="275" y="171"/>
                    </a:lnTo>
                    <a:lnTo>
                      <a:pt x="285" y="163"/>
                    </a:lnTo>
                    <a:lnTo>
                      <a:pt x="296" y="157"/>
                    </a:lnTo>
                    <a:lnTo>
                      <a:pt x="306" y="150"/>
                    </a:lnTo>
                    <a:lnTo>
                      <a:pt x="315" y="142"/>
                    </a:lnTo>
                    <a:lnTo>
                      <a:pt x="327" y="136"/>
                    </a:lnTo>
                    <a:lnTo>
                      <a:pt x="336" y="127"/>
                    </a:lnTo>
                    <a:lnTo>
                      <a:pt x="348" y="121"/>
                    </a:lnTo>
                    <a:lnTo>
                      <a:pt x="357" y="114"/>
                    </a:lnTo>
                    <a:lnTo>
                      <a:pt x="371" y="108"/>
                    </a:lnTo>
                    <a:lnTo>
                      <a:pt x="382" y="102"/>
                    </a:lnTo>
                    <a:lnTo>
                      <a:pt x="393" y="97"/>
                    </a:lnTo>
                    <a:lnTo>
                      <a:pt x="405" y="89"/>
                    </a:lnTo>
                    <a:lnTo>
                      <a:pt x="416" y="81"/>
                    </a:lnTo>
                    <a:lnTo>
                      <a:pt x="428" y="76"/>
                    </a:lnTo>
                    <a:lnTo>
                      <a:pt x="441" y="72"/>
                    </a:lnTo>
                    <a:lnTo>
                      <a:pt x="452" y="66"/>
                    </a:lnTo>
                    <a:lnTo>
                      <a:pt x="464" y="60"/>
                    </a:lnTo>
                    <a:lnTo>
                      <a:pt x="477" y="55"/>
                    </a:lnTo>
                    <a:lnTo>
                      <a:pt x="490" y="51"/>
                    </a:lnTo>
                    <a:lnTo>
                      <a:pt x="504" y="45"/>
                    </a:lnTo>
                    <a:lnTo>
                      <a:pt x="517" y="40"/>
                    </a:lnTo>
                    <a:lnTo>
                      <a:pt x="530" y="36"/>
                    </a:lnTo>
                    <a:lnTo>
                      <a:pt x="543" y="30"/>
                    </a:lnTo>
                    <a:lnTo>
                      <a:pt x="557" y="26"/>
                    </a:lnTo>
                    <a:lnTo>
                      <a:pt x="570" y="22"/>
                    </a:lnTo>
                    <a:lnTo>
                      <a:pt x="585" y="19"/>
                    </a:lnTo>
                    <a:lnTo>
                      <a:pt x="600" y="17"/>
                    </a:lnTo>
                    <a:lnTo>
                      <a:pt x="614" y="11"/>
                    </a:lnTo>
                    <a:lnTo>
                      <a:pt x="627" y="9"/>
                    </a:lnTo>
                    <a:lnTo>
                      <a:pt x="640" y="7"/>
                    </a:lnTo>
                    <a:lnTo>
                      <a:pt x="654" y="5"/>
                    </a:lnTo>
                    <a:lnTo>
                      <a:pt x="665" y="3"/>
                    </a:lnTo>
                    <a:lnTo>
                      <a:pt x="676" y="2"/>
                    </a:lnTo>
                    <a:lnTo>
                      <a:pt x="690" y="2"/>
                    </a:lnTo>
                    <a:lnTo>
                      <a:pt x="701" y="2"/>
                    </a:lnTo>
                    <a:lnTo>
                      <a:pt x="711" y="0"/>
                    </a:lnTo>
                    <a:lnTo>
                      <a:pt x="722" y="0"/>
                    </a:lnTo>
                    <a:lnTo>
                      <a:pt x="732" y="0"/>
                    </a:lnTo>
                    <a:lnTo>
                      <a:pt x="741" y="0"/>
                    </a:lnTo>
                    <a:lnTo>
                      <a:pt x="751" y="2"/>
                    </a:lnTo>
                    <a:lnTo>
                      <a:pt x="760" y="2"/>
                    </a:lnTo>
                    <a:lnTo>
                      <a:pt x="770" y="3"/>
                    </a:lnTo>
                    <a:lnTo>
                      <a:pt x="777" y="5"/>
                    </a:lnTo>
                    <a:lnTo>
                      <a:pt x="787" y="7"/>
                    </a:lnTo>
                    <a:lnTo>
                      <a:pt x="792" y="7"/>
                    </a:lnTo>
                    <a:lnTo>
                      <a:pt x="802" y="11"/>
                    </a:lnTo>
                    <a:lnTo>
                      <a:pt x="808" y="13"/>
                    </a:lnTo>
                    <a:lnTo>
                      <a:pt x="815" y="15"/>
                    </a:lnTo>
                    <a:lnTo>
                      <a:pt x="823" y="17"/>
                    </a:lnTo>
                    <a:lnTo>
                      <a:pt x="829" y="21"/>
                    </a:lnTo>
                    <a:lnTo>
                      <a:pt x="834" y="22"/>
                    </a:lnTo>
                    <a:lnTo>
                      <a:pt x="840" y="26"/>
                    </a:lnTo>
                    <a:lnTo>
                      <a:pt x="846" y="30"/>
                    </a:lnTo>
                    <a:lnTo>
                      <a:pt x="851" y="32"/>
                    </a:lnTo>
                    <a:lnTo>
                      <a:pt x="857" y="36"/>
                    </a:lnTo>
                    <a:lnTo>
                      <a:pt x="861" y="40"/>
                    </a:lnTo>
                    <a:lnTo>
                      <a:pt x="867" y="43"/>
                    </a:lnTo>
                    <a:lnTo>
                      <a:pt x="868" y="47"/>
                    </a:lnTo>
                    <a:lnTo>
                      <a:pt x="874" y="51"/>
                    </a:lnTo>
                    <a:lnTo>
                      <a:pt x="878" y="55"/>
                    </a:lnTo>
                    <a:lnTo>
                      <a:pt x="882" y="59"/>
                    </a:lnTo>
                    <a:lnTo>
                      <a:pt x="884" y="62"/>
                    </a:lnTo>
                    <a:lnTo>
                      <a:pt x="887" y="66"/>
                    </a:lnTo>
                    <a:lnTo>
                      <a:pt x="889" y="70"/>
                    </a:lnTo>
                    <a:lnTo>
                      <a:pt x="893" y="74"/>
                    </a:lnTo>
                    <a:lnTo>
                      <a:pt x="895" y="78"/>
                    </a:lnTo>
                    <a:lnTo>
                      <a:pt x="899" y="81"/>
                    </a:lnTo>
                    <a:lnTo>
                      <a:pt x="899" y="85"/>
                    </a:lnTo>
                    <a:lnTo>
                      <a:pt x="903" y="89"/>
                    </a:lnTo>
                    <a:lnTo>
                      <a:pt x="905" y="93"/>
                    </a:lnTo>
                    <a:lnTo>
                      <a:pt x="905" y="97"/>
                    </a:lnTo>
                    <a:lnTo>
                      <a:pt x="908" y="102"/>
                    </a:lnTo>
                    <a:lnTo>
                      <a:pt x="912" y="110"/>
                    </a:lnTo>
                    <a:lnTo>
                      <a:pt x="914" y="116"/>
                    </a:lnTo>
                    <a:lnTo>
                      <a:pt x="916" y="121"/>
                    </a:lnTo>
                    <a:lnTo>
                      <a:pt x="916" y="127"/>
                    </a:lnTo>
                    <a:lnTo>
                      <a:pt x="918" y="131"/>
                    </a:lnTo>
                    <a:lnTo>
                      <a:pt x="918" y="135"/>
                    </a:lnTo>
                    <a:lnTo>
                      <a:pt x="920" y="136"/>
                    </a:lnTo>
                    <a:lnTo>
                      <a:pt x="920" y="138"/>
                    </a:lnTo>
                    <a:lnTo>
                      <a:pt x="920" y="138"/>
                    </a:lnTo>
                    <a:lnTo>
                      <a:pt x="924" y="140"/>
                    </a:lnTo>
                    <a:lnTo>
                      <a:pt x="925" y="142"/>
                    </a:lnTo>
                    <a:lnTo>
                      <a:pt x="929" y="144"/>
                    </a:lnTo>
                    <a:lnTo>
                      <a:pt x="935" y="148"/>
                    </a:lnTo>
                    <a:lnTo>
                      <a:pt x="941" y="152"/>
                    </a:lnTo>
                    <a:lnTo>
                      <a:pt x="943" y="154"/>
                    </a:lnTo>
                    <a:lnTo>
                      <a:pt x="946" y="157"/>
                    </a:lnTo>
                    <a:lnTo>
                      <a:pt x="948" y="161"/>
                    </a:lnTo>
                    <a:lnTo>
                      <a:pt x="950" y="167"/>
                    </a:lnTo>
                    <a:lnTo>
                      <a:pt x="954" y="171"/>
                    </a:lnTo>
                    <a:lnTo>
                      <a:pt x="956" y="174"/>
                    </a:lnTo>
                    <a:lnTo>
                      <a:pt x="958" y="180"/>
                    </a:lnTo>
                    <a:lnTo>
                      <a:pt x="960" y="188"/>
                    </a:lnTo>
                    <a:lnTo>
                      <a:pt x="960" y="194"/>
                    </a:lnTo>
                    <a:lnTo>
                      <a:pt x="962" y="199"/>
                    </a:lnTo>
                    <a:lnTo>
                      <a:pt x="962" y="203"/>
                    </a:lnTo>
                    <a:lnTo>
                      <a:pt x="962" y="207"/>
                    </a:lnTo>
                    <a:lnTo>
                      <a:pt x="963" y="211"/>
                    </a:lnTo>
                    <a:lnTo>
                      <a:pt x="963" y="214"/>
                    </a:lnTo>
                    <a:lnTo>
                      <a:pt x="963" y="220"/>
                    </a:lnTo>
                    <a:lnTo>
                      <a:pt x="963" y="224"/>
                    </a:lnTo>
                    <a:lnTo>
                      <a:pt x="963" y="228"/>
                    </a:lnTo>
                    <a:lnTo>
                      <a:pt x="963" y="233"/>
                    </a:lnTo>
                    <a:lnTo>
                      <a:pt x="962" y="237"/>
                    </a:lnTo>
                    <a:lnTo>
                      <a:pt x="962" y="243"/>
                    </a:lnTo>
                    <a:lnTo>
                      <a:pt x="960" y="249"/>
                    </a:lnTo>
                    <a:lnTo>
                      <a:pt x="960" y="254"/>
                    </a:lnTo>
                    <a:lnTo>
                      <a:pt x="960" y="258"/>
                    </a:lnTo>
                    <a:lnTo>
                      <a:pt x="958" y="264"/>
                    </a:lnTo>
                    <a:lnTo>
                      <a:pt x="958" y="270"/>
                    </a:lnTo>
                    <a:lnTo>
                      <a:pt x="956" y="275"/>
                    </a:lnTo>
                    <a:lnTo>
                      <a:pt x="954" y="281"/>
                    </a:lnTo>
                    <a:lnTo>
                      <a:pt x="954" y="289"/>
                    </a:lnTo>
                    <a:lnTo>
                      <a:pt x="950" y="296"/>
                    </a:lnTo>
                    <a:lnTo>
                      <a:pt x="950" y="304"/>
                    </a:lnTo>
                    <a:lnTo>
                      <a:pt x="948" y="309"/>
                    </a:lnTo>
                    <a:lnTo>
                      <a:pt x="944" y="315"/>
                    </a:lnTo>
                    <a:lnTo>
                      <a:pt x="943" y="321"/>
                    </a:lnTo>
                    <a:lnTo>
                      <a:pt x="941" y="328"/>
                    </a:lnTo>
                    <a:lnTo>
                      <a:pt x="939" y="334"/>
                    </a:lnTo>
                    <a:lnTo>
                      <a:pt x="939" y="342"/>
                    </a:lnTo>
                    <a:lnTo>
                      <a:pt x="935" y="347"/>
                    </a:lnTo>
                    <a:lnTo>
                      <a:pt x="935" y="353"/>
                    </a:lnTo>
                    <a:lnTo>
                      <a:pt x="933" y="359"/>
                    </a:lnTo>
                    <a:lnTo>
                      <a:pt x="931" y="365"/>
                    </a:lnTo>
                    <a:lnTo>
                      <a:pt x="929" y="372"/>
                    </a:lnTo>
                    <a:lnTo>
                      <a:pt x="929" y="378"/>
                    </a:lnTo>
                    <a:lnTo>
                      <a:pt x="927" y="382"/>
                    </a:lnTo>
                    <a:lnTo>
                      <a:pt x="925" y="387"/>
                    </a:lnTo>
                    <a:lnTo>
                      <a:pt x="924" y="395"/>
                    </a:lnTo>
                    <a:lnTo>
                      <a:pt x="924" y="401"/>
                    </a:lnTo>
                    <a:lnTo>
                      <a:pt x="920" y="404"/>
                    </a:lnTo>
                    <a:lnTo>
                      <a:pt x="920" y="410"/>
                    </a:lnTo>
                    <a:lnTo>
                      <a:pt x="918" y="416"/>
                    </a:lnTo>
                    <a:lnTo>
                      <a:pt x="918" y="422"/>
                    </a:lnTo>
                    <a:lnTo>
                      <a:pt x="914" y="425"/>
                    </a:lnTo>
                    <a:lnTo>
                      <a:pt x="914" y="433"/>
                    </a:lnTo>
                    <a:lnTo>
                      <a:pt x="912" y="437"/>
                    </a:lnTo>
                    <a:lnTo>
                      <a:pt x="912" y="442"/>
                    </a:lnTo>
                    <a:lnTo>
                      <a:pt x="908" y="448"/>
                    </a:lnTo>
                    <a:lnTo>
                      <a:pt x="908" y="452"/>
                    </a:lnTo>
                    <a:lnTo>
                      <a:pt x="905" y="458"/>
                    </a:lnTo>
                    <a:lnTo>
                      <a:pt x="905" y="463"/>
                    </a:lnTo>
                    <a:lnTo>
                      <a:pt x="903" y="467"/>
                    </a:lnTo>
                    <a:lnTo>
                      <a:pt x="901" y="473"/>
                    </a:lnTo>
                    <a:lnTo>
                      <a:pt x="899" y="477"/>
                    </a:lnTo>
                    <a:lnTo>
                      <a:pt x="897" y="482"/>
                    </a:lnTo>
                    <a:lnTo>
                      <a:pt x="895" y="486"/>
                    </a:lnTo>
                    <a:lnTo>
                      <a:pt x="893" y="492"/>
                    </a:lnTo>
                    <a:lnTo>
                      <a:pt x="889" y="496"/>
                    </a:lnTo>
                    <a:lnTo>
                      <a:pt x="887" y="501"/>
                    </a:lnTo>
                    <a:lnTo>
                      <a:pt x="884" y="505"/>
                    </a:lnTo>
                    <a:lnTo>
                      <a:pt x="882" y="509"/>
                    </a:lnTo>
                    <a:lnTo>
                      <a:pt x="880" y="515"/>
                    </a:lnTo>
                    <a:lnTo>
                      <a:pt x="878" y="520"/>
                    </a:lnTo>
                    <a:lnTo>
                      <a:pt x="874" y="524"/>
                    </a:lnTo>
                    <a:lnTo>
                      <a:pt x="870" y="530"/>
                    </a:lnTo>
                    <a:lnTo>
                      <a:pt x="868" y="534"/>
                    </a:lnTo>
                    <a:lnTo>
                      <a:pt x="865" y="539"/>
                    </a:lnTo>
                    <a:lnTo>
                      <a:pt x="861" y="543"/>
                    </a:lnTo>
                    <a:lnTo>
                      <a:pt x="857" y="549"/>
                    </a:lnTo>
                    <a:lnTo>
                      <a:pt x="853" y="553"/>
                    </a:lnTo>
                    <a:lnTo>
                      <a:pt x="851" y="558"/>
                    </a:lnTo>
                    <a:lnTo>
                      <a:pt x="846" y="562"/>
                    </a:lnTo>
                    <a:lnTo>
                      <a:pt x="842" y="566"/>
                    </a:lnTo>
                    <a:lnTo>
                      <a:pt x="838" y="570"/>
                    </a:lnTo>
                    <a:lnTo>
                      <a:pt x="832" y="576"/>
                    </a:lnTo>
                    <a:lnTo>
                      <a:pt x="827" y="579"/>
                    </a:lnTo>
                    <a:lnTo>
                      <a:pt x="823" y="585"/>
                    </a:lnTo>
                    <a:lnTo>
                      <a:pt x="817" y="591"/>
                    </a:lnTo>
                    <a:lnTo>
                      <a:pt x="813" y="595"/>
                    </a:lnTo>
                    <a:lnTo>
                      <a:pt x="808" y="600"/>
                    </a:lnTo>
                    <a:lnTo>
                      <a:pt x="802" y="604"/>
                    </a:lnTo>
                    <a:lnTo>
                      <a:pt x="796" y="610"/>
                    </a:lnTo>
                    <a:lnTo>
                      <a:pt x="791" y="615"/>
                    </a:lnTo>
                    <a:lnTo>
                      <a:pt x="783" y="619"/>
                    </a:lnTo>
                    <a:lnTo>
                      <a:pt x="777" y="625"/>
                    </a:lnTo>
                    <a:lnTo>
                      <a:pt x="772" y="629"/>
                    </a:lnTo>
                    <a:lnTo>
                      <a:pt x="764" y="634"/>
                    </a:lnTo>
                    <a:lnTo>
                      <a:pt x="756" y="640"/>
                    </a:lnTo>
                    <a:lnTo>
                      <a:pt x="749" y="646"/>
                    </a:lnTo>
                    <a:lnTo>
                      <a:pt x="741" y="650"/>
                    </a:lnTo>
                    <a:lnTo>
                      <a:pt x="735" y="655"/>
                    </a:lnTo>
                    <a:lnTo>
                      <a:pt x="726" y="659"/>
                    </a:lnTo>
                    <a:lnTo>
                      <a:pt x="720" y="665"/>
                    </a:lnTo>
                    <a:lnTo>
                      <a:pt x="713" y="671"/>
                    </a:lnTo>
                    <a:lnTo>
                      <a:pt x="705" y="676"/>
                    </a:lnTo>
                    <a:lnTo>
                      <a:pt x="697" y="680"/>
                    </a:lnTo>
                    <a:lnTo>
                      <a:pt x="690" y="686"/>
                    </a:lnTo>
                    <a:lnTo>
                      <a:pt x="684" y="690"/>
                    </a:lnTo>
                    <a:lnTo>
                      <a:pt x="675" y="695"/>
                    </a:lnTo>
                    <a:lnTo>
                      <a:pt x="669" y="701"/>
                    </a:lnTo>
                    <a:lnTo>
                      <a:pt x="659" y="707"/>
                    </a:lnTo>
                    <a:lnTo>
                      <a:pt x="654" y="710"/>
                    </a:lnTo>
                    <a:lnTo>
                      <a:pt x="646" y="716"/>
                    </a:lnTo>
                    <a:lnTo>
                      <a:pt x="638" y="722"/>
                    </a:lnTo>
                    <a:lnTo>
                      <a:pt x="631" y="726"/>
                    </a:lnTo>
                    <a:lnTo>
                      <a:pt x="623" y="731"/>
                    </a:lnTo>
                    <a:lnTo>
                      <a:pt x="616" y="735"/>
                    </a:lnTo>
                    <a:lnTo>
                      <a:pt x="608" y="741"/>
                    </a:lnTo>
                    <a:lnTo>
                      <a:pt x="602" y="747"/>
                    </a:lnTo>
                    <a:lnTo>
                      <a:pt x="595" y="750"/>
                    </a:lnTo>
                    <a:lnTo>
                      <a:pt x="589" y="756"/>
                    </a:lnTo>
                    <a:lnTo>
                      <a:pt x="581" y="760"/>
                    </a:lnTo>
                    <a:lnTo>
                      <a:pt x="574" y="766"/>
                    </a:lnTo>
                    <a:lnTo>
                      <a:pt x="568" y="768"/>
                    </a:lnTo>
                    <a:lnTo>
                      <a:pt x="561" y="775"/>
                    </a:lnTo>
                    <a:lnTo>
                      <a:pt x="553" y="777"/>
                    </a:lnTo>
                    <a:lnTo>
                      <a:pt x="547" y="783"/>
                    </a:lnTo>
                    <a:lnTo>
                      <a:pt x="542" y="787"/>
                    </a:lnTo>
                    <a:lnTo>
                      <a:pt x="536" y="792"/>
                    </a:lnTo>
                    <a:lnTo>
                      <a:pt x="528" y="796"/>
                    </a:lnTo>
                    <a:lnTo>
                      <a:pt x="523" y="800"/>
                    </a:lnTo>
                    <a:lnTo>
                      <a:pt x="517" y="804"/>
                    </a:lnTo>
                    <a:lnTo>
                      <a:pt x="511" y="807"/>
                    </a:lnTo>
                    <a:lnTo>
                      <a:pt x="505" y="811"/>
                    </a:lnTo>
                    <a:lnTo>
                      <a:pt x="500" y="815"/>
                    </a:lnTo>
                    <a:lnTo>
                      <a:pt x="494" y="819"/>
                    </a:lnTo>
                    <a:lnTo>
                      <a:pt x="488" y="823"/>
                    </a:lnTo>
                    <a:lnTo>
                      <a:pt x="483" y="825"/>
                    </a:lnTo>
                    <a:lnTo>
                      <a:pt x="479" y="828"/>
                    </a:lnTo>
                    <a:lnTo>
                      <a:pt x="473" y="832"/>
                    </a:lnTo>
                    <a:lnTo>
                      <a:pt x="469" y="836"/>
                    </a:lnTo>
                    <a:lnTo>
                      <a:pt x="464" y="838"/>
                    </a:lnTo>
                    <a:lnTo>
                      <a:pt x="460" y="842"/>
                    </a:lnTo>
                    <a:lnTo>
                      <a:pt x="456" y="844"/>
                    </a:lnTo>
                    <a:lnTo>
                      <a:pt x="452" y="847"/>
                    </a:lnTo>
                    <a:lnTo>
                      <a:pt x="448" y="849"/>
                    </a:lnTo>
                    <a:lnTo>
                      <a:pt x="445" y="851"/>
                    </a:lnTo>
                    <a:lnTo>
                      <a:pt x="441" y="853"/>
                    </a:lnTo>
                    <a:lnTo>
                      <a:pt x="439" y="857"/>
                    </a:lnTo>
                    <a:lnTo>
                      <a:pt x="433" y="859"/>
                    </a:lnTo>
                    <a:lnTo>
                      <a:pt x="429" y="863"/>
                    </a:lnTo>
                    <a:lnTo>
                      <a:pt x="426" y="864"/>
                    </a:lnTo>
                    <a:lnTo>
                      <a:pt x="424" y="866"/>
                    </a:lnTo>
                    <a:lnTo>
                      <a:pt x="422" y="868"/>
                    </a:lnTo>
                    <a:lnTo>
                      <a:pt x="422" y="868"/>
                    </a:lnTo>
                    <a:lnTo>
                      <a:pt x="262" y="806"/>
                    </a:lnTo>
                    <a:lnTo>
                      <a:pt x="65" y="627"/>
                    </a:lnTo>
                    <a:lnTo>
                      <a:pt x="175" y="598"/>
                    </a:lnTo>
                    <a:lnTo>
                      <a:pt x="177" y="600"/>
                    </a:lnTo>
                    <a:lnTo>
                      <a:pt x="182" y="606"/>
                    </a:lnTo>
                    <a:lnTo>
                      <a:pt x="184" y="610"/>
                    </a:lnTo>
                    <a:lnTo>
                      <a:pt x="190" y="614"/>
                    </a:lnTo>
                    <a:lnTo>
                      <a:pt x="192" y="615"/>
                    </a:lnTo>
                    <a:lnTo>
                      <a:pt x="196" y="619"/>
                    </a:lnTo>
                    <a:lnTo>
                      <a:pt x="199" y="621"/>
                    </a:lnTo>
                    <a:lnTo>
                      <a:pt x="203" y="623"/>
                    </a:lnTo>
                    <a:lnTo>
                      <a:pt x="207" y="625"/>
                    </a:lnTo>
                    <a:lnTo>
                      <a:pt x="213" y="627"/>
                    </a:lnTo>
                    <a:lnTo>
                      <a:pt x="218" y="629"/>
                    </a:lnTo>
                    <a:lnTo>
                      <a:pt x="224" y="631"/>
                    </a:lnTo>
                    <a:lnTo>
                      <a:pt x="230" y="633"/>
                    </a:lnTo>
                    <a:lnTo>
                      <a:pt x="236" y="634"/>
                    </a:lnTo>
                    <a:lnTo>
                      <a:pt x="239" y="634"/>
                    </a:lnTo>
                    <a:lnTo>
                      <a:pt x="243" y="636"/>
                    </a:lnTo>
                    <a:lnTo>
                      <a:pt x="247" y="636"/>
                    </a:lnTo>
                    <a:lnTo>
                      <a:pt x="251" y="638"/>
                    </a:lnTo>
                    <a:lnTo>
                      <a:pt x="256" y="638"/>
                    </a:lnTo>
                    <a:lnTo>
                      <a:pt x="260" y="638"/>
                    </a:lnTo>
                    <a:lnTo>
                      <a:pt x="264" y="638"/>
                    </a:lnTo>
                    <a:lnTo>
                      <a:pt x="270" y="640"/>
                    </a:lnTo>
                    <a:lnTo>
                      <a:pt x="274" y="640"/>
                    </a:lnTo>
                    <a:lnTo>
                      <a:pt x="279" y="640"/>
                    </a:lnTo>
                    <a:lnTo>
                      <a:pt x="283" y="640"/>
                    </a:lnTo>
                    <a:lnTo>
                      <a:pt x="289" y="640"/>
                    </a:lnTo>
                    <a:lnTo>
                      <a:pt x="294" y="640"/>
                    </a:lnTo>
                    <a:lnTo>
                      <a:pt x="298" y="640"/>
                    </a:lnTo>
                    <a:lnTo>
                      <a:pt x="306" y="640"/>
                    </a:lnTo>
                    <a:lnTo>
                      <a:pt x="312" y="640"/>
                    </a:lnTo>
                    <a:lnTo>
                      <a:pt x="317" y="640"/>
                    </a:lnTo>
                    <a:lnTo>
                      <a:pt x="323" y="640"/>
                    </a:lnTo>
                    <a:lnTo>
                      <a:pt x="329" y="640"/>
                    </a:lnTo>
                    <a:lnTo>
                      <a:pt x="336" y="640"/>
                    </a:lnTo>
                    <a:lnTo>
                      <a:pt x="342" y="638"/>
                    </a:lnTo>
                    <a:lnTo>
                      <a:pt x="348" y="638"/>
                    </a:lnTo>
                    <a:lnTo>
                      <a:pt x="353" y="636"/>
                    </a:lnTo>
                    <a:lnTo>
                      <a:pt x="359" y="634"/>
                    </a:lnTo>
                    <a:lnTo>
                      <a:pt x="365" y="633"/>
                    </a:lnTo>
                    <a:lnTo>
                      <a:pt x="371" y="631"/>
                    </a:lnTo>
                    <a:lnTo>
                      <a:pt x="374" y="629"/>
                    </a:lnTo>
                    <a:lnTo>
                      <a:pt x="380" y="627"/>
                    </a:lnTo>
                    <a:lnTo>
                      <a:pt x="384" y="625"/>
                    </a:lnTo>
                    <a:lnTo>
                      <a:pt x="388" y="621"/>
                    </a:lnTo>
                    <a:lnTo>
                      <a:pt x="391" y="619"/>
                    </a:lnTo>
                    <a:lnTo>
                      <a:pt x="397" y="615"/>
                    </a:lnTo>
                    <a:lnTo>
                      <a:pt x="401" y="612"/>
                    </a:lnTo>
                    <a:lnTo>
                      <a:pt x="403" y="610"/>
                    </a:lnTo>
                    <a:lnTo>
                      <a:pt x="407" y="606"/>
                    </a:lnTo>
                    <a:lnTo>
                      <a:pt x="410" y="602"/>
                    </a:lnTo>
                    <a:lnTo>
                      <a:pt x="412" y="598"/>
                    </a:lnTo>
                    <a:lnTo>
                      <a:pt x="416" y="595"/>
                    </a:lnTo>
                    <a:lnTo>
                      <a:pt x="418" y="589"/>
                    </a:lnTo>
                    <a:lnTo>
                      <a:pt x="420" y="585"/>
                    </a:lnTo>
                    <a:lnTo>
                      <a:pt x="422" y="581"/>
                    </a:lnTo>
                    <a:lnTo>
                      <a:pt x="424" y="577"/>
                    </a:lnTo>
                    <a:lnTo>
                      <a:pt x="426" y="572"/>
                    </a:lnTo>
                    <a:lnTo>
                      <a:pt x="428" y="568"/>
                    </a:lnTo>
                    <a:lnTo>
                      <a:pt x="428" y="564"/>
                    </a:lnTo>
                    <a:lnTo>
                      <a:pt x="429" y="558"/>
                    </a:lnTo>
                    <a:lnTo>
                      <a:pt x="431" y="555"/>
                    </a:lnTo>
                    <a:lnTo>
                      <a:pt x="431" y="549"/>
                    </a:lnTo>
                    <a:lnTo>
                      <a:pt x="433" y="543"/>
                    </a:lnTo>
                    <a:lnTo>
                      <a:pt x="433" y="539"/>
                    </a:lnTo>
                    <a:lnTo>
                      <a:pt x="433" y="534"/>
                    </a:lnTo>
                    <a:lnTo>
                      <a:pt x="433" y="530"/>
                    </a:lnTo>
                    <a:lnTo>
                      <a:pt x="433" y="524"/>
                    </a:lnTo>
                    <a:lnTo>
                      <a:pt x="433" y="519"/>
                    </a:lnTo>
                    <a:lnTo>
                      <a:pt x="433" y="515"/>
                    </a:lnTo>
                    <a:lnTo>
                      <a:pt x="433" y="509"/>
                    </a:lnTo>
                    <a:lnTo>
                      <a:pt x="431" y="503"/>
                    </a:lnTo>
                    <a:lnTo>
                      <a:pt x="431" y="500"/>
                    </a:lnTo>
                    <a:lnTo>
                      <a:pt x="431" y="494"/>
                    </a:lnTo>
                    <a:lnTo>
                      <a:pt x="429" y="490"/>
                    </a:lnTo>
                    <a:lnTo>
                      <a:pt x="428" y="486"/>
                    </a:lnTo>
                    <a:lnTo>
                      <a:pt x="428" y="481"/>
                    </a:lnTo>
                    <a:lnTo>
                      <a:pt x="426" y="475"/>
                    </a:lnTo>
                    <a:lnTo>
                      <a:pt x="424" y="471"/>
                    </a:lnTo>
                    <a:lnTo>
                      <a:pt x="422" y="467"/>
                    </a:lnTo>
                    <a:lnTo>
                      <a:pt x="420" y="462"/>
                    </a:lnTo>
                    <a:lnTo>
                      <a:pt x="418" y="458"/>
                    </a:lnTo>
                    <a:lnTo>
                      <a:pt x="416" y="454"/>
                    </a:lnTo>
                    <a:lnTo>
                      <a:pt x="414" y="448"/>
                    </a:lnTo>
                    <a:lnTo>
                      <a:pt x="410" y="446"/>
                    </a:lnTo>
                    <a:lnTo>
                      <a:pt x="409" y="442"/>
                    </a:lnTo>
                    <a:lnTo>
                      <a:pt x="407" y="439"/>
                    </a:lnTo>
                    <a:lnTo>
                      <a:pt x="403" y="433"/>
                    </a:lnTo>
                    <a:lnTo>
                      <a:pt x="401" y="431"/>
                    </a:lnTo>
                    <a:lnTo>
                      <a:pt x="397" y="427"/>
                    </a:lnTo>
                    <a:lnTo>
                      <a:pt x="395" y="425"/>
                    </a:lnTo>
                    <a:lnTo>
                      <a:pt x="388" y="418"/>
                    </a:lnTo>
                    <a:lnTo>
                      <a:pt x="382" y="414"/>
                    </a:lnTo>
                    <a:lnTo>
                      <a:pt x="374" y="410"/>
                    </a:lnTo>
                    <a:lnTo>
                      <a:pt x="369" y="406"/>
                    </a:lnTo>
                    <a:lnTo>
                      <a:pt x="365" y="404"/>
                    </a:lnTo>
                    <a:lnTo>
                      <a:pt x="361" y="403"/>
                    </a:lnTo>
                    <a:lnTo>
                      <a:pt x="357" y="403"/>
                    </a:lnTo>
                    <a:lnTo>
                      <a:pt x="351" y="401"/>
                    </a:lnTo>
                    <a:lnTo>
                      <a:pt x="350" y="401"/>
                    </a:lnTo>
                    <a:lnTo>
                      <a:pt x="346" y="399"/>
                    </a:lnTo>
                    <a:lnTo>
                      <a:pt x="342" y="397"/>
                    </a:lnTo>
                    <a:lnTo>
                      <a:pt x="338" y="397"/>
                    </a:lnTo>
                    <a:lnTo>
                      <a:pt x="331" y="397"/>
                    </a:lnTo>
                    <a:lnTo>
                      <a:pt x="325" y="397"/>
                    </a:lnTo>
                    <a:lnTo>
                      <a:pt x="319" y="395"/>
                    </a:lnTo>
                    <a:lnTo>
                      <a:pt x="312" y="395"/>
                    </a:lnTo>
                    <a:lnTo>
                      <a:pt x="306" y="395"/>
                    </a:lnTo>
                    <a:lnTo>
                      <a:pt x="300" y="395"/>
                    </a:lnTo>
                    <a:lnTo>
                      <a:pt x="294" y="395"/>
                    </a:lnTo>
                    <a:lnTo>
                      <a:pt x="289" y="397"/>
                    </a:lnTo>
                    <a:lnTo>
                      <a:pt x="283" y="397"/>
                    </a:lnTo>
                    <a:lnTo>
                      <a:pt x="279" y="399"/>
                    </a:lnTo>
                    <a:lnTo>
                      <a:pt x="274" y="401"/>
                    </a:lnTo>
                    <a:lnTo>
                      <a:pt x="268" y="403"/>
                    </a:lnTo>
                    <a:lnTo>
                      <a:pt x="264" y="404"/>
                    </a:lnTo>
                    <a:lnTo>
                      <a:pt x="258" y="406"/>
                    </a:lnTo>
                    <a:lnTo>
                      <a:pt x="253" y="410"/>
                    </a:lnTo>
                    <a:lnTo>
                      <a:pt x="249" y="412"/>
                    </a:lnTo>
                    <a:lnTo>
                      <a:pt x="245" y="414"/>
                    </a:lnTo>
                    <a:lnTo>
                      <a:pt x="241" y="418"/>
                    </a:lnTo>
                    <a:lnTo>
                      <a:pt x="236" y="422"/>
                    </a:lnTo>
                    <a:lnTo>
                      <a:pt x="234" y="425"/>
                    </a:lnTo>
                    <a:lnTo>
                      <a:pt x="230" y="427"/>
                    </a:lnTo>
                    <a:lnTo>
                      <a:pt x="224" y="431"/>
                    </a:lnTo>
                    <a:lnTo>
                      <a:pt x="220" y="435"/>
                    </a:lnTo>
                    <a:lnTo>
                      <a:pt x="218" y="441"/>
                    </a:lnTo>
                    <a:lnTo>
                      <a:pt x="215" y="444"/>
                    </a:lnTo>
                    <a:lnTo>
                      <a:pt x="211" y="448"/>
                    </a:lnTo>
                    <a:lnTo>
                      <a:pt x="207" y="452"/>
                    </a:lnTo>
                    <a:lnTo>
                      <a:pt x="203" y="458"/>
                    </a:lnTo>
                    <a:lnTo>
                      <a:pt x="199" y="462"/>
                    </a:lnTo>
                    <a:lnTo>
                      <a:pt x="198" y="467"/>
                    </a:lnTo>
                    <a:lnTo>
                      <a:pt x="194" y="471"/>
                    </a:lnTo>
                    <a:lnTo>
                      <a:pt x="190" y="477"/>
                    </a:lnTo>
                    <a:lnTo>
                      <a:pt x="186" y="482"/>
                    </a:lnTo>
                    <a:lnTo>
                      <a:pt x="184" y="486"/>
                    </a:lnTo>
                    <a:lnTo>
                      <a:pt x="180" y="494"/>
                    </a:lnTo>
                    <a:lnTo>
                      <a:pt x="179" y="500"/>
                    </a:lnTo>
                    <a:lnTo>
                      <a:pt x="175" y="503"/>
                    </a:lnTo>
                    <a:lnTo>
                      <a:pt x="173" y="509"/>
                    </a:lnTo>
                    <a:lnTo>
                      <a:pt x="171" y="515"/>
                    </a:lnTo>
                    <a:lnTo>
                      <a:pt x="169" y="520"/>
                    </a:lnTo>
                    <a:lnTo>
                      <a:pt x="167" y="526"/>
                    </a:lnTo>
                    <a:lnTo>
                      <a:pt x="163" y="532"/>
                    </a:lnTo>
                    <a:lnTo>
                      <a:pt x="163" y="538"/>
                    </a:lnTo>
                    <a:lnTo>
                      <a:pt x="160" y="543"/>
                    </a:lnTo>
                    <a:lnTo>
                      <a:pt x="160" y="549"/>
                    </a:lnTo>
                    <a:lnTo>
                      <a:pt x="158" y="553"/>
                    </a:lnTo>
                    <a:lnTo>
                      <a:pt x="154" y="557"/>
                    </a:lnTo>
                    <a:lnTo>
                      <a:pt x="154" y="562"/>
                    </a:lnTo>
                    <a:lnTo>
                      <a:pt x="152" y="566"/>
                    </a:lnTo>
                    <a:lnTo>
                      <a:pt x="152" y="570"/>
                    </a:lnTo>
                    <a:lnTo>
                      <a:pt x="150" y="576"/>
                    </a:lnTo>
                    <a:lnTo>
                      <a:pt x="150" y="579"/>
                    </a:lnTo>
                    <a:lnTo>
                      <a:pt x="148" y="585"/>
                    </a:lnTo>
                    <a:lnTo>
                      <a:pt x="146" y="589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5"/>
                    </a:lnTo>
                    <a:close/>
                  </a:path>
                </a:pathLst>
              </a:custGeom>
              <a:solidFill>
                <a:srgbClr val="A6B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5340351" y="4144963"/>
                <a:ext cx="269875" cy="323850"/>
              </a:xfrm>
              <a:custGeom>
                <a:avLst/>
                <a:gdLst/>
                <a:ahLst/>
                <a:cxnLst>
                  <a:cxn ang="0">
                    <a:pos x="340" y="217"/>
                  </a:cxn>
                  <a:cxn ang="0">
                    <a:pos x="340" y="234"/>
                  </a:cxn>
                  <a:cxn ang="0">
                    <a:pos x="340" y="260"/>
                  </a:cxn>
                  <a:cxn ang="0">
                    <a:pos x="338" y="279"/>
                  </a:cxn>
                  <a:cxn ang="0">
                    <a:pos x="334" y="295"/>
                  </a:cxn>
                  <a:cxn ang="0">
                    <a:pos x="328" y="310"/>
                  </a:cxn>
                  <a:cxn ang="0">
                    <a:pos x="321" y="325"/>
                  </a:cxn>
                  <a:cxn ang="0">
                    <a:pos x="311" y="340"/>
                  </a:cxn>
                  <a:cxn ang="0">
                    <a:pos x="300" y="356"/>
                  </a:cxn>
                  <a:cxn ang="0">
                    <a:pos x="285" y="371"/>
                  </a:cxn>
                  <a:cxn ang="0">
                    <a:pos x="264" y="384"/>
                  </a:cxn>
                  <a:cxn ang="0">
                    <a:pos x="243" y="395"/>
                  </a:cxn>
                  <a:cxn ang="0">
                    <a:pos x="218" y="405"/>
                  </a:cxn>
                  <a:cxn ang="0">
                    <a:pos x="201" y="409"/>
                  </a:cxn>
                  <a:cxn ang="0">
                    <a:pos x="184" y="407"/>
                  </a:cxn>
                  <a:cxn ang="0">
                    <a:pos x="167" y="399"/>
                  </a:cxn>
                  <a:cxn ang="0">
                    <a:pos x="154" y="376"/>
                  </a:cxn>
                  <a:cxn ang="0">
                    <a:pos x="150" y="361"/>
                  </a:cxn>
                  <a:cxn ang="0">
                    <a:pos x="144" y="344"/>
                  </a:cxn>
                  <a:cxn ang="0">
                    <a:pos x="140" y="323"/>
                  </a:cxn>
                  <a:cxn ang="0">
                    <a:pos x="136" y="300"/>
                  </a:cxn>
                  <a:cxn ang="0">
                    <a:pos x="129" y="278"/>
                  </a:cxn>
                  <a:cxn ang="0">
                    <a:pos x="119" y="253"/>
                  </a:cxn>
                  <a:cxn ang="0">
                    <a:pos x="108" y="226"/>
                  </a:cxn>
                  <a:cxn ang="0">
                    <a:pos x="93" y="202"/>
                  </a:cxn>
                  <a:cxn ang="0">
                    <a:pos x="72" y="175"/>
                  </a:cxn>
                  <a:cxn ang="0">
                    <a:pos x="49" y="150"/>
                  </a:cxn>
                  <a:cxn ang="0">
                    <a:pos x="26" y="126"/>
                  </a:cxn>
                  <a:cxn ang="0">
                    <a:pos x="13" y="105"/>
                  </a:cxn>
                  <a:cxn ang="0">
                    <a:pos x="3" y="86"/>
                  </a:cxn>
                  <a:cxn ang="0">
                    <a:pos x="0" y="70"/>
                  </a:cxn>
                  <a:cxn ang="0">
                    <a:pos x="0" y="51"/>
                  </a:cxn>
                  <a:cxn ang="0">
                    <a:pos x="15" y="31"/>
                  </a:cxn>
                  <a:cxn ang="0">
                    <a:pos x="34" y="15"/>
                  </a:cxn>
                  <a:cxn ang="0">
                    <a:pos x="49" y="10"/>
                  </a:cxn>
                  <a:cxn ang="0">
                    <a:pos x="66" y="6"/>
                  </a:cxn>
                  <a:cxn ang="0">
                    <a:pos x="81" y="4"/>
                  </a:cxn>
                  <a:cxn ang="0">
                    <a:pos x="98" y="0"/>
                  </a:cxn>
                  <a:cxn ang="0">
                    <a:pos x="114" y="0"/>
                  </a:cxn>
                  <a:cxn ang="0">
                    <a:pos x="129" y="0"/>
                  </a:cxn>
                  <a:cxn ang="0">
                    <a:pos x="148" y="0"/>
                  </a:cxn>
                  <a:cxn ang="0">
                    <a:pos x="173" y="8"/>
                  </a:cxn>
                  <a:cxn ang="0">
                    <a:pos x="199" y="21"/>
                  </a:cxn>
                  <a:cxn ang="0">
                    <a:pos x="224" y="40"/>
                  </a:cxn>
                  <a:cxn ang="0">
                    <a:pos x="247" y="61"/>
                  </a:cxn>
                  <a:cxn ang="0">
                    <a:pos x="266" y="82"/>
                  </a:cxn>
                  <a:cxn ang="0">
                    <a:pos x="285" y="103"/>
                  </a:cxn>
                  <a:cxn ang="0">
                    <a:pos x="296" y="124"/>
                  </a:cxn>
                  <a:cxn ang="0">
                    <a:pos x="306" y="141"/>
                  </a:cxn>
                  <a:cxn ang="0">
                    <a:pos x="319" y="165"/>
                  </a:cxn>
                  <a:cxn ang="0">
                    <a:pos x="330" y="188"/>
                  </a:cxn>
                  <a:cxn ang="0">
                    <a:pos x="336" y="207"/>
                  </a:cxn>
                </a:cxnLst>
                <a:rect l="0" t="0" r="r" b="b"/>
                <a:pathLst>
                  <a:path w="340" h="409">
                    <a:moveTo>
                      <a:pt x="338" y="209"/>
                    </a:moveTo>
                    <a:lnTo>
                      <a:pt x="338" y="209"/>
                    </a:lnTo>
                    <a:lnTo>
                      <a:pt x="340" y="215"/>
                    </a:lnTo>
                    <a:lnTo>
                      <a:pt x="340" y="217"/>
                    </a:lnTo>
                    <a:lnTo>
                      <a:pt x="340" y="221"/>
                    </a:lnTo>
                    <a:lnTo>
                      <a:pt x="340" y="224"/>
                    </a:lnTo>
                    <a:lnTo>
                      <a:pt x="340" y="230"/>
                    </a:lnTo>
                    <a:lnTo>
                      <a:pt x="340" y="234"/>
                    </a:lnTo>
                    <a:lnTo>
                      <a:pt x="340" y="240"/>
                    </a:lnTo>
                    <a:lnTo>
                      <a:pt x="340" y="247"/>
                    </a:lnTo>
                    <a:lnTo>
                      <a:pt x="340" y="255"/>
                    </a:lnTo>
                    <a:lnTo>
                      <a:pt x="340" y="260"/>
                    </a:lnTo>
                    <a:lnTo>
                      <a:pt x="340" y="268"/>
                    </a:lnTo>
                    <a:lnTo>
                      <a:pt x="340" y="270"/>
                    </a:lnTo>
                    <a:lnTo>
                      <a:pt x="338" y="276"/>
                    </a:lnTo>
                    <a:lnTo>
                      <a:pt x="338" y="279"/>
                    </a:lnTo>
                    <a:lnTo>
                      <a:pt x="338" y="283"/>
                    </a:lnTo>
                    <a:lnTo>
                      <a:pt x="336" y="285"/>
                    </a:lnTo>
                    <a:lnTo>
                      <a:pt x="336" y="291"/>
                    </a:lnTo>
                    <a:lnTo>
                      <a:pt x="334" y="295"/>
                    </a:lnTo>
                    <a:lnTo>
                      <a:pt x="334" y="299"/>
                    </a:lnTo>
                    <a:lnTo>
                      <a:pt x="330" y="300"/>
                    </a:lnTo>
                    <a:lnTo>
                      <a:pt x="330" y="306"/>
                    </a:lnTo>
                    <a:lnTo>
                      <a:pt x="328" y="310"/>
                    </a:lnTo>
                    <a:lnTo>
                      <a:pt x="327" y="314"/>
                    </a:lnTo>
                    <a:lnTo>
                      <a:pt x="325" y="318"/>
                    </a:lnTo>
                    <a:lnTo>
                      <a:pt x="323" y="321"/>
                    </a:lnTo>
                    <a:lnTo>
                      <a:pt x="321" y="325"/>
                    </a:lnTo>
                    <a:lnTo>
                      <a:pt x="319" y="329"/>
                    </a:lnTo>
                    <a:lnTo>
                      <a:pt x="315" y="333"/>
                    </a:lnTo>
                    <a:lnTo>
                      <a:pt x="315" y="338"/>
                    </a:lnTo>
                    <a:lnTo>
                      <a:pt x="311" y="340"/>
                    </a:lnTo>
                    <a:lnTo>
                      <a:pt x="309" y="346"/>
                    </a:lnTo>
                    <a:lnTo>
                      <a:pt x="306" y="348"/>
                    </a:lnTo>
                    <a:lnTo>
                      <a:pt x="304" y="354"/>
                    </a:lnTo>
                    <a:lnTo>
                      <a:pt x="300" y="356"/>
                    </a:lnTo>
                    <a:lnTo>
                      <a:pt x="296" y="359"/>
                    </a:lnTo>
                    <a:lnTo>
                      <a:pt x="292" y="363"/>
                    </a:lnTo>
                    <a:lnTo>
                      <a:pt x="289" y="367"/>
                    </a:lnTo>
                    <a:lnTo>
                      <a:pt x="285" y="371"/>
                    </a:lnTo>
                    <a:lnTo>
                      <a:pt x="279" y="375"/>
                    </a:lnTo>
                    <a:lnTo>
                      <a:pt x="275" y="376"/>
                    </a:lnTo>
                    <a:lnTo>
                      <a:pt x="270" y="380"/>
                    </a:lnTo>
                    <a:lnTo>
                      <a:pt x="264" y="384"/>
                    </a:lnTo>
                    <a:lnTo>
                      <a:pt x="260" y="386"/>
                    </a:lnTo>
                    <a:lnTo>
                      <a:pt x="254" y="390"/>
                    </a:lnTo>
                    <a:lnTo>
                      <a:pt x="249" y="392"/>
                    </a:lnTo>
                    <a:lnTo>
                      <a:pt x="243" y="395"/>
                    </a:lnTo>
                    <a:lnTo>
                      <a:pt x="237" y="399"/>
                    </a:lnTo>
                    <a:lnTo>
                      <a:pt x="231" y="401"/>
                    </a:lnTo>
                    <a:lnTo>
                      <a:pt x="224" y="403"/>
                    </a:lnTo>
                    <a:lnTo>
                      <a:pt x="218" y="405"/>
                    </a:lnTo>
                    <a:lnTo>
                      <a:pt x="214" y="407"/>
                    </a:lnTo>
                    <a:lnTo>
                      <a:pt x="209" y="407"/>
                    </a:lnTo>
                    <a:lnTo>
                      <a:pt x="205" y="407"/>
                    </a:lnTo>
                    <a:lnTo>
                      <a:pt x="201" y="409"/>
                    </a:lnTo>
                    <a:lnTo>
                      <a:pt x="197" y="409"/>
                    </a:lnTo>
                    <a:lnTo>
                      <a:pt x="192" y="409"/>
                    </a:lnTo>
                    <a:lnTo>
                      <a:pt x="188" y="409"/>
                    </a:lnTo>
                    <a:lnTo>
                      <a:pt x="184" y="407"/>
                    </a:lnTo>
                    <a:lnTo>
                      <a:pt x="182" y="407"/>
                    </a:lnTo>
                    <a:lnTo>
                      <a:pt x="174" y="405"/>
                    </a:lnTo>
                    <a:lnTo>
                      <a:pt x="173" y="403"/>
                    </a:lnTo>
                    <a:lnTo>
                      <a:pt x="167" y="399"/>
                    </a:lnTo>
                    <a:lnTo>
                      <a:pt x="163" y="394"/>
                    </a:lnTo>
                    <a:lnTo>
                      <a:pt x="159" y="388"/>
                    </a:lnTo>
                    <a:lnTo>
                      <a:pt x="157" y="382"/>
                    </a:lnTo>
                    <a:lnTo>
                      <a:pt x="154" y="376"/>
                    </a:lnTo>
                    <a:lnTo>
                      <a:pt x="154" y="375"/>
                    </a:lnTo>
                    <a:lnTo>
                      <a:pt x="152" y="371"/>
                    </a:lnTo>
                    <a:lnTo>
                      <a:pt x="152" y="365"/>
                    </a:lnTo>
                    <a:lnTo>
                      <a:pt x="150" y="361"/>
                    </a:lnTo>
                    <a:lnTo>
                      <a:pt x="150" y="357"/>
                    </a:lnTo>
                    <a:lnTo>
                      <a:pt x="148" y="354"/>
                    </a:lnTo>
                    <a:lnTo>
                      <a:pt x="148" y="348"/>
                    </a:lnTo>
                    <a:lnTo>
                      <a:pt x="144" y="344"/>
                    </a:lnTo>
                    <a:lnTo>
                      <a:pt x="144" y="338"/>
                    </a:lnTo>
                    <a:lnTo>
                      <a:pt x="142" y="333"/>
                    </a:lnTo>
                    <a:lnTo>
                      <a:pt x="142" y="329"/>
                    </a:lnTo>
                    <a:lnTo>
                      <a:pt x="140" y="323"/>
                    </a:lnTo>
                    <a:lnTo>
                      <a:pt x="138" y="316"/>
                    </a:lnTo>
                    <a:lnTo>
                      <a:pt x="138" y="312"/>
                    </a:lnTo>
                    <a:lnTo>
                      <a:pt x="136" y="306"/>
                    </a:lnTo>
                    <a:lnTo>
                      <a:pt x="136" y="300"/>
                    </a:lnTo>
                    <a:lnTo>
                      <a:pt x="133" y="295"/>
                    </a:lnTo>
                    <a:lnTo>
                      <a:pt x="133" y="289"/>
                    </a:lnTo>
                    <a:lnTo>
                      <a:pt x="131" y="283"/>
                    </a:lnTo>
                    <a:lnTo>
                      <a:pt x="129" y="278"/>
                    </a:lnTo>
                    <a:lnTo>
                      <a:pt x="127" y="270"/>
                    </a:lnTo>
                    <a:lnTo>
                      <a:pt x="125" y="264"/>
                    </a:lnTo>
                    <a:lnTo>
                      <a:pt x="123" y="259"/>
                    </a:lnTo>
                    <a:lnTo>
                      <a:pt x="119" y="253"/>
                    </a:lnTo>
                    <a:lnTo>
                      <a:pt x="117" y="245"/>
                    </a:lnTo>
                    <a:lnTo>
                      <a:pt x="114" y="240"/>
                    </a:lnTo>
                    <a:lnTo>
                      <a:pt x="112" y="234"/>
                    </a:lnTo>
                    <a:lnTo>
                      <a:pt x="108" y="226"/>
                    </a:lnTo>
                    <a:lnTo>
                      <a:pt x="104" y="219"/>
                    </a:lnTo>
                    <a:lnTo>
                      <a:pt x="100" y="213"/>
                    </a:lnTo>
                    <a:lnTo>
                      <a:pt x="97" y="207"/>
                    </a:lnTo>
                    <a:lnTo>
                      <a:pt x="93" y="202"/>
                    </a:lnTo>
                    <a:lnTo>
                      <a:pt x="87" y="194"/>
                    </a:lnTo>
                    <a:lnTo>
                      <a:pt x="81" y="186"/>
                    </a:lnTo>
                    <a:lnTo>
                      <a:pt x="78" y="181"/>
                    </a:lnTo>
                    <a:lnTo>
                      <a:pt x="72" y="175"/>
                    </a:lnTo>
                    <a:lnTo>
                      <a:pt x="68" y="169"/>
                    </a:lnTo>
                    <a:lnTo>
                      <a:pt x="60" y="164"/>
                    </a:lnTo>
                    <a:lnTo>
                      <a:pt x="55" y="156"/>
                    </a:lnTo>
                    <a:lnTo>
                      <a:pt x="49" y="150"/>
                    </a:lnTo>
                    <a:lnTo>
                      <a:pt x="43" y="143"/>
                    </a:lnTo>
                    <a:lnTo>
                      <a:pt x="36" y="137"/>
                    </a:lnTo>
                    <a:lnTo>
                      <a:pt x="32" y="133"/>
                    </a:lnTo>
                    <a:lnTo>
                      <a:pt x="26" y="126"/>
                    </a:lnTo>
                    <a:lnTo>
                      <a:pt x="22" y="120"/>
                    </a:lnTo>
                    <a:lnTo>
                      <a:pt x="19" y="116"/>
                    </a:lnTo>
                    <a:lnTo>
                      <a:pt x="17" y="110"/>
                    </a:lnTo>
                    <a:lnTo>
                      <a:pt x="13" y="105"/>
                    </a:lnTo>
                    <a:lnTo>
                      <a:pt x="9" y="101"/>
                    </a:lnTo>
                    <a:lnTo>
                      <a:pt x="7" y="95"/>
                    </a:lnTo>
                    <a:lnTo>
                      <a:pt x="5" y="91"/>
                    </a:lnTo>
                    <a:lnTo>
                      <a:pt x="3" y="86"/>
                    </a:lnTo>
                    <a:lnTo>
                      <a:pt x="2" y="82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7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5" y="40"/>
                    </a:lnTo>
                    <a:lnTo>
                      <a:pt x="9" y="34"/>
                    </a:lnTo>
                    <a:lnTo>
                      <a:pt x="15" y="31"/>
                    </a:lnTo>
                    <a:lnTo>
                      <a:pt x="21" y="27"/>
                    </a:lnTo>
                    <a:lnTo>
                      <a:pt x="24" y="21"/>
                    </a:lnTo>
                    <a:lnTo>
                      <a:pt x="32" y="19"/>
                    </a:lnTo>
                    <a:lnTo>
                      <a:pt x="34" y="15"/>
                    </a:lnTo>
                    <a:lnTo>
                      <a:pt x="38" y="15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74" y="4"/>
                    </a:lnTo>
                    <a:lnTo>
                      <a:pt x="78" y="4"/>
                    </a:lnTo>
                    <a:lnTo>
                      <a:pt x="81" y="4"/>
                    </a:lnTo>
                    <a:lnTo>
                      <a:pt x="85" y="2"/>
                    </a:lnTo>
                    <a:lnTo>
                      <a:pt x="91" y="2"/>
                    </a:lnTo>
                    <a:lnTo>
                      <a:pt x="95" y="2"/>
                    </a:lnTo>
                    <a:lnTo>
                      <a:pt x="98" y="0"/>
                    </a:lnTo>
                    <a:lnTo>
                      <a:pt x="102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3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3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59" y="4"/>
                    </a:lnTo>
                    <a:lnTo>
                      <a:pt x="167" y="6"/>
                    </a:lnTo>
                    <a:lnTo>
                      <a:pt x="173" y="8"/>
                    </a:lnTo>
                    <a:lnTo>
                      <a:pt x="180" y="10"/>
                    </a:lnTo>
                    <a:lnTo>
                      <a:pt x="186" y="13"/>
                    </a:lnTo>
                    <a:lnTo>
                      <a:pt x="193" y="19"/>
                    </a:lnTo>
                    <a:lnTo>
                      <a:pt x="199" y="21"/>
                    </a:lnTo>
                    <a:lnTo>
                      <a:pt x="205" y="25"/>
                    </a:lnTo>
                    <a:lnTo>
                      <a:pt x="212" y="31"/>
                    </a:lnTo>
                    <a:lnTo>
                      <a:pt x="218" y="34"/>
                    </a:lnTo>
                    <a:lnTo>
                      <a:pt x="224" y="40"/>
                    </a:lnTo>
                    <a:lnTo>
                      <a:pt x="230" y="44"/>
                    </a:lnTo>
                    <a:lnTo>
                      <a:pt x="235" y="50"/>
                    </a:lnTo>
                    <a:lnTo>
                      <a:pt x="243" y="55"/>
                    </a:lnTo>
                    <a:lnTo>
                      <a:pt x="247" y="61"/>
                    </a:lnTo>
                    <a:lnTo>
                      <a:pt x="250" y="67"/>
                    </a:lnTo>
                    <a:lnTo>
                      <a:pt x="258" y="72"/>
                    </a:lnTo>
                    <a:lnTo>
                      <a:pt x="262" y="78"/>
                    </a:lnTo>
                    <a:lnTo>
                      <a:pt x="266" y="82"/>
                    </a:lnTo>
                    <a:lnTo>
                      <a:pt x="271" y="88"/>
                    </a:lnTo>
                    <a:lnTo>
                      <a:pt x="275" y="93"/>
                    </a:lnTo>
                    <a:lnTo>
                      <a:pt x="281" y="99"/>
                    </a:lnTo>
                    <a:lnTo>
                      <a:pt x="285" y="103"/>
                    </a:lnTo>
                    <a:lnTo>
                      <a:pt x="289" y="110"/>
                    </a:lnTo>
                    <a:lnTo>
                      <a:pt x="290" y="114"/>
                    </a:lnTo>
                    <a:lnTo>
                      <a:pt x="294" y="118"/>
                    </a:lnTo>
                    <a:lnTo>
                      <a:pt x="296" y="124"/>
                    </a:lnTo>
                    <a:lnTo>
                      <a:pt x="300" y="127"/>
                    </a:lnTo>
                    <a:lnTo>
                      <a:pt x="302" y="131"/>
                    </a:lnTo>
                    <a:lnTo>
                      <a:pt x="304" y="135"/>
                    </a:lnTo>
                    <a:lnTo>
                      <a:pt x="306" y="141"/>
                    </a:lnTo>
                    <a:lnTo>
                      <a:pt x="309" y="146"/>
                    </a:lnTo>
                    <a:lnTo>
                      <a:pt x="313" y="154"/>
                    </a:lnTo>
                    <a:lnTo>
                      <a:pt x="317" y="160"/>
                    </a:lnTo>
                    <a:lnTo>
                      <a:pt x="319" y="165"/>
                    </a:lnTo>
                    <a:lnTo>
                      <a:pt x="321" y="171"/>
                    </a:lnTo>
                    <a:lnTo>
                      <a:pt x="325" y="179"/>
                    </a:lnTo>
                    <a:lnTo>
                      <a:pt x="328" y="184"/>
                    </a:lnTo>
                    <a:lnTo>
                      <a:pt x="330" y="188"/>
                    </a:lnTo>
                    <a:lnTo>
                      <a:pt x="330" y="194"/>
                    </a:lnTo>
                    <a:lnTo>
                      <a:pt x="334" y="198"/>
                    </a:lnTo>
                    <a:lnTo>
                      <a:pt x="334" y="202"/>
                    </a:lnTo>
                    <a:lnTo>
                      <a:pt x="336" y="207"/>
                    </a:lnTo>
                    <a:lnTo>
                      <a:pt x="338" y="209"/>
                    </a:lnTo>
                    <a:lnTo>
                      <a:pt x="338" y="209"/>
                    </a:lnTo>
                    <a:close/>
                  </a:path>
                </a:pathLst>
              </a:cu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4822826" y="4470400"/>
                <a:ext cx="339725" cy="379413"/>
              </a:xfrm>
              <a:custGeom>
                <a:avLst/>
                <a:gdLst/>
                <a:ahLst/>
                <a:cxnLst>
                  <a:cxn ang="0">
                    <a:pos x="389" y="36"/>
                  </a:cxn>
                  <a:cxn ang="0">
                    <a:pos x="359" y="41"/>
                  </a:cxn>
                  <a:cxn ang="0">
                    <a:pos x="329" y="49"/>
                  </a:cxn>
                  <a:cxn ang="0">
                    <a:pos x="296" y="60"/>
                  </a:cxn>
                  <a:cxn ang="0">
                    <a:pos x="264" y="72"/>
                  </a:cxn>
                  <a:cxn ang="0">
                    <a:pos x="232" y="91"/>
                  </a:cxn>
                  <a:cxn ang="0">
                    <a:pos x="201" y="108"/>
                  </a:cxn>
                  <a:cxn ang="0">
                    <a:pos x="173" y="129"/>
                  </a:cxn>
                  <a:cxn ang="0">
                    <a:pos x="146" y="152"/>
                  </a:cxn>
                  <a:cxn ang="0">
                    <a:pos x="125" y="176"/>
                  </a:cxn>
                  <a:cxn ang="0">
                    <a:pos x="106" y="203"/>
                  </a:cxn>
                  <a:cxn ang="0">
                    <a:pos x="95" y="230"/>
                  </a:cxn>
                  <a:cxn ang="0">
                    <a:pos x="89" y="258"/>
                  </a:cxn>
                  <a:cxn ang="0">
                    <a:pos x="91" y="289"/>
                  </a:cxn>
                  <a:cxn ang="0">
                    <a:pos x="100" y="317"/>
                  </a:cxn>
                  <a:cxn ang="0">
                    <a:pos x="119" y="347"/>
                  </a:cxn>
                  <a:cxn ang="0">
                    <a:pos x="140" y="368"/>
                  </a:cxn>
                  <a:cxn ang="0">
                    <a:pos x="159" y="385"/>
                  </a:cxn>
                  <a:cxn ang="0">
                    <a:pos x="175" y="404"/>
                  </a:cxn>
                  <a:cxn ang="0">
                    <a:pos x="180" y="427"/>
                  </a:cxn>
                  <a:cxn ang="0">
                    <a:pos x="175" y="448"/>
                  </a:cxn>
                  <a:cxn ang="0">
                    <a:pos x="163" y="465"/>
                  </a:cxn>
                  <a:cxn ang="0">
                    <a:pos x="142" y="477"/>
                  </a:cxn>
                  <a:cxn ang="0">
                    <a:pos x="118" y="475"/>
                  </a:cxn>
                  <a:cxn ang="0">
                    <a:pos x="99" y="467"/>
                  </a:cxn>
                  <a:cxn ang="0">
                    <a:pos x="81" y="460"/>
                  </a:cxn>
                  <a:cxn ang="0">
                    <a:pos x="64" y="444"/>
                  </a:cxn>
                  <a:cxn ang="0">
                    <a:pos x="47" y="425"/>
                  </a:cxn>
                  <a:cxn ang="0">
                    <a:pos x="32" y="404"/>
                  </a:cxn>
                  <a:cxn ang="0">
                    <a:pos x="19" y="384"/>
                  </a:cxn>
                  <a:cxn ang="0">
                    <a:pos x="9" y="361"/>
                  </a:cxn>
                  <a:cxn ang="0">
                    <a:pos x="4" y="340"/>
                  </a:cxn>
                  <a:cxn ang="0">
                    <a:pos x="2" y="315"/>
                  </a:cxn>
                  <a:cxn ang="0">
                    <a:pos x="0" y="294"/>
                  </a:cxn>
                  <a:cxn ang="0">
                    <a:pos x="4" y="270"/>
                  </a:cxn>
                  <a:cxn ang="0">
                    <a:pos x="7" y="249"/>
                  </a:cxn>
                  <a:cxn ang="0">
                    <a:pos x="15" y="226"/>
                  </a:cxn>
                  <a:cxn ang="0">
                    <a:pos x="23" y="203"/>
                  </a:cxn>
                  <a:cxn ang="0">
                    <a:pos x="32" y="182"/>
                  </a:cxn>
                  <a:cxn ang="0">
                    <a:pos x="43" y="163"/>
                  </a:cxn>
                  <a:cxn ang="0">
                    <a:pos x="59" y="142"/>
                  </a:cxn>
                  <a:cxn ang="0">
                    <a:pos x="74" y="125"/>
                  </a:cxn>
                  <a:cxn ang="0">
                    <a:pos x="89" y="108"/>
                  </a:cxn>
                  <a:cxn ang="0">
                    <a:pos x="106" y="93"/>
                  </a:cxn>
                  <a:cxn ang="0">
                    <a:pos x="121" y="78"/>
                  </a:cxn>
                  <a:cxn ang="0">
                    <a:pos x="140" y="66"/>
                  </a:cxn>
                  <a:cxn ang="0">
                    <a:pos x="156" y="55"/>
                  </a:cxn>
                  <a:cxn ang="0">
                    <a:pos x="175" y="45"/>
                  </a:cxn>
                  <a:cxn ang="0">
                    <a:pos x="192" y="36"/>
                  </a:cxn>
                  <a:cxn ang="0">
                    <a:pos x="211" y="28"/>
                  </a:cxn>
                  <a:cxn ang="0">
                    <a:pos x="228" y="22"/>
                  </a:cxn>
                  <a:cxn ang="0">
                    <a:pos x="247" y="17"/>
                  </a:cxn>
                  <a:cxn ang="0">
                    <a:pos x="264" y="11"/>
                  </a:cxn>
                  <a:cxn ang="0">
                    <a:pos x="283" y="7"/>
                  </a:cxn>
                  <a:cxn ang="0">
                    <a:pos x="302" y="5"/>
                  </a:cxn>
                  <a:cxn ang="0">
                    <a:pos x="321" y="3"/>
                  </a:cxn>
                  <a:cxn ang="0">
                    <a:pos x="340" y="2"/>
                  </a:cxn>
                  <a:cxn ang="0">
                    <a:pos x="361" y="0"/>
                  </a:cxn>
                  <a:cxn ang="0">
                    <a:pos x="382" y="0"/>
                  </a:cxn>
                  <a:cxn ang="0">
                    <a:pos x="405" y="0"/>
                  </a:cxn>
                  <a:cxn ang="0">
                    <a:pos x="420" y="3"/>
                  </a:cxn>
                  <a:cxn ang="0">
                    <a:pos x="425" y="24"/>
                  </a:cxn>
                  <a:cxn ang="0">
                    <a:pos x="412" y="36"/>
                  </a:cxn>
                </a:cxnLst>
                <a:rect l="0" t="0" r="r" b="b"/>
                <a:pathLst>
                  <a:path w="427" h="477">
                    <a:moveTo>
                      <a:pt x="410" y="36"/>
                    </a:moveTo>
                    <a:lnTo>
                      <a:pt x="401" y="36"/>
                    </a:lnTo>
                    <a:lnTo>
                      <a:pt x="395" y="36"/>
                    </a:lnTo>
                    <a:lnTo>
                      <a:pt x="389" y="36"/>
                    </a:lnTo>
                    <a:lnTo>
                      <a:pt x="382" y="38"/>
                    </a:lnTo>
                    <a:lnTo>
                      <a:pt x="374" y="38"/>
                    </a:lnTo>
                    <a:lnTo>
                      <a:pt x="367" y="40"/>
                    </a:lnTo>
                    <a:lnTo>
                      <a:pt x="359" y="41"/>
                    </a:lnTo>
                    <a:lnTo>
                      <a:pt x="351" y="41"/>
                    </a:lnTo>
                    <a:lnTo>
                      <a:pt x="344" y="45"/>
                    </a:lnTo>
                    <a:lnTo>
                      <a:pt x="336" y="45"/>
                    </a:lnTo>
                    <a:lnTo>
                      <a:pt x="329" y="49"/>
                    </a:lnTo>
                    <a:lnTo>
                      <a:pt x="319" y="51"/>
                    </a:lnTo>
                    <a:lnTo>
                      <a:pt x="313" y="53"/>
                    </a:lnTo>
                    <a:lnTo>
                      <a:pt x="304" y="57"/>
                    </a:lnTo>
                    <a:lnTo>
                      <a:pt x="296" y="60"/>
                    </a:lnTo>
                    <a:lnTo>
                      <a:pt x="289" y="64"/>
                    </a:lnTo>
                    <a:lnTo>
                      <a:pt x="279" y="66"/>
                    </a:lnTo>
                    <a:lnTo>
                      <a:pt x="272" y="70"/>
                    </a:lnTo>
                    <a:lnTo>
                      <a:pt x="264" y="72"/>
                    </a:lnTo>
                    <a:lnTo>
                      <a:pt x="256" y="78"/>
                    </a:lnTo>
                    <a:lnTo>
                      <a:pt x="247" y="81"/>
                    </a:lnTo>
                    <a:lnTo>
                      <a:pt x="239" y="85"/>
                    </a:lnTo>
                    <a:lnTo>
                      <a:pt x="232" y="91"/>
                    </a:lnTo>
                    <a:lnTo>
                      <a:pt x="224" y="95"/>
                    </a:lnTo>
                    <a:lnTo>
                      <a:pt x="216" y="98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4"/>
                    </a:lnTo>
                    <a:lnTo>
                      <a:pt x="186" y="117"/>
                    </a:lnTo>
                    <a:lnTo>
                      <a:pt x="180" y="123"/>
                    </a:lnTo>
                    <a:lnTo>
                      <a:pt x="173" y="129"/>
                    </a:lnTo>
                    <a:lnTo>
                      <a:pt x="167" y="136"/>
                    </a:lnTo>
                    <a:lnTo>
                      <a:pt x="159" y="140"/>
                    </a:lnTo>
                    <a:lnTo>
                      <a:pt x="152" y="146"/>
                    </a:lnTo>
                    <a:lnTo>
                      <a:pt x="146" y="152"/>
                    </a:lnTo>
                    <a:lnTo>
                      <a:pt x="140" y="157"/>
                    </a:lnTo>
                    <a:lnTo>
                      <a:pt x="135" y="163"/>
                    </a:lnTo>
                    <a:lnTo>
                      <a:pt x="129" y="171"/>
                    </a:lnTo>
                    <a:lnTo>
                      <a:pt x="125" y="176"/>
                    </a:lnTo>
                    <a:lnTo>
                      <a:pt x="119" y="182"/>
                    </a:lnTo>
                    <a:lnTo>
                      <a:pt x="116" y="188"/>
                    </a:lnTo>
                    <a:lnTo>
                      <a:pt x="112" y="195"/>
                    </a:lnTo>
                    <a:lnTo>
                      <a:pt x="106" y="203"/>
                    </a:lnTo>
                    <a:lnTo>
                      <a:pt x="104" y="209"/>
                    </a:lnTo>
                    <a:lnTo>
                      <a:pt x="100" y="216"/>
                    </a:lnTo>
                    <a:lnTo>
                      <a:pt x="99" y="222"/>
                    </a:lnTo>
                    <a:lnTo>
                      <a:pt x="95" y="230"/>
                    </a:lnTo>
                    <a:lnTo>
                      <a:pt x="95" y="237"/>
                    </a:lnTo>
                    <a:lnTo>
                      <a:pt x="91" y="243"/>
                    </a:lnTo>
                    <a:lnTo>
                      <a:pt x="91" y="251"/>
                    </a:lnTo>
                    <a:lnTo>
                      <a:pt x="89" y="258"/>
                    </a:lnTo>
                    <a:lnTo>
                      <a:pt x="89" y="266"/>
                    </a:lnTo>
                    <a:lnTo>
                      <a:pt x="89" y="273"/>
                    </a:lnTo>
                    <a:lnTo>
                      <a:pt x="91" y="279"/>
                    </a:lnTo>
                    <a:lnTo>
                      <a:pt x="91" y="289"/>
                    </a:lnTo>
                    <a:lnTo>
                      <a:pt x="95" y="294"/>
                    </a:lnTo>
                    <a:lnTo>
                      <a:pt x="95" y="304"/>
                    </a:lnTo>
                    <a:lnTo>
                      <a:pt x="97" y="309"/>
                    </a:lnTo>
                    <a:lnTo>
                      <a:pt x="100" y="317"/>
                    </a:lnTo>
                    <a:lnTo>
                      <a:pt x="104" y="325"/>
                    </a:lnTo>
                    <a:lnTo>
                      <a:pt x="110" y="332"/>
                    </a:lnTo>
                    <a:lnTo>
                      <a:pt x="114" y="340"/>
                    </a:lnTo>
                    <a:lnTo>
                      <a:pt x="119" y="347"/>
                    </a:lnTo>
                    <a:lnTo>
                      <a:pt x="125" y="355"/>
                    </a:lnTo>
                    <a:lnTo>
                      <a:pt x="129" y="361"/>
                    </a:lnTo>
                    <a:lnTo>
                      <a:pt x="135" y="365"/>
                    </a:lnTo>
                    <a:lnTo>
                      <a:pt x="140" y="368"/>
                    </a:lnTo>
                    <a:lnTo>
                      <a:pt x="146" y="374"/>
                    </a:lnTo>
                    <a:lnTo>
                      <a:pt x="150" y="376"/>
                    </a:lnTo>
                    <a:lnTo>
                      <a:pt x="156" y="382"/>
                    </a:lnTo>
                    <a:lnTo>
                      <a:pt x="159" y="385"/>
                    </a:lnTo>
                    <a:lnTo>
                      <a:pt x="165" y="391"/>
                    </a:lnTo>
                    <a:lnTo>
                      <a:pt x="167" y="395"/>
                    </a:lnTo>
                    <a:lnTo>
                      <a:pt x="173" y="401"/>
                    </a:lnTo>
                    <a:lnTo>
                      <a:pt x="175" y="404"/>
                    </a:lnTo>
                    <a:lnTo>
                      <a:pt x="176" y="410"/>
                    </a:lnTo>
                    <a:lnTo>
                      <a:pt x="178" y="416"/>
                    </a:lnTo>
                    <a:lnTo>
                      <a:pt x="180" y="422"/>
                    </a:lnTo>
                    <a:lnTo>
                      <a:pt x="180" y="427"/>
                    </a:lnTo>
                    <a:lnTo>
                      <a:pt x="180" y="433"/>
                    </a:lnTo>
                    <a:lnTo>
                      <a:pt x="178" y="439"/>
                    </a:lnTo>
                    <a:lnTo>
                      <a:pt x="176" y="444"/>
                    </a:lnTo>
                    <a:lnTo>
                      <a:pt x="175" y="448"/>
                    </a:lnTo>
                    <a:lnTo>
                      <a:pt x="173" y="454"/>
                    </a:lnTo>
                    <a:lnTo>
                      <a:pt x="171" y="458"/>
                    </a:lnTo>
                    <a:lnTo>
                      <a:pt x="167" y="462"/>
                    </a:lnTo>
                    <a:lnTo>
                      <a:pt x="163" y="465"/>
                    </a:lnTo>
                    <a:lnTo>
                      <a:pt x="159" y="471"/>
                    </a:lnTo>
                    <a:lnTo>
                      <a:pt x="154" y="471"/>
                    </a:lnTo>
                    <a:lnTo>
                      <a:pt x="150" y="475"/>
                    </a:lnTo>
                    <a:lnTo>
                      <a:pt x="142" y="477"/>
                    </a:lnTo>
                    <a:lnTo>
                      <a:pt x="137" y="477"/>
                    </a:lnTo>
                    <a:lnTo>
                      <a:pt x="131" y="477"/>
                    </a:lnTo>
                    <a:lnTo>
                      <a:pt x="125" y="477"/>
                    </a:lnTo>
                    <a:lnTo>
                      <a:pt x="118" y="475"/>
                    </a:lnTo>
                    <a:lnTo>
                      <a:pt x="110" y="475"/>
                    </a:lnTo>
                    <a:lnTo>
                      <a:pt x="106" y="471"/>
                    </a:lnTo>
                    <a:lnTo>
                      <a:pt x="102" y="471"/>
                    </a:lnTo>
                    <a:lnTo>
                      <a:pt x="99" y="467"/>
                    </a:lnTo>
                    <a:lnTo>
                      <a:pt x="95" y="467"/>
                    </a:lnTo>
                    <a:lnTo>
                      <a:pt x="91" y="465"/>
                    </a:lnTo>
                    <a:lnTo>
                      <a:pt x="85" y="462"/>
                    </a:lnTo>
                    <a:lnTo>
                      <a:pt x="81" y="460"/>
                    </a:lnTo>
                    <a:lnTo>
                      <a:pt x="80" y="456"/>
                    </a:lnTo>
                    <a:lnTo>
                      <a:pt x="74" y="452"/>
                    </a:lnTo>
                    <a:lnTo>
                      <a:pt x="70" y="448"/>
                    </a:lnTo>
                    <a:lnTo>
                      <a:pt x="64" y="444"/>
                    </a:lnTo>
                    <a:lnTo>
                      <a:pt x="61" y="441"/>
                    </a:lnTo>
                    <a:lnTo>
                      <a:pt x="55" y="435"/>
                    </a:lnTo>
                    <a:lnTo>
                      <a:pt x="51" y="431"/>
                    </a:lnTo>
                    <a:lnTo>
                      <a:pt x="47" y="425"/>
                    </a:lnTo>
                    <a:lnTo>
                      <a:pt x="43" y="420"/>
                    </a:lnTo>
                    <a:lnTo>
                      <a:pt x="40" y="416"/>
                    </a:lnTo>
                    <a:lnTo>
                      <a:pt x="34" y="410"/>
                    </a:lnTo>
                    <a:lnTo>
                      <a:pt x="32" y="404"/>
                    </a:lnTo>
                    <a:lnTo>
                      <a:pt x="28" y="401"/>
                    </a:lnTo>
                    <a:lnTo>
                      <a:pt x="24" y="395"/>
                    </a:lnTo>
                    <a:lnTo>
                      <a:pt x="21" y="389"/>
                    </a:lnTo>
                    <a:lnTo>
                      <a:pt x="19" y="384"/>
                    </a:lnTo>
                    <a:lnTo>
                      <a:pt x="17" y="380"/>
                    </a:lnTo>
                    <a:lnTo>
                      <a:pt x="15" y="374"/>
                    </a:lnTo>
                    <a:lnTo>
                      <a:pt x="13" y="368"/>
                    </a:lnTo>
                    <a:lnTo>
                      <a:pt x="9" y="361"/>
                    </a:lnTo>
                    <a:lnTo>
                      <a:pt x="9" y="355"/>
                    </a:lnTo>
                    <a:lnTo>
                      <a:pt x="5" y="349"/>
                    </a:lnTo>
                    <a:lnTo>
                      <a:pt x="5" y="346"/>
                    </a:lnTo>
                    <a:lnTo>
                      <a:pt x="4" y="340"/>
                    </a:lnTo>
                    <a:lnTo>
                      <a:pt x="4" y="334"/>
                    </a:lnTo>
                    <a:lnTo>
                      <a:pt x="4" y="328"/>
                    </a:lnTo>
                    <a:lnTo>
                      <a:pt x="2" y="323"/>
                    </a:lnTo>
                    <a:lnTo>
                      <a:pt x="2" y="315"/>
                    </a:lnTo>
                    <a:lnTo>
                      <a:pt x="2" y="311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2" y="289"/>
                    </a:lnTo>
                    <a:lnTo>
                      <a:pt x="2" y="283"/>
                    </a:lnTo>
                    <a:lnTo>
                      <a:pt x="2" y="277"/>
                    </a:lnTo>
                    <a:lnTo>
                      <a:pt x="4" y="270"/>
                    </a:lnTo>
                    <a:lnTo>
                      <a:pt x="4" y="266"/>
                    </a:lnTo>
                    <a:lnTo>
                      <a:pt x="4" y="260"/>
                    </a:lnTo>
                    <a:lnTo>
                      <a:pt x="5" y="254"/>
                    </a:lnTo>
                    <a:lnTo>
                      <a:pt x="7" y="249"/>
                    </a:lnTo>
                    <a:lnTo>
                      <a:pt x="9" y="243"/>
                    </a:lnTo>
                    <a:lnTo>
                      <a:pt x="11" y="237"/>
                    </a:lnTo>
                    <a:lnTo>
                      <a:pt x="13" y="232"/>
                    </a:lnTo>
                    <a:lnTo>
                      <a:pt x="15" y="226"/>
                    </a:lnTo>
                    <a:lnTo>
                      <a:pt x="17" y="220"/>
                    </a:lnTo>
                    <a:lnTo>
                      <a:pt x="19" y="214"/>
                    </a:lnTo>
                    <a:lnTo>
                      <a:pt x="21" y="209"/>
                    </a:lnTo>
                    <a:lnTo>
                      <a:pt x="23" y="203"/>
                    </a:lnTo>
                    <a:lnTo>
                      <a:pt x="24" y="199"/>
                    </a:lnTo>
                    <a:lnTo>
                      <a:pt x="28" y="194"/>
                    </a:lnTo>
                    <a:lnTo>
                      <a:pt x="30" y="188"/>
                    </a:lnTo>
                    <a:lnTo>
                      <a:pt x="32" y="182"/>
                    </a:lnTo>
                    <a:lnTo>
                      <a:pt x="36" y="178"/>
                    </a:lnTo>
                    <a:lnTo>
                      <a:pt x="38" y="173"/>
                    </a:lnTo>
                    <a:lnTo>
                      <a:pt x="42" y="167"/>
                    </a:lnTo>
                    <a:lnTo>
                      <a:pt x="43" y="163"/>
                    </a:lnTo>
                    <a:lnTo>
                      <a:pt x="49" y="157"/>
                    </a:lnTo>
                    <a:lnTo>
                      <a:pt x="51" y="152"/>
                    </a:lnTo>
                    <a:lnTo>
                      <a:pt x="55" y="148"/>
                    </a:lnTo>
                    <a:lnTo>
                      <a:pt x="59" y="142"/>
                    </a:lnTo>
                    <a:lnTo>
                      <a:pt x="61" y="138"/>
                    </a:lnTo>
                    <a:lnTo>
                      <a:pt x="64" y="133"/>
                    </a:lnTo>
                    <a:lnTo>
                      <a:pt x="70" y="129"/>
                    </a:lnTo>
                    <a:lnTo>
                      <a:pt x="74" y="125"/>
                    </a:lnTo>
                    <a:lnTo>
                      <a:pt x="78" y="121"/>
                    </a:lnTo>
                    <a:lnTo>
                      <a:pt x="81" y="116"/>
                    </a:lnTo>
                    <a:lnTo>
                      <a:pt x="85" y="112"/>
                    </a:lnTo>
                    <a:lnTo>
                      <a:pt x="89" y="108"/>
                    </a:lnTo>
                    <a:lnTo>
                      <a:pt x="93" y="102"/>
                    </a:lnTo>
                    <a:lnTo>
                      <a:pt x="97" y="100"/>
                    </a:lnTo>
                    <a:lnTo>
                      <a:pt x="100" y="97"/>
                    </a:lnTo>
                    <a:lnTo>
                      <a:pt x="106" y="93"/>
                    </a:lnTo>
                    <a:lnTo>
                      <a:pt x="110" y="89"/>
                    </a:lnTo>
                    <a:lnTo>
                      <a:pt x="116" y="85"/>
                    </a:lnTo>
                    <a:lnTo>
                      <a:pt x="119" y="81"/>
                    </a:lnTo>
                    <a:lnTo>
                      <a:pt x="121" y="78"/>
                    </a:lnTo>
                    <a:lnTo>
                      <a:pt x="127" y="74"/>
                    </a:lnTo>
                    <a:lnTo>
                      <a:pt x="131" y="72"/>
                    </a:lnTo>
                    <a:lnTo>
                      <a:pt x="137" y="68"/>
                    </a:lnTo>
                    <a:lnTo>
                      <a:pt x="140" y="66"/>
                    </a:lnTo>
                    <a:lnTo>
                      <a:pt x="144" y="62"/>
                    </a:lnTo>
                    <a:lnTo>
                      <a:pt x="148" y="60"/>
                    </a:lnTo>
                    <a:lnTo>
                      <a:pt x="152" y="57"/>
                    </a:lnTo>
                    <a:lnTo>
                      <a:pt x="156" y="55"/>
                    </a:lnTo>
                    <a:lnTo>
                      <a:pt x="161" y="51"/>
                    </a:lnTo>
                    <a:lnTo>
                      <a:pt x="165" y="49"/>
                    </a:lnTo>
                    <a:lnTo>
                      <a:pt x="171" y="47"/>
                    </a:lnTo>
                    <a:lnTo>
                      <a:pt x="175" y="45"/>
                    </a:lnTo>
                    <a:lnTo>
                      <a:pt x="180" y="41"/>
                    </a:lnTo>
                    <a:lnTo>
                      <a:pt x="182" y="40"/>
                    </a:lnTo>
                    <a:lnTo>
                      <a:pt x="188" y="38"/>
                    </a:lnTo>
                    <a:lnTo>
                      <a:pt x="192" y="36"/>
                    </a:lnTo>
                    <a:lnTo>
                      <a:pt x="197" y="34"/>
                    </a:lnTo>
                    <a:lnTo>
                      <a:pt x="201" y="32"/>
                    </a:lnTo>
                    <a:lnTo>
                      <a:pt x="205" y="30"/>
                    </a:lnTo>
                    <a:lnTo>
                      <a:pt x="211" y="28"/>
                    </a:lnTo>
                    <a:lnTo>
                      <a:pt x="214" y="26"/>
                    </a:lnTo>
                    <a:lnTo>
                      <a:pt x="218" y="24"/>
                    </a:lnTo>
                    <a:lnTo>
                      <a:pt x="222" y="24"/>
                    </a:lnTo>
                    <a:lnTo>
                      <a:pt x="228" y="22"/>
                    </a:lnTo>
                    <a:lnTo>
                      <a:pt x="232" y="21"/>
                    </a:lnTo>
                    <a:lnTo>
                      <a:pt x="237" y="19"/>
                    </a:lnTo>
                    <a:lnTo>
                      <a:pt x="241" y="19"/>
                    </a:lnTo>
                    <a:lnTo>
                      <a:pt x="247" y="17"/>
                    </a:lnTo>
                    <a:lnTo>
                      <a:pt x="251" y="17"/>
                    </a:lnTo>
                    <a:lnTo>
                      <a:pt x="254" y="15"/>
                    </a:lnTo>
                    <a:lnTo>
                      <a:pt x="258" y="13"/>
                    </a:lnTo>
                    <a:lnTo>
                      <a:pt x="264" y="11"/>
                    </a:lnTo>
                    <a:lnTo>
                      <a:pt x="268" y="11"/>
                    </a:lnTo>
                    <a:lnTo>
                      <a:pt x="273" y="9"/>
                    </a:lnTo>
                    <a:lnTo>
                      <a:pt x="277" y="9"/>
                    </a:lnTo>
                    <a:lnTo>
                      <a:pt x="283" y="7"/>
                    </a:lnTo>
                    <a:lnTo>
                      <a:pt x="289" y="7"/>
                    </a:lnTo>
                    <a:lnTo>
                      <a:pt x="292" y="5"/>
                    </a:lnTo>
                    <a:lnTo>
                      <a:pt x="298" y="5"/>
                    </a:lnTo>
                    <a:lnTo>
                      <a:pt x="302" y="5"/>
                    </a:lnTo>
                    <a:lnTo>
                      <a:pt x="308" y="5"/>
                    </a:lnTo>
                    <a:lnTo>
                      <a:pt x="311" y="3"/>
                    </a:lnTo>
                    <a:lnTo>
                      <a:pt x="317" y="3"/>
                    </a:lnTo>
                    <a:lnTo>
                      <a:pt x="321" y="3"/>
                    </a:lnTo>
                    <a:lnTo>
                      <a:pt x="327" y="3"/>
                    </a:lnTo>
                    <a:lnTo>
                      <a:pt x="332" y="3"/>
                    </a:lnTo>
                    <a:lnTo>
                      <a:pt x="336" y="2"/>
                    </a:lnTo>
                    <a:lnTo>
                      <a:pt x="340" y="2"/>
                    </a:lnTo>
                    <a:lnTo>
                      <a:pt x="348" y="2"/>
                    </a:lnTo>
                    <a:lnTo>
                      <a:pt x="351" y="0"/>
                    </a:lnTo>
                    <a:lnTo>
                      <a:pt x="355" y="0"/>
                    </a:lnTo>
                    <a:lnTo>
                      <a:pt x="361" y="0"/>
                    </a:lnTo>
                    <a:lnTo>
                      <a:pt x="367" y="0"/>
                    </a:lnTo>
                    <a:lnTo>
                      <a:pt x="370" y="0"/>
                    </a:lnTo>
                    <a:lnTo>
                      <a:pt x="378" y="0"/>
                    </a:lnTo>
                    <a:lnTo>
                      <a:pt x="382" y="0"/>
                    </a:lnTo>
                    <a:lnTo>
                      <a:pt x="387" y="0"/>
                    </a:lnTo>
                    <a:lnTo>
                      <a:pt x="393" y="0"/>
                    </a:lnTo>
                    <a:lnTo>
                      <a:pt x="399" y="0"/>
                    </a:lnTo>
                    <a:lnTo>
                      <a:pt x="405" y="0"/>
                    </a:lnTo>
                    <a:lnTo>
                      <a:pt x="410" y="0"/>
                    </a:lnTo>
                    <a:lnTo>
                      <a:pt x="412" y="0"/>
                    </a:lnTo>
                    <a:lnTo>
                      <a:pt x="416" y="2"/>
                    </a:lnTo>
                    <a:lnTo>
                      <a:pt x="420" y="3"/>
                    </a:lnTo>
                    <a:lnTo>
                      <a:pt x="424" y="5"/>
                    </a:lnTo>
                    <a:lnTo>
                      <a:pt x="425" y="11"/>
                    </a:lnTo>
                    <a:lnTo>
                      <a:pt x="427" y="19"/>
                    </a:lnTo>
                    <a:lnTo>
                      <a:pt x="425" y="24"/>
                    </a:lnTo>
                    <a:lnTo>
                      <a:pt x="424" y="30"/>
                    </a:lnTo>
                    <a:lnTo>
                      <a:pt x="420" y="32"/>
                    </a:lnTo>
                    <a:lnTo>
                      <a:pt x="416" y="34"/>
                    </a:lnTo>
                    <a:lnTo>
                      <a:pt x="412" y="36"/>
                    </a:lnTo>
                    <a:lnTo>
                      <a:pt x="410" y="36"/>
                    </a:lnTo>
                    <a:lnTo>
                      <a:pt x="41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4946651" y="4384675"/>
                <a:ext cx="382588" cy="320675"/>
              </a:xfrm>
              <a:custGeom>
                <a:avLst/>
                <a:gdLst/>
                <a:ahLst/>
                <a:cxnLst>
                  <a:cxn ang="0">
                    <a:pos x="60" y="33"/>
                  </a:cxn>
                  <a:cxn ang="0">
                    <a:pos x="76" y="54"/>
                  </a:cxn>
                  <a:cxn ang="0">
                    <a:pos x="93" y="74"/>
                  </a:cxn>
                  <a:cxn ang="0">
                    <a:pos x="108" y="99"/>
                  </a:cxn>
                  <a:cxn ang="0">
                    <a:pos x="127" y="120"/>
                  </a:cxn>
                  <a:cxn ang="0">
                    <a:pos x="146" y="143"/>
                  </a:cxn>
                  <a:cxn ang="0">
                    <a:pos x="165" y="164"/>
                  </a:cxn>
                  <a:cxn ang="0">
                    <a:pos x="184" y="183"/>
                  </a:cxn>
                  <a:cxn ang="0">
                    <a:pos x="207" y="204"/>
                  </a:cxn>
                  <a:cxn ang="0">
                    <a:pos x="228" y="223"/>
                  </a:cxn>
                  <a:cxn ang="0">
                    <a:pos x="249" y="242"/>
                  </a:cxn>
                  <a:cxn ang="0">
                    <a:pos x="271" y="257"/>
                  </a:cxn>
                  <a:cxn ang="0">
                    <a:pos x="294" y="274"/>
                  </a:cxn>
                  <a:cxn ang="0">
                    <a:pos x="319" y="287"/>
                  </a:cxn>
                  <a:cxn ang="0">
                    <a:pos x="344" y="303"/>
                  </a:cxn>
                  <a:cxn ang="0">
                    <a:pos x="366" y="314"/>
                  </a:cxn>
                  <a:cxn ang="0">
                    <a:pos x="385" y="323"/>
                  </a:cxn>
                  <a:cxn ang="0">
                    <a:pos x="404" y="335"/>
                  </a:cxn>
                  <a:cxn ang="0">
                    <a:pos x="425" y="350"/>
                  </a:cxn>
                  <a:cxn ang="0">
                    <a:pos x="448" y="365"/>
                  </a:cxn>
                  <a:cxn ang="0">
                    <a:pos x="465" y="379"/>
                  </a:cxn>
                  <a:cxn ang="0">
                    <a:pos x="480" y="396"/>
                  </a:cxn>
                  <a:cxn ang="0">
                    <a:pos x="475" y="403"/>
                  </a:cxn>
                  <a:cxn ang="0">
                    <a:pos x="452" y="403"/>
                  </a:cxn>
                  <a:cxn ang="0">
                    <a:pos x="429" y="403"/>
                  </a:cxn>
                  <a:cxn ang="0">
                    <a:pos x="408" y="401"/>
                  </a:cxn>
                  <a:cxn ang="0">
                    <a:pos x="389" y="401"/>
                  </a:cxn>
                  <a:cxn ang="0">
                    <a:pos x="372" y="399"/>
                  </a:cxn>
                  <a:cxn ang="0">
                    <a:pos x="355" y="398"/>
                  </a:cxn>
                  <a:cxn ang="0">
                    <a:pos x="340" y="396"/>
                  </a:cxn>
                  <a:cxn ang="0">
                    <a:pos x="319" y="392"/>
                  </a:cxn>
                  <a:cxn ang="0">
                    <a:pos x="302" y="382"/>
                  </a:cxn>
                  <a:cxn ang="0">
                    <a:pos x="285" y="375"/>
                  </a:cxn>
                  <a:cxn ang="0">
                    <a:pos x="262" y="361"/>
                  </a:cxn>
                  <a:cxn ang="0">
                    <a:pos x="249" y="348"/>
                  </a:cxn>
                  <a:cxn ang="0">
                    <a:pos x="230" y="337"/>
                  </a:cxn>
                  <a:cxn ang="0">
                    <a:pos x="212" y="320"/>
                  </a:cxn>
                  <a:cxn ang="0">
                    <a:pos x="193" y="303"/>
                  </a:cxn>
                  <a:cxn ang="0">
                    <a:pos x="178" y="289"/>
                  </a:cxn>
                  <a:cxn ang="0">
                    <a:pos x="163" y="276"/>
                  </a:cxn>
                  <a:cxn ang="0">
                    <a:pos x="148" y="261"/>
                  </a:cxn>
                  <a:cxn ang="0">
                    <a:pos x="135" y="245"/>
                  </a:cxn>
                  <a:cxn ang="0">
                    <a:pos x="119" y="230"/>
                  </a:cxn>
                  <a:cxn ang="0">
                    <a:pos x="106" y="213"/>
                  </a:cxn>
                  <a:cxn ang="0">
                    <a:pos x="93" y="196"/>
                  </a:cxn>
                  <a:cxn ang="0">
                    <a:pos x="81" y="181"/>
                  </a:cxn>
                  <a:cxn ang="0">
                    <a:pos x="68" y="164"/>
                  </a:cxn>
                  <a:cxn ang="0">
                    <a:pos x="57" y="147"/>
                  </a:cxn>
                  <a:cxn ang="0">
                    <a:pos x="45" y="130"/>
                  </a:cxn>
                  <a:cxn ang="0">
                    <a:pos x="36" y="112"/>
                  </a:cxn>
                  <a:cxn ang="0">
                    <a:pos x="24" y="93"/>
                  </a:cxn>
                  <a:cxn ang="0">
                    <a:pos x="15" y="74"/>
                  </a:cxn>
                  <a:cxn ang="0">
                    <a:pos x="7" y="55"/>
                  </a:cxn>
                  <a:cxn ang="0">
                    <a:pos x="0" y="35"/>
                  </a:cxn>
                  <a:cxn ang="0">
                    <a:pos x="1" y="14"/>
                  </a:cxn>
                  <a:cxn ang="0">
                    <a:pos x="19" y="0"/>
                  </a:cxn>
                  <a:cxn ang="0">
                    <a:pos x="38" y="2"/>
                  </a:cxn>
                  <a:cxn ang="0">
                    <a:pos x="51" y="17"/>
                  </a:cxn>
                </a:cxnLst>
                <a:rect l="0" t="0" r="r" b="b"/>
                <a:pathLst>
                  <a:path w="480" h="403">
                    <a:moveTo>
                      <a:pt x="51" y="17"/>
                    </a:moveTo>
                    <a:lnTo>
                      <a:pt x="55" y="21"/>
                    </a:lnTo>
                    <a:lnTo>
                      <a:pt x="57" y="27"/>
                    </a:lnTo>
                    <a:lnTo>
                      <a:pt x="60" y="33"/>
                    </a:lnTo>
                    <a:lnTo>
                      <a:pt x="66" y="38"/>
                    </a:lnTo>
                    <a:lnTo>
                      <a:pt x="68" y="44"/>
                    </a:lnTo>
                    <a:lnTo>
                      <a:pt x="72" y="48"/>
                    </a:lnTo>
                    <a:lnTo>
                      <a:pt x="76" y="54"/>
                    </a:lnTo>
                    <a:lnTo>
                      <a:pt x="81" y="59"/>
                    </a:lnTo>
                    <a:lnTo>
                      <a:pt x="85" y="65"/>
                    </a:lnTo>
                    <a:lnTo>
                      <a:pt x="87" y="71"/>
                    </a:lnTo>
                    <a:lnTo>
                      <a:pt x="93" y="74"/>
                    </a:lnTo>
                    <a:lnTo>
                      <a:pt x="97" y="82"/>
                    </a:lnTo>
                    <a:lnTo>
                      <a:pt x="100" y="88"/>
                    </a:lnTo>
                    <a:lnTo>
                      <a:pt x="106" y="93"/>
                    </a:lnTo>
                    <a:lnTo>
                      <a:pt x="108" y="99"/>
                    </a:lnTo>
                    <a:lnTo>
                      <a:pt x="114" y="105"/>
                    </a:lnTo>
                    <a:lnTo>
                      <a:pt x="117" y="109"/>
                    </a:lnTo>
                    <a:lnTo>
                      <a:pt x="123" y="114"/>
                    </a:lnTo>
                    <a:lnTo>
                      <a:pt x="127" y="120"/>
                    </a:lnTo>
                    <a:lnTo>
                      <a:pt x="133" y="126"/>
                    </a:lnTo>
                    <a:lnTo>
                      <a:pt x="136" y="131"/>
                    </a:lnTo>
                    <a:lnTo>
                      <a:pt x="142" y="135"/>
                    </a:lnTo>
                    <a:lnTo>
                      <a:pt x="146" y="143"/>
                    </a:lnTo>
                    <a:lnTo>
                      <a:pt x="152" y="149"/>
                    </a:lnTo>
                    <a:lnTo>
                      <a:pt x="154" y="152"/>
                    </a:lnTo>
                    <a:lnTo>
                      <a:pt x="161" y="158"/>
                    </a:lnTo>
                    <a:lnTo>
                      <a:pt x="165" y="164"/>
                    </a:lnTo>
                    <a:lnTo>
                      <a:pt x="169" y="169"/>
                    </a:lnTo>
                    <a:lnTo>
                      <a:pt x="174" y="173"/>
                    </a:lnTo>
                    <a:lnTo>
                      <a:pt x="180" y="179"/>
                    </a:lnTo>
                    <a:lnTo>
                      <a:pt x="184" y="183"/>
                    </a:lnTo>
                    <a:lnTo>
                      <a:pt x="192" y="190"/>
                    </a:lnTo>
                    <a:lnTo>
                      <a:pt x="195" y="194"/>
                    </a:lnTo>
                    <a:lnTo>
                      <a:pt x="201" y="200"/>
                    </a:lnTo>
                    <a:lnTo>
                      <a:pt x="207" y="204"/>
                    </a:lnTo>
                    <a:lnTo>
                      <a:pt x="211" y="209"/>
                    </a:lnTo>
                    <a:lnTo>
                      <a:pt x="216" y="213"/>
                    </a:lnTo>
                    <a:lnTo>
                      <a:pt x="222" y="219"/>
                    </a:lnTo>
                    <a:lnTo>
                      <a:pt x="228" y="223"/>
                    </a:lnTo>
                    <a:lnTo>
                      <a:pt x="233" y="226"/>
                    </a:lnTo>
                    <a:lnTo>
                      <a:pt x="239" y="232"/>
                    </a:lnTo>
                    <a:lnTo>
                      <a:pt x="243" y="236"/>
                    </a:lnTo>
                    <a:lnTo>
                      <a:pt x="249" y="242"/>
                    </a:lnTo>
                    <a:lnTo>
                      <a:pt x="254" y="245"/>
                    </a:lnTo>
                    <a:lnTo>
                      <a:pt x="260" y="249"/>
                    </a:lnTo>
                    <a:lnTo>
                      <a:pt x="266" y="255"/>
                    </a:lnTo>
                    <a:lnTo>
                      <a:pt x="271" y="257"/>
                    </a:lnTo>
                    <a:lnTo>
                      <a:pt x="277" y="263"/>
                    </a:lnTo>
                    <a:lnTo>
                      <a:pt x="283" y="266"/>
                    </a:lnTo>
                    <a:lnTo>
                      <a:pt x="288" y="270"/>
                    </a:lnTo>
                    <a:lnTo>
                      <a:pt x="294" y="274"/>
                    </a:lnTo>
                    <a:lnTo>
                      <a:pt x="300" y="278"/>
                    </a:lnTo>
                    <a:lnTo>
                      <a:pt x="306" y="282"/>
                    </a:lnTo>
                    <a:lnTo>
                      <a:pt x="313" y="285"/>
                    </a:lnTo>
                    <a:lnTo>
                      <a:pt x="319" y="287"/>
                    </a:lnTo>
                    <a:lnTo>
                      <a:pt x="325" y="293"/>
                    </a:lnTo>
                    <a:lnTo>
                      <a:pt x="330" y="295"/>
                    </a:lnTo>
                    <a:lnTo>
                      <a:pt x="336" y="299"/>
                    </a:lnTo>
                    <a:lnTo>
                      <a:pt x="344" y="303"/>
                    </a:lnTo>
                    <a:lnTo>
                      <a:pt x="349" y="306"/>
                    </a:lnTo>
                    <a:lnTo>
                      <a:pt x="355" y="308"/>
                    </a:lnTo>
                    <a:lnTo>
                      <a:pt x="361" y="312"/>
                    </a:lnTo>
                    <a:lnTo>
                      <a:pt x="366" y="314"/>
                    </a:lnTo>
                    <a:lnTo>
                      <a:pt x="374" y="318"/>
                    </a:lnTo>
                    <a:lnTo>
                      <a:pt x="376" y="318"/>
                    </a:lnTo>
                    <a:lnTo>
                      <a:pt x="382" y="322"/>
                    </a:lnTo>
                    <a:lnTo>
                      <a:pt x="385" y="323"/>
                    </a:lnTo>
                    <a:lnTo>
                      <a:pt x="389" y="327"/>
                    </a:lnTo>
                    <a:lnTo>
                      <a:pt x="395" y="329"/>
                    </a:lnTo>
                    <a:lnTo>
                      <a:pt x="399" y="333"/>
                    </a:lnTo>
                    <a:lnTo>
                      <a:pt x="404" y="335"/>
                    </a:lnTo>
                    <a:lnTo>
                      <a:pt x="410" y="339"/>
                    </a:lnTo>
                    <a:lnTo>
                      <a:pt x="414" y="342"/>
                    </a:lnTo>
                    <a:lnTo>
                      <a:pt x="420" y="346"/>
                    </a:lnTo>
                    <a:lnTo>
                      <a:pt x="425" y="350"/>
                    </a:lnTo>
                    <a:lnTo>
                      <a:pt x="431" y="354"/>
                    </a:lnTo>
                    <a:lnTo>
                      <a:pt x="437" y="358"/>
                    </a:lnTo>
                    <a:lnTo>
                      <a:pt x="442" y="361"/>
                    </a:lnTo>
                    <a:lnTo>
                      <a:pt x="448" y="365"/>
                    </a:lnTo>
                    <a:lnTo>
                      <a:pt x="452" y="369"/>
                    </a:lnTo>
                    <a:lnTo>
                      <a:pt x="458" y="373"/>
                    </a:lnTo>
                    <a:lnTo>
                      <a:pt x="461" y="377"/>
                    </a:lnTo>
                    <a:lnTo>
                      <a:pt x="465" y="379"/>
                    </a:lnTo>
                    <a:lnTo>
                      <a:pt x="471" y="382"/>
                    </a:lnTo>
                    <a:lnTo>
                      <a:pt x="473" y="386"/>
                    </a:lnTo>
                    <a:lnTo>
                      <a:pt x="477" y="390"/>
                    </a:lnTo>
                    <a:lnTo>
                      <a:pt x="480" y="396"/>
                    </a:lnTo>
                    <a:lnTo>
                      <a:pt x="480" y="399"/>
                    </a:lnTo>
                    <a:lnTo>
                      <a:pt x="480" y="401"/>
                    </a:lnTo>
                    <a:lnTo>
                      <a:pt x="479" y="401"/>
                    </a:lnTo>
                    <a:lnTo>
                      <a:pt x="475" y="403"/>
                    </a:lnTo>
                    <a:lnTo>
                      <a:pt x="473" y="403"/>
                    </a:lnTo>
                    <a:lnTo>
                      <a:pt x="465" y="403"/>
                    </a:lnTo>
                    <a:lnTo>
                      <a:pt x="458" y="403"/>
                    </a:lnTo>
                    <a:lnTo>
                      <a:pt x="452" y="403"/>
                    </a:lnTo>
                    <a:lnTo>
                      <a:pt x="446" y="403"/>
                    </a:lnTo>
                    <a:lnTo>
                      <a:pt x="441" y="403"/>
                    </a:lnTo>
                    <a:lnTo>
                      <a:pt x="435" y="403"/>
                    </a:lnTo>
                    <a:lnTo>
                      <a:pt x="429" y="403"/>
                    </a:lnTo>
                    <a:lnTo>
                      <a:pt x="425" y="403"/>
                    </a:lnTo>
                    <a:lnTo>
                      <a:pt x="420" y="401"/>
                    </a:lnTo>
                    <a:lnTo>
                      <a:pt x="412" y="401"/>
                    </a:lnTo>
                    <a:lnTo>
                      <a:pt x="408" y="401"/>
                    </a:lnTo>
                    <a:lnTo>
                      <a:pt x="404" y="401"/>
                    </a:lnTo>
                    <a:lnTo>
                      <a:pt x="399" y="401"/>
                    </a:lnTo>
                    <a:lnTo>
                      <a:pt x="395" y="401"/>
                    </a:lnTo>
                    <a:lnTo>
                      <a:pt x="389" y="401"/>
                    </a:lnTo>
                    <a:lnTo>
                      <a:pt x="385" y="401"/>
                    </a:lnTo>
                    <a:lnTo>
                      <a:pt x="382" y="401"/>
                    </a:lnTo>
                    <a:lnTo>
                      <a:pt x="376" y="401"/>
                    </a:lnTo>
                    <a:lnTo>
                      <a:pt x="372" y="399"/>
                    </a:lnTo>
                    <a:lnTo>
                      <a:pt x="366" y="399"/>
                    </a:lnTo>
                    <a:lnTo>
                      <a:pt x="364" y="399"/>
                    </a:lnTo>
                    <a:lnTo>
                      <a:pt x="359" y="399"/>
                    </a:lnTo>
                    <a:lnTo>
                      <a:pt x="355" y="398"/>
                    </a:lnTo>
                    <a:lnTo>
                      <a:pt x="351" y="398"/>
                    </a:lnTo>
                    <a:lnTo>
                      <a:pt x="349" y="398"/>
                    </a:lnTo>
                    <a:lnTo>
                      <a:pt x="345" y="398"/>
                    </a:lnTo>
                    <a:lnTo>
                      <a:pt x="340" y="396"/>
                    </a:lnTo>
                    <a:lnTo>
                      <a:pt x="336" y="396"/>
                    </a:lnTo>
                    <a:lnTo>
                      <a:pt x="330" y="394"/>
                    </a:lnTo>
                    <a:lnTo>
                      <a:pt x="323" y="392"/>
                    </a:lnTo>
                    <a:lnTo>
                      <a:pt x="319" y="392"/>
                    </a:lnTo>
                    <a:lnTo>
                      <a:pt x="315" y="388"/>
                    </a:lnTo>
                    <a:lnTo>
                      <a:pt x="313" y="388"/>
                    </a:lnTo>
                    <a:lnTo>
                      <a:pt x="309" y="386"/>
                    </a:lnTo>
                    <a:lnTo>
                      <a:pt x="302" y="382"/>
                    </a:lnTo>
                    <a:lnTo>
                      <a:pt x="294" y="380"/>
                    </a:lnTo>
                    <a:lnTo>
                      <a:pt x="290" y="379"/>
                    </a:lnTo>
                    <a:lnTo>
                      <a:pt x="288" y="377"/>
                    </a:lnTo>
                    <a:lnTo>
                      <a:pt x="285" y="375"/>
                    </a:lnTo>
                    <a:lnTo>
                      <a:pt x="281" y="373"/>
                    </a:lnTo>
                    <a:lnTo>
                      <a:pt x="273" y="367"/>
                    </a:lnTo>
                    <a:lnTo>
                      <a:pt x="268" y="363"/>
                    </a:lnTo>
                    <a:lnTo>
                      <a:pt x="262" y="361"/>
                    </a:lnTo>
                    <a:lnTo>
                      <a:pt x="258" y="358"/>
                    </a:lnTo>
                    <a:lnTo>
                      <a:pt x="254" y="356"/>
                    </a:lnTo>
                    <a:lnTo>
                      <a:pt x="252" y="352"/>
                    </a:lnTo>
                    <a:lnTo>
                      <a:pt x="249" y="348"/>
                    </a:lnTo>
                    <a:lnTo>
                      <a:pt x="243" y="346"/>
                    </a:lnTo>
                    <a:lnTo>
                      <a:pt x="239" y="342"/>
                    </a:lnTo>
                    <a:lnTo>
                      <a:pt x="235" y="341"/>
                    </a:lnTo>
                    <a:lnTo>
                      <a:pt x="230" y="337"/>
                    </a:lnTo>
                    <a:lnTo>
                      <a:pt x="226" y="331"/>
                    </a:lnTo>
                    <a:lnTo>
                      <a:pt x="222" y="327"/>
                    </a:lnTo>
                    <a:lnTo>
                      <a:pt x="218" y="325"/>
                    </a:lnTo>
                    <a:lnTo>
                      <a:pt x="212" y="320"/>
                    </a:lnTo>
                    <a:lnTo>
                      <a:pt x="209" y="316"/>
                    </a:lnTo>
                    <a:lnTo>
                      <a:pt x="203" y="312"/>
                    </a:lnTo>
                    <a:lnTo>
                      <a:pt x="199" y="308"/>
                    </a:lnTo>
                    <a:lnTo>
                      <a:pt x="193" y="303"/>
                    </a:lnTo>
                    <a:lnTo>
                      <a:pt x="192" y="301"/>
                    </a:lnTo>
                    <a:lnTo>
                      <a:pt x="188" y="297"/>
                    </a:lnTo>
                    <a:lnTo>
                      <a:pt x="182" y="293"/>
                    </a:lnTo>
                    <a:lnTo>
                      <a:pt x="178" y="289"/>
                    </a:lnTo>
                    <a:lnTo>
                      <a:pt x="174" y="285"/>
                    </a:lnTo>
                    <a:lnTo>
                      <a:pt x="171" y="282"/>
                    </a:lnTo>
                    <a:lnTo>
                      <a:pt x="167" y="280"/>
                    </a:lnTo>
                    <a:lnTo>
                      <a:pt x="163" y="276"/>
                    </a:lnTo>
                    <a:lnTo>
                      <a:pt x="159" y="270"/>
                    </a:lnTo>
                    <a:lnTo>
                      <a:pt x="155" y="266"/>
                    </a:lnTo>
                    <a:lnTo>
                      <a:pt x="152" y="264"/>
                    </a:lnTo>
                    <a:lnTo>
                      <a:pt x="148" y="261"/>
                    </a:lnTo>
                    <a:lnTo>
                      <a:pt x="146" y="257"/>
                    </a:lnTo>
                    <a:lnTo>
                      <a:pt x="142" y="251"/>
                    </a:lnTo>
                    <a:lnTo>
                      <a:pt x="138" y="249"/>
                    </a:lnTo>
                    <a:lnTo>
                      <a:pt x="135" y="245"/>
                    </a:lnTo>
                    <a:lnTo>
                      <a:pt x="131" y="242"/>
                    </a:lnTo>
                    <a:lnTo>
                      <a:pt x="127" y="236"/>
                    </a:lnTo>
                    <a:lnTo>
                      <a:pt x="123" y="234"/>
                    </a:lnTo>
                    <a:lnTo>
                      <a:pt x="119" y="230"/>
                    </a:lnTo>
                    <a:lnTo>
                      <a:pt x="117" y="225"/>
                    </a:lnTo>
                    <a:lnTo>
                      <a:pt x="114" y="221"/>
                    </a:lnTo>
                    <a:lnTo>
                      <a:pt x="110" y="217"/>
                    </a:lnTo>
                    <a:lnTo>
                      <a:pt x="106" y="213"/>
                    </a:lnTo>
                    <a:lnTo>
                      <a:pt x="102" y="209"/>
                    </a:lnTo>
                    <a:lnTo>
                      <a:pt x="100" y="206"/>
                    </a:lnTo>
                    <a:lnTo>
                      <a:pt x="97" y="202"/>
                    </a:lnTo>
                    <a:lnTo>
                      <a:pt x="93" y="196"/>
                    </a:lnTo>
                    <a:lnTo>
                      <a:pt x="91" y="194"/>
                    </a:lnTo>
                    <a:lnTo>
                      <a:pt x="87" y="190"/>
                    </a:lnTo>
                    <a:lnTo>
                      <a:pt x="85" y="185"/>
                    </a:lnTo>
                    <a:lnTo>
                      <a:pt x="81" y="181"/>
                    </a:lnTo>
                    <a:lnTo>
                      <a:pt x="77" y="177"/>
                    </a:lnTo>
                    <a:lnTo>
                      <a:pt x="74" y="173"/>
                    </a:lnTo>
                    <a:lnTo>
                      <a:pt x="72" y="169"/>
                    </a:lnTo>
                    <a:lnTo>
                      <a:pt x="68" y="164"/>
                    </a:lnTo>
                    <a:lnTo>
                      <a:pt x="66" y="160"/>
                    </a:lnTo>
                    <a:lnTo>
                      <a:pt x="62" y="156"/>
                    </a:lnTo>
                    <a:lnTo>
                      <a:pt x="60" y="150"/>
                    </a:lnTo>
                    <a:lnTo>
                      <a:pt x="57" y="147"/>
                    </a:lnTo>
                    <a:lnTo>
                      <a:pt x="55" y="143"/>
                    </a:lnTo>
                    <a:lnTo>
                      <a:pt x="51" y="139"/>
                    </a:lnTo>
                    <a:lnTo>
                      <a:pt x="47" y="133"/>
                    </a:lnTo>
                    <a:lnTo>
                      <a:pt x="45" y="130"/>
                    </a:lnTo>
                    <a:lnTo>
                      <a:pt x="41" y="126"/>
                    </a:lnTo>
                    <a:lnTo>
                      <a:pt x="39" y="120"/>
                    </a:lnTo>
                    <a:lnTo>
                      <a:pt x="38" y="116"/>
                    </a:lnTo>
                    <a:lnTo>
                      <a:pt x="36" y="112"/>
                    </a:lnTo>
                    <a:lnTo>
                      <a:pt x="32" y="107"/>
                    </a:lnTo>
                    <a:lnTo>
                      <a:pt x="30" y="103"/>
                    </a:lnTo>
                    <a:lnTo>
                      <a:pt x="26" y="99"/>
                    </a:lnTo>
                    <a:lnTo>
                      <a:pt x="24" y="93"/>
                    </a:lnTo>
                    <a:lnTo>
                      <a:pt x="22" y="90"/>
                    </a:lnTo>
                    <a:lnTo>
                      <a:pt x="20" y="84"/>
                    </a:lnTo>
                    <a:lnTo>
                      <a:pt x="19" y="80"/>
                    </a:lnTo>
                    <a:lnTo>
                      <a:pt x="15" y="74"/>
                    </a:lnTo>
                    <a:lnTo>
                      <a:pt x="15" y="69"/>
                    </a:lnTo>
                    <a:lnTo>
                      <a:pt x="11" y="65"/>
                    </a:lnTo>
                    <a:lnTo>
                      <a:pt x="9" y="59"/>
                    </a:lnTo>
                    <a:lnTo>
                      <a:pt x="7" y="55"/>
                    </a:lnTo>
                    <a:lnTo>
                      <a:pt x="5" y="52"/>
                    </a:lnTo>
                    <a:lnTo>
                      <a:pt x="3" y="46"/>
                    </a:lnTo>
                    <a:lnTo>
                      <a:pt x="1" y="42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1" y="14"/>
                    </a:lnTo>
                    <a:lnTo>
                      <a:pt x="5" y="8"/>
                    </a:lnTo>
                    <a:lnTo>
                      <a:pt x="9" y="6"/>
                    </a:lnTo>
                    <a:lnTo>
                      <a:pt x="15" y="4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1" y="17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5108576" y="4335463"/>
                <a:ext cx="204788" cy="215900"/>
              </a:xfrm>
              <a:custGeom>
                <a:avLst/>
                <a:gdLst/>
                <a:ahLst/>
                <a:cxnLst>
                  <a:cxn ang="0">
                    <a:pos x="2" y="125"/>
                  </a:cxn>
                  <a:cxn ang="0">
                    <a:pos x="6" y="110"/>
                  </a:cxn>
                  <a:cxn ang="0">
                    <a:pos x="9" y="95"/>
                  </a:cxn>
                  <a:cxn ang="0">
                    <a:pos x="25" y="70"/>
                  </a:cxn>
                  <a:cxn ang="0">
                    <a:pos x="46" y="45"/>
                  </a:cxn>
                  <a:cxn ang="0">
                    <a:pos x="70" y="24"/>
                  </a:cxn>
                  <a:cxn ang="0">
                    <a:pos x="87" y="15"/>
                  </a:cxn>
                  <a:cxn ang="0">
                    <a:pos x="103" y="7"/>
                  </a:cxn>
                  <a:cxn ang="0">
                    <a:pos x="120" y="3"/>
                  </a:cxn>
                  <a:cxn ang="0">
                    <a:pos x="135" y="1"/>
                  </a:cxn>
                  <a:cxn ang="0">
                    <a:pos x="150" y="1"/>
                  </a:cxn>
                  <a:cxn ang="0">
                    <a:pos x="165" y="3"/>
                  </a:cxn>
                  <a:cxn ang="0">
                    <a:pos x="180" y="11"/>
                  </a:cxn>
                  <a:cxn ang="0">
                    <a:pos x="203" y="24"/>
                  </a:cxn>
                  <a:cxn ang="0">
                    <a:pos x="226" y="49"/>
                  </a:cxn>
                  <a:cxn ang="0">
                    <a:pos x="239" y="72"/>
                  </a:cxn>
                  <a:cxn ang="0">
                    <a:pos x="247" y="87"/>
                  </a:cxn>
                  <a:cxn ang="0">
                    <a:pos x="253" y="102"/>
                  </a:cxn>
                  <a:cxn ang="0">
                    <a:pos x="257" y="119"/>
                  </a:cxn>
                  <a:cxn ang="0">
                    <a:pos x="258" y="135"/>
                  </a:cxn>
                  <a:cxn ang="0">
                    <a:pos x="258" y="150"/>
                  </a:cxn>
                  <a:cxn ang="0">
                    <a:pos x="258" y="167"/>
                  </a:cxn>
                  <a:cxn ang="0">
                    <a:pos x="255" y="182"/>
                  </a:cxn>
                  <a:cxn ang="0">
                    <a:pos x="251" y="197"/>
                  </a:cxn>
                  <a:cxn ang="0">
                    <a:pos x="245" y="212"/>
                  </a:cxn>
                  <a:cxn ang="0">
                    <a:pos x="239" y="228"/>
                  </a:cxn>
                  <a:cxn ang="0">
                    <a:pos x="228" y="243"/>
                  </a:cxn>
                  <a:cxn ang="0">
                    <a:pos x="209" y="258"/>
                  </a:cxn>
                  <a:cxn ang="0">
                    <a:pos x="188" y="268"/>
                  </a:cxn>
                  <a:cxn ang="0">
                    <a:pos x="161" y="269"/>
                  </a:cxn>
                  <a:cxn ang="0">
                    <a:pos x="135" y="269"/>
                  </a:cxn>
                  <a:cxn ang="0">
                    <a:pos x="108" y="266"/>
                  </a:cxn>
                  <a:cxn ang="0">
                    <a:pos x="82" y="258"/>
                  </a:cxn>
                  <a:cxn ang="0">
                    <a:pos x="59" y="250"/>
                  </a:cxn>
                  <a:cxn ang="0">
                    <a:pos x="42" y="239"/>
                  </a:cxn>
                  <a:cxn ang="0">
                    <a:pos x="51" y="231"/>
                  </a:cxn>
                  <a:cxn ang="0">
                    <a:pos x="66" y="231"/>
                  </a:cxn>
                  <a:cxn ang="0">
                    <a:pos x="91" y="228"/>
                  </a:cxn>
                  <a:cxn ang="0">
                    <a:pos x="116" y="226"/>
                  </a:cxn>
                  <a:cxn ang="0">
                    <a:pos x="141" y="220"/>
                  </a:cxn>
                  <a:cxn ang="0">
                    <a:pos x="161" y="209"/>
                  </a:cxn>
                  <a:cxn ang="0">
                    <a:pos x="175" y="193"/>
                  </a:cxn>
                  <a:cxn ang="0">
                    <a:pos x="182" y="176"/>
                  </a:cxn>
                  <a:cxn ang="0">
                    <a:pos x="188" y="159"/>
                  </a:cxn>
                  <a:cxn ang="0">
                    <a:pos x="190" y="142"/>
                  </a:cxn>
                  <a:cxn ang="0">
                    <a:pos x="188" y="123"/>
                  </a:cxn>
                  <a:cxn ang="0">
                    <a:pos x="184" y="106"/>
                  </a:cxn>
                  <a:cxn ang="0">
                    <a:pos x="175" y="91"/>
                  </a:cxn>
                  <a:cxn ang="0">
                    <a:pos x="163" y="78"/>
                  </a:cxn>
                  <a:cxn ang="0">
                    <a:pos x="146" y="68"/>
                  </a:cxn>
                  <a:cxn ang="0">
                    <a:pos x="127" y="60"/>
                  </a:cxn>
                  <a:cxn ang="0">
                    <a:pos x="110" y="62"/>
                  </a:cxn>
                  <a:cxn ang="0">
                    <a:pos x="91" y="70"/>
                  </a:cxn>
                  <a:cxn ang="0">
                    <a:pos x="78" y="81"/>
                  </a:cxn>
                  <a:cxn ang="0">
                    <a:pos x="65" y="95"/>
                  </a:cxn>
                  <a:cxn ang="0">
                    <a:pos x="53" y="112"/>
                  </a:cxn>
                  <a:cxn ang="0">
                    <a:pos x="46" y="129"/>
                  </a:cxn>
                  <a:cxn ang="0">
                    <a:pos x="38" y="146"/>
                  </a:cxn>
                  <a:cxn ang="0">
                    <a:pos x="23" y="159"/>
                  </a:cxn>
                  <a:cxn ang="0">
                    <a:pos x="4" y="150"/>
                  </a:cxn>
                  <a:cxn ang="0">
                    <a:pos x="2" y="136"/>
                  </a:cxn>
                </a:cxnLst>
                <a:rect l="0" t="0" r="r" b="b"/>
                <a:pathLst>
                  <a:path w="258" h="271">
                    <a:moveTo>
                      <a:pt x="2" y="136"/>
                    </a:moveTo>
                    <a:lnTo>
                      <a:pt x="2" y="133"/>
                    </a:lnTo>
                    <a:lnTo>
                      <a:pt x="2" y="129"/>
                    </a:lnTo>
                    <a:lnTo>
                      <a:pt x="2" y="125"/>
                    </a:lnTo>
                    <a:lnTo>
                      <a:pt x="4" y="121"/>
                    </a:lnTo>
                    <a:lnTo>
                      <a:pt x="4" y="117"/>
                    </a:lnTo>
                    <a:lnTo>
                      <a:pt x="4" y="116"/>
                    </a:lnTo>
                    <a:lnTo>
                      <a:pt x="6" y="110"/>
                    </a:lnTo>
                    <a:lnTo>
                      <a:pt x="6" y="106"/>
                    </a:lnTo>
                    <a:lnTo>
                      <a:pt x="8" y="104"/>
                    </a:lnTo>
                    <a:lnTo>
                      <a:pt x="9" y="100"/>
                    </a:lnTo>
                    <a:lnTo>
                      <a:pt x="9" y="95"/>
                    </a:lnTo>
                    <a:lnTo>
                      <a:pt x="11" y="91"/>
                    </a:lnTo>
                    <a:lnTo>
                      <a:pt x="15" y="85"/>
                    </a:lnTo>
                    <a:lnTo>
                      <a:pt x="21" y="78"/>
                    </a:lnTo>
                    <a:lnTo>
                      <a:pt x="25" y="70"/>
                    </a:lnTo>
                    <a:lnTo>
                      <a:pt x="28" y="64"/>
                    </a:lnTo>
                    <a:lnTo>
                      <a:pt x="34" y="59"/>
                    </a:lnTo>
                    <a:lnTo>
                      <a:pt x="40" y="53"/>
                    </a:lnTo>
                    <a:lnTo>
                      <a:pt x="46" y="45"/>
                    </a:lnTo>
                    <a:lnTo>
                      <a:pt x="51" y="39"/>
                    </a:lnTo>
                    <a:lnTo>
                      <a:pt x="57" y="34"/>
                    </a:lnTo>
                    <a:lnTo>
                      <a:pt x="65" y="30"/>
                    </a:lnTo>
                    <a:lnTo>
                      <a:pt x="70" y="24"/>
                    </a:lnTo>
                    <a:lnTo>
                      <a:pt x="78" y="20"/>
                    </a:lnTo>
                    <a:lnTo>
                      <a:pt x="82" y="19"/>
                    </a:lnTo>
                    <a:lnTo>
                      <a:pt x="85" y="15"/>
                    </a:lnTo>
                    <a:lnTo>
                      <a:pt x="87" y="15"/>
                    </a:lnTo>
                    <a:lnTo>
                      <a:pt x="93" y="13"/>
                    </a:lnTo>
                    <a:lnTo>
                      <a:pt x="97" y="11"/>
                    </a:lnTo>
                    <a:lnTo>
                      <a:pt x="101" y="9"/>
                    </a:lnTo>
                    <a:lnTo>
                      <a:pt x="103" y="7"/>
                    </a:lnTo>
                    <a:lnTo>
                      <a:pt x="108" y="7"/>
                    </a:lnTo>
                    <a:lnTo>
                      <a:pt x="112" y="5"/>
                    </a:lnTo>
                    <a:lnTo>
                      <a:pt x="116" y="3"/>
                    </a:lnTo>
                    <a:lnTo>
                      <a:pt x="120" y="3"/>
                    </a:lnTo>
                    <a:lnTo>
                      <a:pt x="123" y="3"/>
                    </a:lnTo>
                    <a:lnTo>
                      <a:pt x="127" y="1"/>
                    </a:lnTo>
                    <a:lnTo>
                      <a:pt x="131" y="1"/>
                    </a:lnTo>
                    <a:lnTo>
                      <a:pt x="135" y="1"/>
                    </a:lnTo>
                    <a:lnTo>
                      <a:pt x="139" y="1"/>
                    </a:lnTo>
                    <a:lnTo>
                      <a:pt x="142" y="0"/>
                    </a:lnTo>
                    <a:lnTo>
                      <a:pt x="146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8" y="1"/>
                    </a:lnTo>
                    <a:lnTo>
                      <a:pt x="161" y="3"/>
                    </a:lnTo>
                    <a:lnTo>
                      <a:pt x="165" y="3"/>
                    </a:lnTo>
                    <a:lnTo>
                      <a:pt x="169" y="7"/>
                    </a:lnTo>
                    <a:lnTo>
                      <a:pt x="173" y="7"/>
                    </a:lnTo>
                    <a:lnTo>
                      <a:pt x="177" y="9"/>
                    </a:lnTo>
                    <a:lnTo>
                      <a:pt x="180" y="11"/>
                    </a:lnTo>
                    <a:lnTo>
                      <a:pt x="184" y="13"/>
                    </a:lnTo>
                    <a:lnTo>
                      <a:pt x="192" y="17"/>
                    </a:lnTo>
                    <a:lnTo>
                      <a:pt x="198" y="20"/>
                    </a:lnTo>
                    <a:lnTo>
                      <a:pt x="203" y="24"/>
                    </a:lnTo>
                    <a:lnTo>
                      <a:pt x="209" y="30"/>
                    </a:lnTo>
                    <a:lnTo>
                      <a:pt x="217" y="38"/>
                    </a:lnTo>
                    <a:lnTo>
                      <a:pt x="222" y="43"/>
                    </a:lnTo>
                    <a:lnTo>
                      <a:pt x="226" y="49"/>
                    </a:lnTo>
                    <a:lnTo>
                      <a:pt x="232" y="55"/>
                    </a:lnTo>
                    <a:lnTo>
                      <a:pt x="236" y="60"/>
                    </a:lnTo>
                    <a:lnTo>
                      <a:pt x="239" y="70"/>
                    </a:lnTo>
                    <a:lnTo>
                      <a:pt x="239" y="72"/>
                    </a:lnTo>
                    <a:lnTo>
                      <a:pt x="243" y="76"/>
                    </a:lnTo>
                    <a:lnTo>
                      <a:pt x="245" y="79"/>
                    </a:lnTo>
                    <a:lnTo>
                      <a:pt x="247" y="83"/>
                    </a:lnTo>
                    <a:lnTo>
                      <a:pt x="247" y="87"/>
                    </a:lnTo>
                    <a:lnTo>
                      <a:pt x="249" y="91"/>
                    </a:lnTo>
                    <a:lnTo>
                      <a:pt x="249" y="95"/>
                    </a:lnTo>
                    <a:lnTo>
                      <a:pt x="253" y="98"/>
                    </a:lnTo>
                    <a:lnTo>
                      <a:pt x="253" y="102"/>
                    </a:lnTo>
                    <a:lnTo>
                      <a:pt x="255" y="106"/>
                    </a:lnTo>
                    <a:lnTo>
                      <a:pt x="255" y="110"/>
                    </a:lnTo>
                    <a:lnTo>
                      <a:pt x="257" y="116"/>
                    </a:lnTo>
                    <a:lnTo>
                      <a:pt x="257" y="119"/>
                    </a:lnTo>
                    <a:lnTo>
                      <a:pt x="257" y="121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8" y="135"/>
                    </a:lnTo>
                    <a:lnTo>
                      <a:pt x="258" y="138"/>
                    </a:lnTo>
                    <a:lnTo>
                      <a:pt x="258" y="142"/>
                    </a:lnTo>
                    <a:lnTo>
                      <a:pt x="258" y="146"/>
                    </a:lnTo>
                    <a:lnTo>
                      <a:pt x="258" y="150"/>
                    </a:lnTo>
                    <a:lnTo>
                      <a:pt x="258" y="154"/>
                    </a:lnTo>
                    <a:lnTo>
                      <a:pt x="258" y="159"/>
                    </a:lnTo>
                    <a:lnTo>
                      <a:pt x="258" y="161"/>
                    </a:lnTo>
                    <a:lnTo>
                      <a:pt x="258" y="167"/>
                    </a:lnTo>
                    <a:lnTo>
                      <a:pt x="257" y="171"/>
                    </a:lnTo>
                    <a:lnTo>
                      <a:pt x="257" y="174"/>
                    </a:lnTo>
                    <a:lnTo>
                      <a:pt x="257" y="178"/>
                    </a:lnTo>
                    <a:lnTo>
                      <a:pt x="255" y="182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3"/>
                    </a:lnTo>
                    <a:lnTo>
                      <a:pt x="251" y="197"/>
                    </a:lnTo>
                    <a:lnTo>
                      <a:pt x="249" y="201"/>
                    </a:lnTo>
                    <a:lnTo>
                      <a:pt x="247" y="207"/>
                    </a:lnTo>
                    <a:lnTo>
                      <a:pt x="247" y="211"/>
                    </a:lnTo>
                    <a:lnTo>
                      <a:pt x="245" y="212"/>
                    </a:lnTo>
                    <a:lnTo>
                      <a:pt x="243" y="216"/>
                    </a:lnTo>
                    <a:lnTo>
                      <a:pt x="241" y="222"/>
                    </a:lnTo>
                    <a:lnTo>
                      <a:pt x="239" y="226"/>
                    </a:lnTo>
                    <a:lnTo>
                      <a:pt x="239" y="228"/>
                    </a:lnTo>
                    <a:lnTo>
                      <a:pt x="238" y="231"/>
                    </a:lnTo>
                    <a:lnTo>
                      <a:pt x="234" y="235"/>
                    </a:lnTo>
                    <a:lnTo>
                      <a:pt x="232" y="239"/>
                    </a:lnTo>
                    <a:lnTo>
                      <a:pt x="228" y="243"/>
                    </a:lnTo>
                    <a:lnTo>
                      <a:pt x="224" y="247"/>
                    </a:lnTo>
                    <a:lnTo>
                      <a:pt x="220" y="250"/>
                    </a:lnTo>
                    <a:lnTo>
                      <a:pt x="217" y="254"/>
                    </a:lnTo>
                    <a:lnTo>
                      <a:pt x="209" y="258"/>
                    </a:lnTo>
                    <a:lnTo>
                      <a:pt x="205" y="262"/>
                    </a:lnTo>
                    <a:lnTo>
                      <a:pt x="199" y="262"/>
                    </a:lnTo>
                    <a:lnTo>
                      <a:pt x="194" y="266"/>
                    </a:lnTo>
                    <a:lnTo>
                      <a:pt x="188" y="268"/>
                    </a:lnTo>
                    <a:lnTo>
                      <a:pt x="182" y="268"/>
                    </a:lnTo>
                    <a:lnTo>
                      <a:pt x="175" y="268"/>
                    </a:lnTo>
                    <a:lnTo>
                      <a:pt x="169" y="269"/>
                    </a:lnTo>
                    <a:lnTo>
                      <a:pt x="161" y="269"/>
                    </a:lnTo>
                    <a:lnTo>
                      <a:pt x="156" y="271"/>
                    </a:lnTo>
                    <a:lnTo>
                      <a:pt x="148" y="271"/>
                    </a:lnTo>
                    <a:lnTo>
                      <a:pt x="142" y="271"/>
                    </a:lnTo>
                    <a:lnTo>
                      <a:pt x="135" y="269"/>
                    </a:lnTo>
                    <a:lnTo>
                      <a:pt x="129" y="269"/>
                    </a:lnTo>
                    <a:lnTo>
                      <a:pt x="122" y="268"/>
                    </a:lnTo>
                    <a:lnTo>
                      <a:pt x="116" y="268"/>
                    </a:lnTo>
                    <a:lnTo>
                      <a:pt x="108" y="266"/>
                    </a:lnTo>
                    <a:lnTo>
                      <a:pt x="101" y="266"/>
                    </a:lnTo>
                    <a:lnTo>
                      <a:pt x="95" y="264"/>
                    </a:lnTo>
                    <a:lnTo>
                      <a:pt x="89" y="262"/>
                    </a:lnTo>
                    <a:lnTo>
                      <a:pt x="82" y="258"/>
                    </a:lnTo>
                    <a:lnTo>
                      <a:pt x="76" y="258"/>
                    </a:lnTo>
                    <a:lnTo>
                      <a:pt x="70" y="256"/>
                    </a:lnTo>
                    <a:lnTo>
                      <a:pt x="66" y="252"/>
                    </a:lnTo>
                    <a:lnTo>
                      <a:pt x="59" y="250"/>
                    </a:lnTo>
                    <a:lnTo>
                      <a:pt x="55" y="249"/>
                    </a:lnTo>
                    <a:lnTo>
                      <a:pt x="51" y="245"/>
                    </a:lnTo>
                    <a:lnTo>
                      <a:pt x="47" y="243"/>
                    </a:lnTo>
                    <a:lnTo>
                      <a:pt x="42" y="239"/>
                    </a:lnTo>
                    <a:lnTo>
                      <a:pt x="42" y="237"/>
                    </a:lnTo>
                    <a:lnTo>
                      <a:pt x="42" y="235"/>
                    </a:lnTo>
                    <a:lnTo>
                      <a:pt x="47" y="233"/>
                    </a:lnTo>
                    <a:lnTo>
                      <a:pt x="51" y="231"/>
                    </a:lnTo>
                    <a:lnTo>
                      <a:pt x="55" y="231"/>
                    </a:lnTo>
                    <a:lnTo>
                      <a:pt x="57" y="231"/>
                    </a:lnTo>
                    <a:lnTo>
                      <a:pt x="65" y="231"/>
                    </a:lnTo>
                    <a:lnTo>
                      <a:pt x="66" y="231"/>
                    </a:lnTo>
                    <a:lnTo>
                      <a:pt x="72" y="231"/>
                    </a:lnTo>
                    <a:lnTo>
                      <a:pt x="80" y="231"/>
                    </a:lnTo>
                    <a:lnTo>
                      <a:pt x="85" y="231"/>
                    </a:lnTo>
                    <a:lnTo>
                      <a:pt x="91" y="228"/>
                    </a:lnTo>
                    <a:lnTo>
                      <a:pt x="97" y="228"/>
                    </a:lnTo>
                    <a:lnTo>
                      <a:pt x="103" y="228"/>
                    </a:lnTo>
                    <a:lnTo>
                      <a:pt x="110" y="228"/>
                    </a:lnTo>
                    <a:lnTo>
                      <a:pt x="116" y="226"/>
                    </a:lnTo>
                    <a:lnTo>
                      <a:pt x="122" y="224"/>
                    </a:lnTo>
                    <a:lnTo>
                      <a:pt x="127" y="222"/>
                    </a:lnTo>
                    <a:lnTo>
                      <a:pt x="133" y="222"/>
                    </a:lnTo>
                    <a:lnTo>
                      <a:pt x="141" y="220"/>
                    </a:lnTo>
                    <a:lnTo>
                      <a:pt x="146" y="216"/>
                    </a:lnTo>
                    <a:lnTo>
                      <a:pt x="150" y="214"/>
                    </a:lnTo>
                    <a:lnTo>
                      <a:pt x="156" y="212"/>
                    </a:lnTo>
                    <a:lnTo>
                      <a:pt x="161" y="209"/>
                    </a:lnTo>
                    <a:lnTo>
                      <a:pt x="165" y="207"/>
                    </a:lnTo>
                    <a:lnTo>
                      <a:pt x="169" y="201"/>
                    </a:lnTo>
                    <a:lnTo>
                      <a:pt x="173" y="197"/>
                    </a:lnTo>
                    <a:lnTo>
                      <a:pt x="175" y="193"/>
                    </a:lnTo>
                    <a:lnTo>
                      <a:pt x="177" y="190"/>
                    </a:lnTo>
                    <a:lnTo>
                      <a:pt x="179" y="186"/>
                    </a:lnTo>
                    <a:lnTo>
                      <a:pt x="182" y="182"/>
                    </a:lnTo>
                    <a:lnTo>
                      <a:pt x="182" y="176"/>
                    </a:lnTo>
                    <a:lnTo>
                      <a:pt x="186" y="173"/>
                    </a:lnTo>
                    <a:lnTo>
                      <a:pt x="186" y="167"/>
                    </a:lnTo>
                    <a:lnTo>
                      <a:pt x="188" y="165"/>
                    </a:lnTo>
                    <a:lnTo>
                      <a:pt x="188" y="159"/>
                    </a:lnTo>
                    <a:lnTo>
                      <a:pt x="188" y="155"/>
                    </a:lnTo>
                    <a:lnTo>
                      <a:pt x="188" y="150"/>
                    </a:lnTo>
                    <a:lnTo>
                      <a:pt x="190" y="146"/>
                    </a:lnTo>
                    <a:lnTo>
                      <a:pt x="190" y="142"/>
                    </a:lnTo>
                    <a:lnTo>
                      <a:pt x="190" y="136"/>
                    </a:lnTo>
                    <a:lnTo>
                      <a:pt x="190" y="133"/>
                    </a:lnTo>
                    <a:lnTo>
                      <a:pt x="190" y="129"/>
                    </a:lnTo>
                    <a:lnTo>
                      <a:pt x="188" y="123"/>
                    </a:lnTo>
                    <a:lnTo>
                      <a:pt x="188" y="119"/>
                    </a:lnTo>
                    <a:lnTo>
                      <a:pt x="186" y="116"/>
                    </a:lnTo>
                    <a:lnTo>
                      <a:pt x="186" y="110"/>
                    </a:lnTo>
                    <a:lnTo>
                      <a:pt x="184" y="106"/>
                    </a:lnTo>
                    <a:lnTo>
                      <a:pt x="182" y="102"/>
                    </a:lnTo>
                    <a:lnTo>
                      <a:pt x="179" y="98"/>
                    </a:lnTo>
                    <a:lnTo>
                      <a:pt x="179" y="95"/>
                    </a:lnTo>
                    <a:lnTo>
                      <a:pt x="175" y="91"/>
                    </a:lnTo>
                    <a:lnTo>
                      <a:pt x="173" y="87"/>
                    </a:lnTo>
                    <a:lnTo>
                      <a:pt x="169" y="83"/>
                    </a:lnTo>
                    <a:lnTo>
                      <a:pt x="167" y="81"/>
                    </a:lnTo>
                    <a:lnTo>
                      <a:pt x="163" y="78"/>
                    </a:lnTo>
                    <a:lnTo>
                      <a:pt x="160" y="76"/>
                    </a:lnTo>
                    <a:lnTo>
                      <a:pt x="156" y="74"/>
                    </a:lnTo>
                    <a:lnTo>
                      <a:pt x="152" y="70"/>
                    </a:lnTo>
                    <a:lnTo>
                      <a:pt x="146" y="68"/>
                    </a:lnTo>
                    <a:lnTo>
                      <a:pt x="142" y="66"/>
                    </a:lnTo>
                    <a:lnTo>
                      <a:pt x="137" y="64"/>
                    </a:lnTo>
                    <a:lnTo>
                      <a:pt x="131" y="62"/>
                    </a:lnTo>
                    <a:lnTo>
                      <a:pt x="127" y="60"/>
                    </a:lnTo>
                    <a:lnTo>
                      <a:pt x="122" y="60"/>
                    </a:lnTo>
                    <a:lnTo>
                      <a:pt x="118" y="60"/>
                    </a:lnTo>
                    <a:lnTo>
                      <a:pt x="114" y="62"/>
                    </a:lnTo>
                    <a:lnTo>
                      <a:pt x="110" y="62"/>
                    </a:lnTo>
                    <a:lnTo>
                      <a:pt x="104" y="64"/>
                    </a:lnTo>
                    <a:lnTo>
                      <a:pt x="101" y="66"/>
                    </a:lnTo>
                    <a:lnTo>
                      <a:pt x="97" y="68"/>
                    </a:lnTo>
                    <a:lnTo>
                      <a:pt x="91" y="70"/>
                    </a:lnTo>
                    <a:lnTo>
                      <a:pt x="87" y="72"/>
                    </a:lnTo>
                    <a:lnTo>
                      <a:pt x="85" y="76"/>
                    </a:lnTo>
                    <a:lnTo>
                      <a:pt x="82" y="79"/>
                    </a:lnTo>
                    <a:lnTo>
                      <a:pt x="78" y="81"/>
                    </a:lnTo>
                    <a:lnTo>
                      <a:pt x="72" y="85"/>
                    </a:lnTo>
                    <a:lnTo>
                      <a:pt x="70" y="89"/>
                    </a:lnTo>
                    <a:lnTo>
                      <a:pt x="66" y="91"/>
                    </a:lnTo>
                    <a:lnTo>
                      <a:pt x="65" y="95"/>
                    </a:lnTo>
                    <a:lnTo>
                      <a:pt x="61" y="100"/>
                    </a:lnTo>
                    <a:lnTo>
                      <a:pt x="57" y="104"/>
                    </a:lnTo>
                    <a:lnTo>
                      <a:pt x="55" y="108"/>
                    </a:lnTo>
                    <a:lnTo>
                      <a:pt x="53" y="112"/>
                    </a:lnTo>
                    <a:lnTo>
                      <a:pt x="51" y="116"/>
                    </a:lnTo>
                    <a:lnTo>
                      <a:pt x="49" y="121"/>
                    </a:lnTo>
                    <a:lnTo>
                      <a:pt x="46" y="125"/>
                    </a:lnTo>
                    <a:lnTo>
                      <a:pt x="46" y="129"/>
                    </a:lnTo>
                    <a:lnTo>
                      <a:pt x="42" y="135"/>
                    </a:lnTo>
                    <a:lnTo>
                      <a:pt x="42" y="138"/>
                    </a:lnTo>
                    <a:lnTo>
                      <a:pt x="40" y="144"/>
                    </a:lnTo>
                    <a:lnTo>
                      <a:pt x="38" y="146"/>
                    </a:lnTo>
                    <a:lnTo>
                      <a:pt x="36" y="152"/>
                    </a:lnTo>
                    <a:lnTo>
                      <a:pt x="32" y="154"/>
                    </a:lnTo>
                    <a:lnTo>
                      <a:pt x="30" y="155"/>
                    </a:lnTo>
                    <a:lnTo>
                      <a:pt x="23" y="159"/>
                    </a:lnTo>
                    <a:lnTo>
                      <a:pt x="17" y="159"/>
                    </a:lnTo>
                    <a:lnTo>
                      <a:pt x="9" y="157"/>
                    </a:lnTo>
                    <a:lnTo>
                      <a:pt x="6" y="152"/>
                    </a:lnTo>
                    <a:lnTo>
                      <a:pt x="4" y="150"/>
                    </a:lnTo>
                    <a:lnTo>
                      <a:pt x="2" y="146"/>
                    </a:lnTo>
                    <a:lnTo>
                      <a:pt x="0" y="140"/>
                    </a:lnTo>
                    <a:lnTo>
                      <a:pt x="2" y="136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8"/>
              <p:cNvSpPr>
                <a:spLocks/>
              </p:cNvSpPr>
              <p:nvPr/>
            </p:nvSpPr>
            <p:spPr bwMode="auto">
              <a:xfrm>
                <a:off x="4970463" y="3935413"/>
                <a:ext cx="596900" cy="457200"/>
              </a:xfrm>
              <a:custGeom>
                <a:avLst/>
                <a:gdLst/>
                <a:ahLst/>
                <a:cxnLst>
                  <a:cxn ang="0">
                    <a:pos x="17" y="511"/>
                  </a:cxn>
                  <a:cxn ang="0">
                    <a:pos x="40" y="464"/>
                  </a:cxn>
                  <a:cxn ang="0">
                    <a:pos x="63" y="420"/>
                  </a:cxn>
                  <a:cxn ang="0">
                    <a:pos x="88" y="378"/>
                  </a:cxn>
                  <a:cxn ang="0">
                    <a:pos x="114" y="340"/>
                  </a:cxn>
                  <a:cxn ang="0">
                    <a:pos x="141" y="302"/>
                  </a:cxn>
                  <a:cxn ang="0">
                    <a:pos x="171" y="268"/>
                  </a:cxn>
                  <a:cxn ang="0">
                    <a:pos x="203" y="236"/>
                  </a:cxn>
                  <a:cxn ang="0">
                    <a:pos x="240" y="205"/>
                  </a:cxn>
                  <a:cxn ang="0">
                    <a:pos x="276" y="175"/>
                  </a:cxn>
                  <a:cxn ang="0">
                    <a:pos x="316" y="146"/>
                  </a:cxn>
                  <a:cxn ang="0">
                    <a:pos x="359" y="116"/>
                  </a:cxn>
                  <a:cxn ang="0">
                    <a:pos x="407" y="89"/>
                  </a:cxn>
                  <a:cxn ang="0">
                    <a:pos x="435" y="76"/>
                  </a:cxn>
                  <a:cxn ang="0">
                    <a:pos x="462" y="63"/>
                  </a:cxn>
                  <a:cxn ang="0">
                    <a:pos x="489" y="53"/>
                  </a:cxn>
                  <a:cxn ang="0">
                    <a:pos x="513" y="42"/>
                  </a:cxn>
                  <a:cxn ang="0">
                    <a:pos x="540" y="30"/>
                  </a:cxn>
                  <a:cxn ang="0">
                    <a:pos x="566" y="21"/>
                  </a:cxn>
                  <a:cxn ang="0">
                    <a:pos x="595" y="11"/>
                  </a:cxn>
                  <a:cxn ang="0">
                    <a:pos x="620" y="9"/>
                  </a:cxn>
                  <a:cxn ang="0">
                    <a:pos x="644" y="8"/>
                  </a:cxn>
                  <a:cxn ang="0">
                    <a:pos x="667" y="8"/>
                  </a:cxn>
                  <a:cxn ang="0">
                    <a:pos x="692" y="8"/>
                  </a:cxn>
                  <a:cxn ang="0">
                    <a:pos x="717" y="6"/>
                  </a:cxn>
                  <a:cxn ang="0">
                    <a:pos x="745" y="0"/>
                  </a:cxn>
                  <a:cxn ang="0">
                    <a:pos x="753" y="17"/>
                  </a:cxn>
                  <a:cxn ang="0">
                    <a:pos x="728" y="30"/>
                  </a:cxn>
                  <a:cxn ang="0">
                    <a:pos x="707" y="40"/>
                  </a:cxn>
                  <a:cxn ang="0">
                    <a:pos x="686" y="51"/>
                  </a:cxn>
                  <a:cxn ang="0">
                    <a:pos x="667" y="63"/>
                  </a:cxn>
                  <a:cxn ang="0">
                    <a:pos x="650" y="76"/>
                  </a:cxn>
                  <a:cxn ang="0">
                    <a:pos x="627" y="87"/>
                  </a:cxn>
                  <a:cxn ang="0">
                    <a:pos x="603" y="99"/>
                  </a:cxn>
                  <a:cxn ang="0">
                    <a:pos x="574" y="108"/>
                  </a:cxn>
                  <a:cxn ang="0">
                    <a:pos x="549" y="118"/>
                  </a:cxn>
                  <a:cxn ang="0">
                    <a:pos x="527" y="129"/>
                  </a:cxn>
                  <a:cxn ang="0">
                    <a:pos x="504" y="139"/>
                  </a:cxn>
                  <a:cxn ang="0">
                    <a:pos x="479" y="148"/>
                  </a:cxn>
                  <a:cxn ang="0">
                    <a:pos x="452" y="161"/>
                  </a:cxn>
                  <a:cxn ang="0">
                    <a:pos x="411" y="184"/>
                  </a:cxn>
                  <a:cxn ang="0">
                    <a:pos x="367" y="209"/>
                  </a:cxn>
                  <a:cxn ang="0">
                    <a:pos x="327" y="234"/>
                  </a:cxn>
                  <a:cxn ang="0">
                    <a:pos x="287" y="260"/>
                  </a:cxn>
                  <a:cxn ang="0">
                    <a:pos x="251" y="285"/>
                  </a:cxn>
                  <a:cxn ang="0">
                    <a:pos x="217" y="312"/>
                  </a:cxn>
                  <a:cxn ang="0">
                    <a:pos x="186" y="340"/>
                  </a:cxn>
                  <a:cxn ang="0">
                    <a:pos x="156" y="369"/>
                  </a:cxn>
                  <a:cxn ang="0">
                    <a:pos x="126" y="403"/>
                  </a:cxn>
                  <a:cxn ang="0">
                    <a:pos x="101" y="437"/>
                  </a:cxn>
                  <a:cxn ang="0">
                    <a:pos x="76" y="475"/>
                  </a:cxn>
                  <a:cxn ang="0">
                    <a:pos x="53" y="519"/>
                  </a:cxn>
                  <a:cxn ang="0">
                    <a:pos x="34" y="566"/>
                  </a:cxn>
                  <a:cxn ang="0">
                    <a:pos x="17" y="576"/>
                  </a:cxn>
                  <a:cxn ang="0">
                    <a:pos x="0" y="561"/>
                  </a:cxn>
                </a:cxnLst>
                <a:rect l="0" t="0" r="r" b="b"/>
                <a:pathLst>
                  <a:path w="753" h="576">
                    <a:moveTo>
                      <a:pt x="2" y="553"/>
                    </a:moveTo>
                    <a:lnTo>
                      <a:pt x="6" y="543"/>
                    </a:lnTo>
                    <a:lnTo>
                      <a:pt x="10" y="532"/>
                    </a:lnTo>
                    <a:lnTo>
                      <a:pt x="13" y="523"/>
                    </a:lnTo>
                    <a:lnTo>
                      <a:pt x="17" y="511"/>
                    </a:lnTo>
                    <a:lnTo>
                      <a:pt x="23" y="502"/>
                    </a:lnTo>
                    <a:lnTo>
                      <a:pt x="27" y="492"/>
                    </a:lnTo>
                    <a:lnTo>
                      <a:pt x="32" y="483"/>
                    </a:lnTo>
                    <a:lnTo>
                      <a:pt x="36" y="473"/>
                    </a:lnTo>
                    <a:lnTo>
                      <a:pt x="40" y="464"/>
                    </a:lnTo>
                    <a:lnTo>
                      <a:pt x="44" y="454"/>
                    </a:lnTo>
                    <a:lnTo>
                      <a:pt x="49" y="445"/>
                    </a:lnTo>
                    <a:lnTo>
                      <a:pt x="53" y="437"/>
                    </a:lnTo>
                    <a:lnTo>
                      <a:pt x="59" y="428"/>
                    </a:lnTo>
                    <a:lnTo>
                      <a:pt x="63" y="420"/>
                    </a:lnTo>
                    <a:lnTo>
                      <a:pt x="69" y="410"/>
                    </a:lnTo>
                    <a:lnTo>
                      <a:pt x="74" y="403"/>
                    </a:lnTo>
                    <a:lnTo>
                      <a:pt x="78" y="395"/>
                    </a:lnTo>
                    <a:lnTo>
                      <a:pt x="84" y="386"/>
                    </a:lnTo>
                    <a:lnTo>
                      <a:pt x="88" y="378"/>
                    </a:lnTo>
                    <a:lnTo>
                      <a:pt x="93" y="371"/>
                    </a:lnTo>
                    <a:lnTo>
                      <a:pt x="99" y="361"/>
                    </a:lnTo>
                    <a:lnTo>
                      <a:pt x="103" y="353"/>
                    </a:lnTo>
                    <a:lnTo>
                      <a:pt x="108" y="346"/>
                    </a:lnTo>
                    <a:lnTo>
                      <a:pt x="114" y="340"/>
                    </a:lnTo>
                    <a:lnTo>
                      <a:pt x="120" y="331"/>
                    </a:lnTo>
                    <a:lnTo>
                      <a:pt x="126" y="325"/>
                    </a:lnTo>
                    <a:lnTo>
                      <a:pt x="129" y="317"/>
                    </a:lnTo>
                    <a:lnTo>
                      <a:pt x="135" y="310"/>
                    </a:lnTo>
                    <a:lnTo>
                      <a:pt x="141" y="302"/>
                    </a:lnTo>
                    <a:lnTo>
                      <a:pt x="148" y="296"/>
                    </a:lnTo>
                    <a:lnTo>
                      <a:pt x="154" y="289"/>
                    </a:lnTo>
                    <a:lnTo>
                      <a:pt x="160" y="283"/>
                    </a:lnTo>
                    <a:lnTo>
                      <a:pt x="165" y="275"/>
                    </a:lnTo>
                    <a:lnTo>
                      <a:pt x="171" y="268"/>
                    </a:lnTo>
                    <a:lnTo>
                      <a:pt x="179" y="260"/>
                    </a:lnTo>
                    <a:lnTo>
                      <a:pt x="184" y="255"/>
                    </a:lnTo>
                    <a:lnTo>
                      <a:pt x="190" y="249"/>
                    </a:lnTo>
                    <a:lnTo>
                      <a:pt x="196" y="241"/>
                    </a:lnTo>
                    <a:lnTo>
                      <a:pt x="203" y="236"/>
                    </a:lnTo>
                    <a:lnTo>
                      <a:pt x="211" y="230"/>
                    </a:lnTo>
                    <a:lnTo>
                      <a:pt x="217" y="222"/>
                    </a:lnTo>
                    <a:lnTo>
                      <a:pt x="224" y="217"/>
                    </a:lnTo>
                    <a:lnTo>
                      <a:pt x="232" y="211"/>
                    </a:lnTo>
                    <a:lnTo>
                      <a:pt x="240" y="205"/>
                    </a:lnTo>
                    <a:lnTo>
                      <a:pt x="245" y="198"/>
                    </a:lnTo>
                    <a:lnTo>
                      <a:pt x="253" y="192"/>
                    </a:lnTo>
                    <a:lnTo>
                      <a:pt x="260" y="186"/>
                    </a:lnTo>
                    <a:lnTo>
                      <a:pt x="270" y="180"/>
                    </a:lnTo>
                    <a:lnTo>
                      <a:pt x="276" y="175"/>
                    </a:lnTo>
                    <a:lnTo>
                      <a:pt x="285" y="169"/>
                    </a:lnTo>
                    <a:lnTo>
                      <a:pt x="293" y="163"/>
                    </a:lnTo>
                    <a:lnTo>
                      <a:pt x="300" y="158"/>
                    </a:lnTo>
                    <a:lnTo>
                      <a:pt x="308" y="152"/>
                    </a:lnTo>
                    <a:lnTo>
                      <a:pt x="316" y="146"/>
                    </a:lnTo>
                    <a:lnTo>
                      <a:pt x="323" y="139"/>
                    </a:lnTo>
                    <a:lnTo>
                      <a:pt x="333" y="133"/>
                    </a:lnTo>
                    <a:lnTo>
                      <a:pt x="342" y="127"/>
                    </a:lnTo>
                    <a:lnTo>
                      <a:pt x="352" y="122"/>
                    </a:lnTo>
                    <a:lnTo>
                      <a:pt x="359" y="116"/>
                    </a:lnTo>
                    <a:lnTo>
                      <a:pt x="369" y="110"/>
                    </a:lnTo>
                    <a:lnTo>
                      <a:pt x="378" y="104"/>
                    </a:lnTo>
                    <a:lnTo>
                      <a:pt x="388" y="101"/>
                    </a:lnTo>
                    <a:lnTo>
                      <a:pt x="397" y="93"/>
                    </a:lnTo>
                    <a:lnTo>
                      <a:pt x="407" y="89"/>
                    </a:lnTo>
                    <a:lnTo>
                      <a:pt x="413" y="85"/>
                    </a:lnTo>
                    <a:lnTo>
                      <a:pt x="418" y="84"/>
                    </a:lnTo>
                    <a:lnTo>
                      <a:pt x="424" y="80"/>
                    </a:lnTo>
                    <a:lnTo>
                      <a:pt x="430" y="78"/>
                    </a:lnTo>
                    <a:lnTo>
                      <a:pt x="435" y="76"/>
                    </a:lnTo>
                    <a:lnTo>
                      <a:pt x="441" y="72"/>
                    </a:lnTo>
                    <a:lnTo>
                      <a:pt x="445" y="70"/>
                    </a:lnTo>
                    <a:lnTo>
                      <a:pt x="452" y="68"/>
                    </a:lnTo>
                    <a:lnTo>
                      <a:pt x="456" y="66"/>
                    </a:lnTo>
                    <a:lnTo>
                      <a:pt x="462" y="63"/>
                    </a:lnTo>
                    <a:lnTo>
                      <a:pt x="468" y="61"/>
                    </a:lnTo>
                    <a:lnTo>
                      <a:pt x="473" y="59"/>
                    </a:lnTo>
                    <a:lnTo>
                      <a:pt x="477" y="57"/>
                    </a:lnTo>
                    <a:lnTo>
                      <a:pt x="483" y="55"/>
                    </a:lnTo>
                    <a:lnTo>
                      <a:pt x="489" y="53"/>
                    </a:lnTo>
                    <a:lnTo>
                      <a:pt x="492" y="51"/>
                    </a:lnTo>
                    <a:lnTo>
                      <a:pt x="498" y="47"/>
                    </a:lnTo>
                    <a:lnTo>
                      <a:pt x="504" y="46"/>
                    </a:lnTo>
                    <a:lnTo>
                      <a:pt x="508" y="46"/>
                    </a:lnTo>
                    <a:lnTo>
                      <a:pt x="513" y="42"/>
                    </a:lnTo>
                    <a:lnTo>
                      <a:pt x="517" y="40"/>
                    </a:lnTo>
                    <a:lnTo>
                      <a:pt x="523" y="38"/>
                    </a:lnTo>
                    <a:lnTo>
                      <a:pt x="528" y="36"/>
                    </a:lnTo>
                    <a:lnTo>
                      <a:pt x="534" y="34"/>
                    </a:lnTo>
                    <a:lnTo>
                      <a:pt x="540" y="30"/>
                    </a:lnTo>
                    <a:lnTo>
                      <a:pt x="544" y="30"/>
                    </a:lnTo>
                    <a:lnTo>
                      <a:pt x="549" y="27"/>
                    </a:lnTo>
                    <a:lnTo>
                      <a:pt x="555" y="25"/>
                    </a:lnTo>
                    <a:lnTo>
                      <a:pt x="561" y="25"/>
                    </a:lnTo>
                    <a:lnTo>
                      <a:pt x="566" y="21"/>
                    </a:lnTo>
                    <a:lnTo>
                      <a:pt x="574" y="19"/>
                    </a:lnTo>
                    <a:lnTo>
                      <a:pt x="580" y="17"/>
                    </a:lnTo>
                    <a:lnTo>
                      <a:pt x="585" y="15"/>
                    </a:lnTo>
                    <a:lnTo>
                      <a:pt x="589" y="13"/>
                    </a:lnTo>
                    <a:lnTo>
                      <a:pt x="595" y="11"/>
                    </a:lnTo>
                    <a:lnTo>
                      <a:pt x="601" y="11"/>
                    </a:lnTo>
                    <a:lnTo>
                      <a:pt x="604" y="9"/>
                    </a:lnTo>
                    <a:lnTo>
                      <a:pt x="610" y="9"/>
                    </a:lnTo>
                    <a:lnTo>
                      <a:pt x="616" y="9"/>
                    </a:lnTo>
                    <a:lnTo>
                      <a:pt x="620" y="9"/>
                    </a:lnTo>
                    <a:lnTo>
                      <a:pt x="625" y="8"/>
                    </a:lnTo>
                    <a:lnTo>
                      <a:pt x="629" y="8"/>
                    </a:lnTo>
                    <a:lnTo>
                      <a:pt x="635" y="8"/>
                    </a:lnTo>
                    <a:lnTo>
                      <a:pt x="641" y="8"/>
                    </a:lnTo>
                    <a:lnTo>
                      <a:pt x="644" y="8"/>
                    </a:lnTo>
                    <a:lnTo>
                      <a:pt x="650" y="8"/>
                    </a:lnTo>
                    <a:lnTo>
                      <a:pt x="654" y="8"/>
                    </a:lnTo>
                    <a:lnTo>
                      <a:pt x="658" y="8"/>
                    </a:lnTo>
                    <a:lnTo>
                      <a:pt x="661" y="8"/>
                    </a:lnTo>
                    <a:lnTo>
                      <a:pt x="667" y="8"/>
                    </a:lnTo>
                    <a:lnTo>
                      <a:pt x="671" y="8"/>
                    </a:lnTo>
                    <a:lnTo>
                      <a:pt x="677" y="8"/>
                    </a:lnTo>
                    <a:lnTo>
                      <a:pt x="682" y="8"/>
                    </a:lnTo>
                    <a:lnTo>
                      <a:pt x="686" y="8"/>
                    </a:lnTo>
                    <a:lnTo>
                      <a:pt x="692" y="8"/>
                    </a:lnTo>
                    <a:lnTo>
                      <a:pt x="698" y="8"/>
                    </a:lnTo>
                    <a:lnTo>
                      <a:pt x="701" y="6"/>
                    </a:lnTo>
                    <a:lnTo>
                      <a:pt x="707" y="6"/>
                    </a:lnTo>
                    <a:lnTo>
                      <a:pt x="711" y="6"/>
                    </a:lnTo>
                    <a:lnTo>
                      <a:pt x="717" y="6"/>
                    </a:lnTo>
                    <a:lnTo>
                      <a:pt x="722" y="4"/>
                    </a:lnTo>
                    <a:lnTo>
                      <a:pt x="728" y="2"/>
                    </a:lnTo>
                    <a:lnTo>
                      <a:pt x="734" y="2"/>
                    </a:lnTo>
                    <a:lnTo>
                      <a:pt x="739" y="2"/>
                    </a:lnTo>
                    <a:lnTo>
                      <a:pt x="745" y="0"/>
                    </a:lnTo>
                    <a:lnTo>
                      <a:pt x="749" y="2"/>
                    </a:lnTo>
                    <a:lnTo>
                      <a:pt x="753" y="6"/>
                    </a:lnTo>
                    <a:lnTo>
                      <a:pt x="753" y="9"/>
                    </a:lnTo>
                    <a:lnTo>
                      <a:pt x="753" y="13"/>
                    </a:lnTo>
                    <a:lnTo>
                      <a:pt x="753" y="17"/>
                    </a:lnTo>
                    <a:lnTo>
                      <a:pt x="749" y="23"/>
                    </a:lnTo>
                    <a:lnTo>
                      <a:pt x="745" y="25"/>
                    </a:lnTo>
                    <a:lnTo>
                      <a:pt x="739" y="27"/>
                    </a:lnTo>
                    <a:lnTo>
                      <a:pt x="734" y="27"/>
                    </a:lnTo>
                    <a:lnTo>
                      <a:pt x="728" y="30"/>
                    </a:lnTo>
                    <a:lnTo>
                      <a:pt x="724" y="30"/>
                    </a:lnTo>
                    <a:lnTo>
                      <a:pt x="718" y="32"/>
                    </a:lnTo>
                    <a:lnTo>
                      <a:pt x="715" y="34"/>
                    </a:lnTo>
                    <a:lnTo>
                      <a:pt x="711" y="36"/>
                    </a:lnTo>
                    <a:lnTo>
                      <a:pt x="707" y="40"/>
                    </a:lnTo>
                    <a:lnTo>
                      <a:pt x="701" y="42"/>
                    </a:lnTo>
                    <a:lnTo>
                      <a:pt x="698" y="44"/>
                    </a:lnTo>
                    <a:lnTo>
                      <a:pt x="696" y="46"/>
                    </a:lnTo>
                    <a:lnTo>
                      <a:pt x="690" y="47"/>
                    </a:lnTo>
                    <a:lnTo>
                      <a:pt x="686" y="51"/>
                    </a:lnTo>
                    <a:lnTo>
                      <a:pt x="682" y="53"/>
                    </a:lnTo>
                    <a:lnTo>
                      <a:pt x="680" y="55"/>
                    </a:lnTo>
                    <a:lnTo>
                      <a:pt x="677" y="59"/>
                    </a:lnTo>
                    <a:lnTo>
                      <a:pt x="671" y="61"/>
                    </a:lnTo>
                    <a:lnTo>
                      <a:pt x="667" y="63"/>
                    </a:lnTo>
                    <a:lnTo>
                      <a:pt x="665" y="66"/>
                    </a:lnTo>
                    <a:lnTo>
                      <a:pt x="661" y="70"/>
                    </a:lnTo>
                    <a:lnTo>
                      <a:pt x="656" y="70"/>
                    </a:lnTo>
                    <a:lnTo>
                      <a:pt x="652" y="74"/>
                    </a:lnTo>
                    <a:lnTo>
                      <a:pt x="650" y="76"/>
                    </a:lnTo>
                    <a:lnTo>
                      <a:pt x="646" y="78"/>
                    </a:lnTo>
                    <a:lnTo>
                      <a:pt x="641" y="82"/>
                    </a:lnTo>
                    <a:lnTo>
                      <a:pt x="637" y="84"/>
                    </a:lnTo>
                    <a:lnTo>
                      <a:pt x="631" y="85"/>
                    </a:lnTo>
                    <a:lnTo>
                      <a:pt x="627" y="87"/>
                    </a:lnTo>
                    <a:lnTo>
                      <a:pt x="623" y="91"/>
                    </a:lnTo>
                    <a:lnTo>
                      <a:pt x="620" y="91"/>
                    </a:lnTo>
                    <a:lnTo>
                      <a:pt x="614" y="93"/>
                    </a:lnTo>
                    <a:lnTo>
                      <a:pt x="610" y="97"/>
                    </a:lnTo>
                    <a:lnTo>
                      <a:pt x="603" y="99"/>
                    </a:lnTo>
                    <a:lnTo>
                      <a:pt x="597" y="101"/>
                    </a:lnTo>
                    <a:lnTo>
                      <a:pt x="591" y="103"/>
                    </a:lnTo>
                    <a:lnTo>
                      <a:pt x="585" y="104"/>
                    </a:lnTo>
                    <a:lnTo>
                      <a:pt x="580" y="106"/>
                    </a:lnTo>
                    <a:lnTo>
                      <a:pt x="574" y="108"/>
                    </a:lnTo>
                    <a:lnTo>
                      <a:pt x="570" y="110"/>
                    </a:lnTo>
                    <a:lnTo>
                      <a:pt x="565" y="112"/>
                    </a:lnTo>
                    <a:lnTo>
                      <a:pt x="559" y="116"/>
                    </a:lnTo>
                    <a:lnTo>
                      <a:pt x="555" y="116"/>
                    </a:lnTo>
                    <a:lnTo>
                      <a:pt x="549" y="118"/>
                    </a:lnTo>
                    <a:lnTo>
                      <a:pt x="546" y="122"/>
                    </a:lnTo>
                    <a:lnTo>
                      <a:pt x="540" y="122"/>
                    </a:lnTo>
                    <a:lnTo>
                      <a:pt x="536" y="123"/>
                    </a:lnTo>
                    <a:lnTo>
                      <a:pt x="530" y="127"/>
                    </a:lnTo>
                    <a:lnTo>
                      <a:pt x="527" y="129"/>
                    </a:lnTo>
                    <a:lnTo>
                      <a:pt x="521" y="131"/>
                    </a:lnTo>
                    <a:lnTo>
                      <a:pt x="517" y="133"/>
                    </a:lnTo>
                    <a:lnTo>
                      <a:pt x="513" y="135"/>
                    </a:lnTo>
                    <a:lnTo>
                      <a:pt x="508" y="137"/>
                    </a:lnTo>
                    <a:lnTo>
                      <a:pt x="504" y="139"/>
                    </a:lnTo>
                    <a:lnTo>
                      <a:pt x="498" y="141"/>
                    </a:lnTo>
                    <a:lnTo>
                      <a:pt x="494" y="142"/>
                    </a:lnTo>
                    <a:lnTo>
                      <a:pt x="489" y="144"/>
                    </a:lnTo>
                    <a:lnTo>
                      <a:pt x="483" y="146"/>
                    </a:lnTo>
                    <a:lnTo>
                      <a:pt x="479" y="148"/>
                    </a:lnTo>
                    <a:lnTo>
                      <a:pt x="473" y="152"/>
                    </a:lnTo>
                    <a:lnTo>
                      <a:pt x="468" y="154"/>
                    </a:lnTo>
                    <a:lnTo>
                      <a:pt x="462" y="156"/>
                    </a:lnTo>
                    <a:lnTo>
                      <a:pt x="458" y="158"/>
                    </a:lnTo>
                    <a:lnTo>
                      <a:pt x="452" y="161"/>
                    </a:lnTo>
                    <a:lnTo>
                      <a:pt x="447" y="163"/>
                    </a:lnTo>
                    <a:lnTo>
                      <a:pt x="437" y="169"/>
                    </a:lnTo>
                    <a:lnTo>
                      <a:pt x="428" y="175"/>
                    </a:lnTo>
                    <a:lnTo>
                      <a:pt x="418" y="179"/>
                    </a:lnTo>
                    <a:lnTo>
                      <a:pt x="411" y="184"/>
                    </a:lnTo>
                    <a:lnTo>
                      <a:pt x="401" y="188"/>
                    </a:lnTo>
                    <a:lnTo>
                      <a:pt x="392" y="194"/>
                    </a:lnTo>
                    <a:lnTo>
                      <a:pt x="384" y="199"/>
                    </a:lnTo>
                    <a:lnTo>
                      <a:pt x="376" y="205"/>
                    </a:lnTo>
                    <a:lnTo>
                      <a:pt x="367" y="209"/>
                    </a:lnTo>
                    <a:lnTo>
                      <a:pt x="359" y="215"/>
                    </a:lnTo>
                    <a:lnTo>
                      <a:pt x="350" y="218"/>
                    </a:lnTo>
                    <a:lnTo>
                      <a:pt x="342" y="224"/>
                    </a:lnTo>
                    <a:lnTo>
                      <a:pt x="335" y="228"/>
                    </a:lnTo>
                    <a:lnTo>
                      <a:pt x="327" y="234"/>
                    </a:lnTo>
                    <a:lnTo>
                      <a:pt x="317" y="239"/>
                    </a:lnTo>
                    <a:lnTo>
                      <a:pt x="312" y="245"/>
                    </a:lnTo>
                    <a:lnTo>
                      <a:pt x="302" y="249"/>
                    </a:lnTo>
                    <a:lnTo>
                      <a:pt x="295" y="255"/>
                    </a:lnTo>
                    <a:lnTo>
                      <a:pt x="287" y="260"/>
                    </a:lnTo>
                    <a:lnTo>
                      <a:pt x="281" y="264"/>
                    </a:lnTo>
                    <a:lnTo>
                      <a:pt x="272" y="270"/>
                    </a:lnTo>
                    <a:lnTo>
                      <a:pt x="266" y="274"/>
                    </a:lnTo>
                    <a:lnTo>
                      <a:pt x="259" y="279"/>
                    </a:lnTo>
                    <a:lnTo>
                      <a:pt x="251" y="285"/>
                    </a:lnTo>
                    <a:lnTo>
                      <a:pt x="245" y="289"/>
                    </a:lnTo>
                    <a:lnTo>
                      <a:pt x="238" y="295"/>
                    </a:lnTo>
                    <a:lnTo>
                      <a:pt x="230" y="300"/>
                    </a:lnTo>
                    <a:lnTo>
                      <a:pt x="224" y="306"/>
                    </a:lnTo>
                    <a:lnTo>
                      <a:pt x="217" y="312"/>
                    </a:lnTo>
                    <a:lnTo>
                      <a:pt x="211" y="317"/>
                    </a:lnTo>
                    <a:lnTo>
                      <a:pt x="205" y="323"/>
                    </a:lnTo>
                    <a:lnTo>
                      <a:pt x="200" y="329"/>
                    </a:lnTo>
                    <a:lnTo>
                      <a:pt x="192" y="334"/>
                    </a:lnTo>
                    <a:lnTo>
                      <a:pt x="186" y="340"/>
                    </a:lnTo>
                    <a:lnTo>
                      <a:pt x="179" y="346"/>
                    </a:lnTo>
                    <a:lnTo>
                      <a:pt x="173" y="352"/>
                    </a:lnTo>
                    <a:lnTo>
                      <a:pt x="167" y="357"/>
                    </a:lnTo>
                    <a:lnTo>
                      <a:pt x="162" y="363"/>
                    </a:lnTo>
                    <a:lnTo>
                      <a:pt x="156" y="369"/>
                    </a:lnTo>
                    <a:lnTo>
                      <a:pt x="150" y="376"/>
                    </a:lnTo>
                    <a:lnTo>
                      <a:pt x="145" y="382"/>
                    </a:lnTo>
                    <a:lnTo>
                      <a:pt x="137" y="390"/>
                    </a:lnTo>
                    <a:lnTo>
                      <a:pt x="133" y="395"/>
                    </a:lnTo>
                    <a:lnTo>
                      <a:pt x="126" y="403"/>
                    </a:lnTo>
                    <a:lnTo>
                      <a:pt x="120" y="409"/>
                    </a:lnTo>
                    <a:lnTo>
                      <a:pt x="116" y="416"/>
                    </a:lnTo>
                    <a:lnTo>
                      <a:pt x="110" y="422"/>
                    </a:lnTo>
                    <a:lnTo>
                      <a:pt x="107" y="431"/>
                    </a:lnTo>
                    <a:lnTo>
                      <a:pt x="101" y="437"/>
                    </a:lnTo>
                    <a:lnTo>
                      <a:pt x="95" y="445"/>
                    </a:lnTo>
                    <a:lnTo>
                      <a:pt x="89" y="452"/>
                    </a:lnTo>
                    <a:lnTo>
                      <a:pt x="86" y="460"/>
                    </a:lnTo>
                    <a:lnTo>
                      <a:pt x="80" y="467"/>
                    </a:lnTo>
                    <a:lnTo>
                      <a:pt x="76" y="475"/>
                    </a:lnTo>
                    <a:lnTo>
                      <a:pt x="72" y="485"/>
                    </a:lnTo>
                    <a:lnTo>
                      <a:pt x="69" y="492"/>
                    </a:lnTo>
                    <a:lnTo>
                      <a:pt x="63" y="502"/>
                    </a:lnTo>
                    <a:lnTo>
                      <a:pt x="59" y="509"/>
                    </a:lnTo>
                    <a:lnTo>
                      <a:pt x="53" y="519"/>
                    </a:lnTo>
                    <a:lnTo>
                      <a:pt x="49" y="528"/>
                    </a:lnTo>
                    <a:lnTo>
                      <a:pt x="46" y="536"/>
                    </a:lnTo>
                    <a:lnTo>
                      <a:pt x="42" y="547"/>
                    </a:lnTo>
                    <a:lnTo>
                      <a:pt x="38" y="557"/>
                    </a:lnTo>
                    <a:lnTo>
                      <a:pt x="34" y="566"/>
                    </a:lnTo>
                    <a:lnTo>
                      <a:pt x="32" y="570"/>
                    </a:lnTo>
                    <a:lnTo>
                      <a:pt x="29" y="572"/>
                    </a:lnTo>
                    <a:lnTo>
                      <a:pt x="27" y="574"/>
                    </a:lnTo>
                    <a:lnTo>
                      <a:pt x="23" y="576"/>
                    </a:lnTo>
                    <a:lnTo>
                      <a:pt x="17" y="576"/>
                    </a:lnTo>
                    <a:lnTo>
                      <a:pt x="11" y="576"/>
                    </a:lnTo>
                    <a:lnTo>
                      <a:pt x="4" y="572"/>
                    </a:lnTo>
                    <a:lnTo>
                      <a:pt x="2" y="566"/>
                    </a:lnTo>
                    <a:lnTo>
                      <a:pt x="0" y="564"/>
                    </a:lnTo>
                    <a:lnTo>
                      <a:pt x="0" y="561"/>
                    </a:lnTo>
                    <a:lnTo>
                      <a:pt x="0" y="557"/>
                    </a:lnTo>
                    <a:lnTo>
                      <a:pt x="2" y="553"/>
                    </a:lnTo>
                    <a:lnTo>
                      <a:pt x="2" y="5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9"/>
              <p:cNvSpPr>
                <a:spLocks/>
              </p:cNvSpPr>
              <p:nvPr/>
            </p:nvSpPr>
            <p:spPr bwMode="auto">
              <a:xfrm>
                <a:off x="5514976" y="3933825"/>
                <a:ext cx="290513" cy="311150"/>
              </a:xfrm>
              <a:custGeom>
                <a:avLst/>
                <a:gdLst/>
                <a:ahLst/>
                <a:cxnLst>
                  <a:cxn ang="0">
                    <a:pos x="48" y="2"/>
                  </a:cxn>
                  <a:cxn ang="0">
                    <a:pos x="72" y="8"/>
                  </a:cxn>
                  <a:cxn ang="0">
                    <a:pos x="95" y="13"/>
                  </a:cxn>
                  <a:cxn ang="0">
                    <a:pos x="116" y="19"/>
                  </a:cxn>
                  <a:cxn ang="0">
                    <a:pos x="133" y="27"/>
                  </a:cxn>
                  <a:cxn ang="0">
                    <a:pos x="148" y="34"/>
                  </a:cxn>
                  <a:cxn ang="0">
                    <a:pos x="164" y="44"/>
                  </a:cxn>
                  <a:cxn ang="0">
                    <a:pos x="179" y="53"/>
                  </a:cxn>
                  <a:cxn ang="0">
                    <a:pos x="192" y="63"/>
                  </a:cxn>
                  <a:cxn ang="0">
                    <a:pos x="204" y="74"/>
                  </a:cxn>
                  <a:cxn ang="0">
                    <a:pos x="213" y="87"/>
                  </a:cxn>
                  <a:cxn ang="0">
                    <a:pos x="223" y="99"/>
                  </a:cxn>
                  <a:cxn ang="0">
                    <a:pos x="232" y="110"/>
                  </a:cxn>
                  <a:cxn ang="0">
                    <a:pos x="242" y="125"/>
                  </a:cxn>
                  <a:cxn ang="0">
                    <a:pos x="251" y="141"/>
                  </a:cxn>
                  <a:cxn ang="0">
                    <a:pos x="259" y="154"/>
                  </a:cxn>
                  <a:cxn ang="0">
                    <a:pos x="268" y="171"/>
                  </a:cxn>
                  <a:cxn ang="0">
                    <a:pos x="276" y="186"/>
                  </a:cxn>
                  <a:cxn ang="0">
                    <a:pos x="287" y="205"/>
                  </a:cxn>
                  <a:cxn ang="0">
                    <a:pos x="299" y="224"/>
                  </a:cxn>
                  <a:cxn ang="0">
                    <a:pos x="310" y="241"/>
                  </a:cxn>
                  <a:cxn ang="0">
                    <a:pos x="321" y="260"/>
                  </a:cxn>
                  <a:cxn ang="0">
                    <a:pos x="333" y="281"/>
                  </a:cxn>
                  <a:cxn ang="0">
                    <a:pos x="340" y="298"/>
                  </a:cxn>
                  <a:cxn ang="0">
                    <a:pos x="346" y="308"/>
                  </a:cxn>
                  <a:cxn ang="0">
                    <a:pos x="350" y="327"/>
                  </a:cxn>
                  <a:cxn ang="0">
                    <a:pos x="356" y="338"/>
                  </a:cxn>
                  <a:cxn ang="0">
                    <a:pos x="361" y="354"/>
                  </a:cxn>
                  <a:cxn ang="0">
                    <a:pos x="367" y="367"/>
                  </a:cxn>
                  <a:cxn ang="0">
                    <a:pos x="367" y="376"/>
                  </a:cxn>
                  <a:cxn ang="0">
                    <a:pos x="361" y="390"/>
                  </a:cxn>
                  <a:cxn ang="0">
                    <a:pos x="342" y="388"/>
                  </a:cxn>
                  <a:cxn ang="0">
                    <a:pos x="325" y="371"/>
                  </a:cxn>
                  <a:cxn ang="0">
                    <a:pos x="310" y="352"/>
                  </a:cxn>
                  <a:cxn ang="0">
                    <a:pos x="297" y="336"/>
                  </a:cxn>
                  <a:cxn ang="0">
                    <a:pos x="283" y="317"/>
                  </a:cxn>
                  <a:cxn ang="0">
                    <a:pos x="270" y="302"/>
                  </a:cxn>
                  <a:cxn ang="0">
                    <a:pos x="259" y="285"/>
                  </a:cxn>
                  <a:cxn ang="0">
                    <a:pos x="245" y="268"/>
                  </a:cxn>
                  <a:cxn ang="0">
                    <a:pos x="234" y="249"/>
                  </a:cxn>
                  <a:cxn ang="0">
                    <a:pos x="223" y="230"/>
                  </a:cxn>
                  <a:cxn ang="0">
                    <a:pos x="209" y="209"/>
                  </a:cxn>
                  <a:cxn ang="0">
                    <a:pos x="204" y="196"/>
                  </a:cxn>
                  <a:cxn ang="0">
                    <a:pos x="198" y="184"/>
                  </a:cxn>
                  <a:cxn ang="0">
                    <a:pos x="192" y="171"/>
                  </a:cxn>
                  <a:cxn ang="0">
                    <a:pos x="185" y="162"/>
                  </a:cxn>
                  <a:cxn ang="0">
                    <a:pos x="173" y="144"/>
                  </a:cxn>
                  <a:cxn ang="0">
                    <a:pos x="162" y="127"/>
                  </a:cxn>
                  <a:cxn ang="0">
                    <a:pos x="147" y="112"/>
                  </a:cxn>
                  <a:cxn ang="0">
                    <a:pos x="131" y="99"/>
                  </a:cxn>
                  <a:cxn ang="0">
                    <a:pos x="116" y="87"/>
                  </a:cxn>
                  <a:cxn ang="0">
                    <a:pos x="97" y="78"/>
                  </a:cxn>
                  <a:cxn ang="0">
                    <a:pos x="80" y="70"/>
                  </a:cxn>
                  <a:cxn ang="0">
                    <a:pos x="59" y="61"/>
                  </a:cxn>
                  <a:cxn ang="0">
                    <a:pos x="44" y="57"/>
                  </a:cxn>
                  <a:cxn ang="0">
                    <a:pos x="32" y="53"/>
                  </a:cxn>
                  <a:cxn ang="0">
                    <a:pos x="21" y="49"/>
                  </a:cxn>
                  <a:cxn ang="0">
                    <a:pos x="6" y="38"/>
                  </a:cxn>
                  <a:cxn ang="0">
                    <a:pos x="2" y="27"/>
                  </a:cxn>
                  <a:cxn ang="0">
                    <a:pos x="2" y="13"/>
                  </a:cxn>
                  <a:cxn ang="0">
                    <a:pos x="12" y="4"/>
                  </a:cxn>
                  <a:cxn ang="0">
                    <a:pos x="25" y="0"/>
                  </a:cxn>
                </a:cxnLst>
                <a:rect l="0" t="0" r="r" b="b"/>
                <a:pathLst>
                  <a:path w="367" h="392">
                    <a:moveTo>
                      <a:pt x="32" y="2"/>
                    </a:moveTo>
                    <a:lnTo>
                      <a:pt x="40" y="2"/>
                    </a:lnTo>
                    <a:lnTo>
                      <a:pt x="48" y="2"/>
                    </a:lnTo>
                    <a:lnTo>
                      <a:pt x="57" y="4"/>
                    </a:lnTo>
                    <a:lnTo>
                      <a:pt x="65" y="6"/>
                    </a:lnTo>
                    <a:lnTo>
                      <a:pt x="72" y="8"/>
                    </a:lnTo>
                    <a:lnTo>
                      <a:pt x="80" y="10"/>
                    </a:lnTo>
                    <a:lnTo>
                      <a:pt x="88" y="11"/>
                    </a:lnTo>
                    <a:lnTo>
                      <a:pt x="95" y="13"/>
                    </a:lnTo>
                    <a:lnTo>
                      <a:pt x="103" y="15"/>
                    </a:lnTo>
                    <a:lnTo>
                      <a:pt x="109" y="17"/>
                    </a:lnTo>
                    <a:lnTo>
                      <a:pt x="116" y="19"/>
                    </a:lnTo>
                    <a:lnTo>
                      <a:pt x="122" y="23"/>
                    </a:lnTo>
                    <a:lnTo>
                      <a:pt x="128" y="25"/>
                    </a:lnTo>
                    <a:lnTo>
                      <a:pt x="133" y="27"/>
                    </a:lnTo>
                    <a:lnTo>
                      <a:pt x="139" y="29"/>
                    </a:lnTo>
                    <a:lnTo>
                      <a:pt x="145" y="32"/>
                    </a:lnTo>
                    <a:lnTo>
                      <a:pt x="148" y="34"/>
                    </a:lnTo>
                    <a:lnTo>
                      <a:pt x="154" y="38"/>
                    </a:lnTo>
                    <a:lnTo>
                      <a:pt x="160" y="42"/>
                    </a:lnTo>
                    <a:lnTo>
                      <a:pt x="164" y="44"/>
                    </a:lnTo>
                    <a:lnTo>
                      <a:pt x="169" y="48"/>
                    </a:lnTo>
                    <a:lnTo>
                      <a:pt x="173" y="49"/>
                    </a:lnTo>
                    <a:lnTo>
                      <a:pt x="179" y="53"/>
                    </a:lnTo>
                    <a:lnTo>
                      <a:pt x="183" y="57"/>
                    </a:lnTo>
                    <a:lnTo>
                      <a:pt x="188" y="59"/>
                    </a:lnTo>
                    <a:lnTo>
                      <a:pt x="192" y="63"/>
                    </a:lnTo>
                    <a:lnTo>
                      <a:pt x="194" y="67"/>
                    </a:lnTo>
                    <a:lnTo>
                      <a:pt x="200" y="70"/>
                    </a:lnTo>
                    <a:lnTo>
                      <a:pt x="204" y="74"/>
                    </a:lnTo>
                    <a:lnTo>
                      <a:pt x="207" y="78"/>
                    </a:lnTo>
                    <a:lnTo>
                      <a:pt x="209" y="82"/>
                    </a:lnTo>
                    <a:lnTo>
                      <a:pt x="213" y="87"/>
                    </a:lnTo>
                    <a:lnTo>
                      <a:pt x="217" y="91"/>
                    </a:lnTo>
                    <a:lnTo>
                      <a:pt x="219" y="95"/>
                    </a:lnTo>
                    <a:lnTo>
                      <a:pt x="223" y="99"/>
                    </a:lnTo>
                    <a:lnTo>
                      <a:pt x="226" y="103"/>
                    </a:lnTo>
                    <a:lnTo>
                      <a:pt x="228" y="106"/>
                    </a:lnTo>
                    <a:lnTo>
                      <a:pt x="232" y="110"/>
                    </a:lnTo>
                    <a:lnTo>
                      <a:pt x="236" y="116"/>
                    </a:lnTo>
                    <a:lnTo>
                      <a:pt x="240" y="122"/>
                    </a:lnTo>
                    <a:lnTo>
                      <a:pt x="242" y="125"/>
                    </a:lnTo>
                    <a:lnTo>
                      <a:pt x="245" y="131"/>
                    </a:lnTo>
                    <a:lnTo>
                      <a:pt x="247" y="135"/>
                    </a:lnTo>
                    <a:lnTo>
                      <a:pt x="251" y="141"/>
                    </a:lnTo>
                    <a:lnTo>
                      <a:pt x="253" y="144"/>
                    </a:lnTo>
                    <a:lnTo>
                      <a:pt x="257" y="150"/>
                    </a:lnTo>
                    <a:lnTo>
                      <a:pt x="259" y="154"/>
                    </a:lnTo>
                    <a:lnTo>
                      <a:pt x="262" y="162"/>
                    </a:lnTo>
                    <a:lnTo>
                      <a:pt x="264" y="165"/>
                    </a:lnTo>
                    <a:lnTo>
                      <a:pt x="268" y="171"/>
                    </a:lnTo>
                    <a:lnTo>
                      <a:pt x="270" y="177"/>
                    </a:lnTo>
                    <a:lnTo>
                      <a:pt x="274" y="182"/>
                    </a:lnTo>
                    <a:lnTo>
                      <a:pt x="276" y="186"/>
                    </a:lnTo>
                    <a:lnTo>
                      <a:pt x="280" y="194"/>
                    </a:lnTo>
                    <a:lnTo>
                      <a:pt x="283" y="200"/>
                    </a:lnTo>
                    <a:lnTo>
                      <a:pt x="287" y="205"/>
                    </a:lnTo>
                    <a:lnTo>
                      <a:pt x="291" y="211"/>
                    </a:lnTo>
                    <a:lnTo>
                      <a:pt x="295" y="217"/>
                    </a:lnTo>
                    <a:lnTo>
                      <a:pt x="299" y="224"/>
                    </a:lnTo>
                    <a:lnTo>
                      <a:pt x="300" y="230"/>
                    </a:lnTo>
                    <a:lnTo>
                      <a:pt x="306" y="236"/>
                    </a:lnTo>
                    <a:lnTo>
                      <a:pt x="310" y="241"/>
                    </a:lnTo>
                    <a:lnTo>
                      <a:pt x="314" y="247"/>
                    </a:lnTo>
                    <a:lnTo>
                      <a:pt x="318" y="255"/>
                    </a:lnTo>
                    <a:lnTo>
                      <a:pt x="321" y="260"/>
                    </a:lnTo>
                    <a:lnTo>
                      <a:pt x="325" y="266"/>
                    </a:lnTo>
                    <a:lnTo>
                      <a:pt x="329" y="274"/>
                    </a:lnTo>
                    <a:lnTo>
                      <a:pt x="333" y="281"/>
                    </a:lnTo>
                    <a:lnTo>
                      <a:pt x="335" y="287"/>
                    </a:lnTo>
                    <a:lnTo>
                      <a:pt x="338" y="295"/>
                    </a:lnTo>
                    <a:lnTo>
                      <a:pt x="340" y="298"/>
                    </a:lnTo>
                    <a:lnTo>
                      <a:pt x="342" y="300"/>
                    </a:lnTo>
                    <a:lnTo>
                      <a:pt x="344" y="306"/>
                    </a:lnTo>
                    <a:lnTo>
                      <a:pt x="346" y="308"/>
                    </a:lnTo>
                    <a:lnTo>
                      <a:pt x="346" y="316"/>
                    </a:lnTo>
                    <a:lnTo>
                      <a:pt x="350" y="323"/>
                    </a:lnTo>
                    <a:lnTo>
                      <a:pt x="350" y="327"/>
                    </a:lnTo>
                    <a:lnTo>
                      <a:pt x="352" y="331"/>
                    </a:lnTo>
                    <a:lnTo>
                      <a:pt x="352" y="333"/>
                    </a:lnTo>
                    <a:lnTo>
                      <a:pt x="356" y="338"/>
                    </a:lnTo>
                    <a:lnTo>
                      <a:pt x="357" y="344"/>
                    </a:lnTo>
                    <a:lnTo>
                      <a:pt x="361" y="352"/>
                    </a:lnTo>
                    <a:lnTo>
                      <a:pt x="361" y="354"/>
                    </a:lnTo>
                    <a:lnTo>
                      <a:pt x="363" y="359"/>
                    </a:lnTo>
                    <a:lnTo>
                      <a:pt x="365" y="361"/>
                    </a:lnTo>
                    <a:lnTo>
                      <a:pt x="367" y="367"/>
                    </a:lnTo>
                    <a:lnTo>
                      <a:pt x="367" y="369"/>
                    </a:lnTo>
                    <a:lnTo>
                      <a:pt x="367" y="373"/>
                    </a:lnTo>
                    <a:lnTo>
                      <a:pt x="367" y="376"/>
                    </a:lnTo>
                    <a:lnTo>
                      <a:pt x="367" y="380"/>
                    </a:lnTo>
                    <a:lnTo>
                      <a:pt x="365" y="386"/>
                    </a:lnTo>
                    <a:lnTo>
                      <a:pt x="361" y="390"/>
                    </a:lnTo>
                    <a:lnTo>
                      <a:pt x="356" y="392"/>
                    </a:lnTo>
                    <a:lnTo>
                      <a:pt x="348" y="392"/>
                    </a:lnTo>
                    <a:lnTo>
                      <a:pt x="342" y="388"/>
                    </a:lnTo>
                    <a:lnTo>
                      <a:pt x="337" y="384"/>
                    </a:lnTo>
                    <a:lnTo>
                      <a:pt x="331" y="376"/>
                    </a:lnTo>
                    <a:lnTo>
                      <a:pt x="325" y="371"/>
                    </a:lnTo>
                    <a:lnTo>
                      <a:pt x="321" y="365"/>
                    </a:lnTo>
                    <a:lnTo>
                      <a:pt x="316" y="359"/>
                    </a:lnTo>
                    <a:lnTo>
                      <a:pt x="310" y="352"/>
                    </a:lnTo>
                    <a:lnTo>
                      <a:pt x="306" y="346"/>
                    </a:lnTo>
                    <a:lnTo>
                      <a:pt x="300" y="340"/>
                    </a:lnTo>
                    <a:lnTo>
                      <a:pt x="297" y="336"/>
                    </a:lnTo>
                    <a:lnTo>
                      <a:pt x="291" y="331"/>
                    </a:lnTo>
                    <a:lnTo>
                      <a:pt x="287" y="323"/>
                    </a:lnTo>
                    <a:lnTo>
                      <a:pt x="283" y="317"/>
                    </a:lnTo>
                    <a:lnTo>
                      <a:pt x="280" y="314"/>
                    </a:lnTo>
                    <a:lnTo>
                      <a:pt x="274" y="308"/>
                    </a:lnTo>
                    <a:lnTo>
                      <a:pt x="270" y="302"/>
                    </a:lnTo>
                    <a:lnTo>
                      <a:pt x="266" y="297"/>
                    </a:lnTo>
                    <a:lnTo>
                      <a:pt x="261" y="291"/>
                    </a:lnTo>
                    <a:lnTo>
                      <a:pt x="259" y="285"/>
                    </a:lnTo>
                    <a:lnTo>
                      <a:pt x="253" y="279"/>
                    </a:lnTo>
                    <a:lnTo>
                      <a:pt x="249" y="274"/>
                    </a:lnTo>
                    <a:lnTo>
                      <a:pt x="245" y="268"/>
                    </a:lnTo>
                    <a:lnTo>
                      <a:pt x="242" y="262"/>
                    </a:lnTo>
                    <a:lnTo>
                      <a:pt x="238" y="255"/>
                    </a:lnTo>
                    <a:lnTo>
                      <a:pt x="234" y="249"/>
                    </a:lnTo>
                    <a:lnTo>
                      <a:pt x="230" y="243"/>
                    </a:lnTo>
                    <a:lnTo>
                      <a:pt x="224" y="238"/>
                    </a:lnTo>
                    <a:lnTo>
                      <a:pt x="223" y="230"/>
                    </a:lnTo>
                    <a:lnTo>
                      <a:pt x="219" y="224"/>
                    </a:lnTo>
                    <a:lnTo>
                      <a:pt x="215" y="217"/>
                    </a:lnTo>
                    <a:lnTo>
                      <a:pt x="209" y="209"/>
                    </a:lnTo>
                    <a:lnTo>
                      <a:pt x="207" y="203"/>
                    </a:lnTo>
                    <a:lnTo>
                      <a:pt x="205" y="200"/>
                    </a:lnTo>
                    <a:lnTo>
                      <a:pt x="204" y="196"/>
                    </a:lnTo>
                    <a:lnTo>
                      <a:pt x="202" y="192"/>
                    </a:lnTo>
                    <a:lnTo>
                      <a:pt x="200" y="188"/>
                    </a:lnTo>
                    <a:lnTo>
                      <a:pt x="198" y="184"/>
                    </a:lnTo>
                    <a:lnTo>
                      <a:pt x="194" y="181"/>
                    </a:lnTo>
                    <a:lnTo>
                      <a:pt x="194" y="177"/>
                    </a:lnTo>
                    <a:lnTo>
                      <a:pt x="192" y="171"/>
                    </a:lnTo>
                    <a:lnTo>
                      <a:pt x="188" y="169"/>
                    </a:lnTo>
                    <a:lnTo>
                      <a:pt x="186" y="163"/>
                    </a:lnTo>
                    <a:lnTo>
                      <a:pt x="185" y="162"/>
                    </a:lnTo>
                    <a:lnTo>
                      <a:pt x="183" y="158"/>
                    </a:lnTo>
                    <a:lnTo>
                      <a:pt x="179" y="150"/>
                    </a:lnTo>
                    <a:lnTo>
                      <a:pt x="173" y="144"/>
                    </a:lnTo>
                    <a:lnTo>
                      <a:pt x="169" y="139"/>
                    </a:lnTo>
                    <a:lnTo>
                      <a:pt x="166" y="133"/>
                    </a:lnTo>
                    <a:lnTo>
                      <a:pt x="162" y="127"/>
                    </a:lnTo>
                    <a:lnTo>
                      <a:pt x="156" y="122"/>
                    </a:lnTo>
                    <a:lnTo>
                      <a:pt x="152" y="118"/>
                    </a:lnTo>
                    <a:lnTo>
                      <a:pt x="147" y="112"/>
                    </a:lnTo>
                    <a:lnTo>
                      <a:pt x="143" y="108"/>
                    </a:lnTo>
                    <a:lnTo>
                      <a:pt x="137" y="103"/>
                    </a:lnTo>
                    <a:lnTo>
                      <a:pt x="131" y="99"/>
                    </a:lnTo>
                    <a:lnTo>
                      <a:pt x="128" y="95"/>
                    </a:lnTo>
                    <a:lnTo>
                      <a:pt x="122" y="93"/>
                    </a:lnTo>
                    <a:lnTo>
                      <a:pt x="116" y="87"/>
                    </a:lnTo>
                    <a:lnTo>
                      <a:pt x="109" y="86"/>
                    </a:lnTo>
                    <a:lnTo>
                      <a:pt x="103" y="82"/>
                    </a:lnTo>
                    <a:lnTo>
                      <a:pt x="97" y="78"/>
                    </a:lnTo>
                    <a:lnTo>
                      <a:pt x="91" y="76"/>
                    </a:lnTo>
                    <a:lnTo>
                      <a:pt x="86" y="72"/>
                    </a:lnTo>
                    <a:lnTo>
                      <a:pt x="80" y="70"/>
                    </a:lnTo>
                    <a:lnTo>
                      <a:pt x="72" y="67"/>
                    </a:lnTo>
                    <a:lnTo>
                      <a:pt x="67" y="65"/>
                    </a:lnTo>
                    <a:lnTo>
                      <a:pt x="59" y="61"/>
                    </a:lnTo>
                    <a:lnTo>
                      <a:pt x="52" y="59"/>
                    </a:lnTo>
                    <a:lnTo>
                      <a:pt x="48" y="57"/>
                    </a:lnTo>
                    <a:lnTo>
                      <a:pt x="44" y="57"/>
                    </a:lnTo>
                    <a:lnTo>
                      <a:pt x="40" y="53"/>
                    </a:lnTo>
                    <a:lnTo>
                      <a:pt x="36" y="53"/>
                    </a:lnTo>
                    <a:lnTo>
                      <a:pt x="32" y="53"/>
                    </a:lnTo>
                    <a:lnTo>
                      <a:pt x="29" y="51"/>
                    </a:lnTo>
                    <a:lnTo>
                      <a:pt x="25" y="49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10" y="44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2" y="27"/>
                    </a:lnTo>
                    <a:lnTo>
                      <a:pt x="0" y="23"/>
                    </a:lnTo>
                    <a:lnTo>
                      <a:pt x="2" y="19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5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2" y="2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0"/>
              <p:cNvSpPr>
                <a:spLocks/>
              </p:cNvSpPr>
              <p:nvPr/>
            </p:nvSpPr>
            <p:spPr bwMode="auto">
              <a:xfrm>
                <a:off x="5316538" y="4173538"/>
                <a:ext cx="485775" cy="555625"/>
              </a:xfrm>
              <a:custGeom>
                <a:avLst/>
                <a:gdLst/>
                <a:ahLst/>
                <a:cxnLst>
                  <a:cxn ang="0">
                    <a:pos x="605" y="74"/>
                  </a:cxn>
                  <a:cxn ang="0">
                    <a:pos x="589" y="124"/>
                  </a:cxn>
                  <a:cxn ang="0">
                    <a:pos x="574" y="169"/>
                  </a:cxn>
                  <a:cxn ang="0">
                    <a:pos x="555" y="211"/>
                  </a:cxn>
                  <a:cxn ang="0">
                    <a:pos x="536" y="251"/>
                  </a:cxn>
                  <a:cxn ang="0">
                    <a:pos x="513" y="289"/>
                  </a:cxn>
                  <a:cxn ang="0">
                    <a:pos x="487" y="325"/>
                  </a:cxn>
                  <a:cxn ang="0">
                    <a:pos x="458" y="359"/>
                  </a:cxn>
                  <a:cxn ang="0">
                    <a:pos x="428" y="394"/>
                  </a:cxn>
                  <a:cxn ang="0">
                    <a:pos x="396" y="426"/>
                  </a:cxn>
                  <a:cxn ang="0">
                    <a:pos x="361" y="460"/>
                  </a:cxn>
                  <a:cxn ang="0">
                    <a:pos x="323" y="494"/>
                  </a:cxn>
                  <a:cxn ang="0">
                    <a:pos x="285" y="530"/>
                  </a:cxn>
                  <a:cxn ang="0">
                    <a:pos x="264" y="546"/>
                  </a:cxn>
                  <a:cxn ang="0">
                    <a:pos x="245" y="561"/>
                  </a:cxn>
                  <a:cxn ang="0">
                    <a:pos x="219" y="582"/>
                  </a:cxn>
                  <a:cxn ang="0">
                    <a:pos x="200" y="593"/>
                  </a:cxn>
                  <a:cxn ang="0">
                    <a:pos x="183" y="607"/>
                  </a:cxn>
                  <a:cxn ang="0">
                    <a:pos x="158" y="622"/>
                  </a:cxn>
                  <a:cxn ang="0">
                    <a:pos x="139" y="633"/>
                  </a:cxn>
                  <a:cxn ang="0">
                    <a:pos x="120" y="645"/>
                  </a:cxn>
                  <a:cxn ang="0">
                    <a:pos x="99" y="658"/>
                  </a:cxn>
                  <a:cxn ang="0">
                    <a:pos x="80" y="669"/>
                  </a:cxn>
                  <a:cxn ang="0">
                    <a:pos x="59" y="683"/>
                  </a:cxn>
                  <a:cxn ang="0">
                    <a:pos x="38" y="698"/>
                  </a:cxn>
                  <a:cxn ang="0">
                    <a:pos x="15" y="700"/>
                  </a:cxn>
                  <a:cxn ang="0">
                    <a:pos x="2" y="683"/>
                  </a:cxn>
                  <a:cxn ang="0">
                    <a:pos x="8" y="664"/>
                  </a:cxn>
                  <a:cxn ang="0">
                    <a:pos x="29" y="648"/>
                  </a:cxn>
                  <a:cxn ang="0">
                    <a:pos x="48" y="633"/>
                  </a:cxn>
                  <a:cxn ang="0">
                    <a:pos x="67" y="618"/>
                  </a:cxn>
                  <a:cxn ang="0">
                    <a:pos x="93" y="595"/>
                  </a:cxn>
                  <a:cxn ang="0">
                    <a:pos x="124" y="567"/>
                  </a:cxn>
                  <a:cxn ang="0">
                    <a:pos x="152" y="534"/>
                  </a:cxn>
                  <a:cxn ang="0">
                    <a:pos x="183" y="502"/>
                  </a:cxn>
                  <a:cxn ang="0">
                    <a:pos x="215" y="472"/>
                  </a:cxn>
                  <a:cxn ang="0">
                    <a:pos x="242" y="449"/>
                  </a:cxn>
                  <a:cxn ang="0">
                    <a:pos x="278" y="416"/>
                  </a:cxn>
                  <a:cxn ang="0">
                    <a:pos x="312" y="388"/>
                  </a:cxn>
                  <a:cxn ang="0">
                    <a:pos x="346" y="359"/>
                  </a:cxn>
                  <a:cxn ang="0">
                    <a:pos x="378" y="329"/>
                  </a:cxn>
                  <a:cxn ang="0">
                    <a:pos x="411" y="301"/>
                  </a:cxn>
                  <a:cxn ang="0">
                    <a:pos x="437" y="272"/>
                  </a:cxn>
                  <a:cxn ang="0">
                    <a:pos x="464" y="238"/>
                  </a:cxn>
                  <a:cxn ang="0">
                    <a:pos x="487" y="205"/>
                  </a:cxn>
                  <a:cxn ang="0">
                    <a:pos x="508" y="169"/>
                  </a:cxn>
                  <a:cxn ang="0">
                    <a:pos x="527" y="131"/>
                  </a:cxn>
                  <a:cxn ang="0">
                    <a:pos x="542" y="90"/>
                  </a:cxn>
                  <a:cxn ang="0">
                    <a:pos x="553" y="44"/>
                  </a:cxn>
                  <a:cxn ang="0">
                    <a:pos x="565" y="6"/>
                  </a:cxn>
                  <a:cxn ang="0">
                    <a:pos x="589" y="0"/>
                  </a:cxn>
                  <a:cxn ang="0">
                    <a:pos x="610" y="15"/>
                  </a:cxn>
                </a:cxnLst>
                <a:rect l="0" t="0" r="r" b="b"/>
                <a:pathLst>
                  <a:path w="612" h="700">
                    <a:moveTo>
                      <a:pt x="612" y="34"/>
                    </a:moveTo>
                    <a:lnTo>
                      <a:pt x="610" y="44"/>
                    </a:lnTo>
                    <a:lnTo>
                      <a:pt x="608" y="53"/>
                    </a:lnTo>
                    <a:lnTo>
                      <a:pt x="605" y="65"/>
                    </a:lnTo>
                    <a:lnTo>
                      <a:pt x="605" y="74"/>
                    </a:lnTo>
                    <a:lnTo>
                      <a:pt x="601" y="84"/>
                    </a:lnTo>
                    <a:lnTo>
                      <a:pt x="599" y="95"/>
                    </a:lnTo>
                    <a:lnTo>
                      <a:pt x="595" y="105"/>
                    </a:lnTo>
                    <a:lnTo>
                      <a:pt x="593" y="114"/>
                    </a:lnTo>
                    <a:lnTo>
                      <a:pt x="589" y="124"/>
                    </a:lnTo>
                    <a:lnTo>
                      <a:pt x="587" y="133"/>
                    </a:lnTo>
                    <a:lnTo>
                      <a:pt x="584" y="143"/>
                    </a:lnTo>
                    <a:lnTo>
                      <a:pt x="582" y="150"/>
                    </a:lnTo>
                    <a:lnTo>
                      <a:pt x="578" y="160"/>
                    </a:lnTo>
                    <a:lnTo>
                      <a:pt x="574" y="169"/>
                    </a:lnTo>
                    <a:lnTo>
                      <a:pt x="570" y="177"/>
                    </a:lnTo>
                    <a:lnTo>
                      <a:pt x="568" y="186"/>
                    </a:lnTo>
                    <a:lnTo>
                      <a:pt x="565" y="196"/>
                    </a:lnTo>
                    <a:lnTo>
                      <a:pt x="561" y="204"/>
                    </a:lnTo>
                    <a:lnTo>
                      <a:pt x="555" y="211"/>
                    </a:lnTo>
                    <a:lnTo>
                      <a:pt x="553" y="219"/>
                    </a:lnTo>
                    <a:lnTo>
                      <a:pt x="548" y="228"/>
                    </a:lnTo>
                    <a:lnTo>
                      <a:pt x="544" y="236"/>
                    </a:lnTo>
                    <a:lnTo>
                      <a:pt x="540" y="243"/>
                    </a:lnTo>
                    <a:lnTo>
                      <a:pt x="536" y="251"/>
                    </a:lnTo>
                    <a:lnTo>
                      <a:pt x="532" y="259"/>
                    </a:lnTo>
                    <a:lnTo>
                      <a:pt x="527" y="266"/>
                    </a:lnTo>
                    <a:lnTo>
                      <a:pt x="523" y="274"/>
                    </a:lnTo>
                    <a:lnTo>
                      <a:pt x="519" y="282"/>
                    </a:lnTo>
                    <a:lnTo>
                      <a:pt x="513" y="289"/>
                    </a:lnTo>
                    <a:lnTo>
                      <a:pt x="508" y="295"/>
                    </a:lnTo>
                    <a:lnTo>
                      <a:pt x="504" y="304"/>
                    </a:lnTo>
                    <a:lnTo>
                      <a:pt x="498" y="310"/>
                    </a:lnTo>
                    <a:lnTo>
                      <a:pt x="492" y="318"/>
                    </a:lnTo>
                    <a:lnTo>
                      <a:pt x="487" y="325"/>
                    </a:lnTo>
                    <a:lnTo>
                      <a:pt x="483" y="331"/>
                    </a:lnTo>
                    <a:lnTo>
                      <a:pt x="477" y="339"/>
                    </a:lnTo>
                    <a:lnTo>
                      <a:pt x="472" y="344"/>
                    </a:lnTo>
                    <a:lnTo>
                      <a:pt x="464" y="352"/>
                    </a:lnTo>
                    <a:lnTo>
                      <a:pt x="458" y="359"/>
                    </a:lnTo>
                    <a:lnTo>
                      <a:pt x="453" y="365"/>
                    </a:lnTo>
                    <a:lnTo>
                      <a:pt x="447" y="373"/>
                    </a:lnTo>
                    <a:lnTo>
                      <a:pt x="441" y="380"/>
                    </a:lnTo>
                    <a:lnTo>
                      <a:pt x="434" y="386"/>
                    </a:lnTo>
                    <a:lnTo>
                      <a:pt x="428" y="394"/>
                    </a:lnTo>
                    <a:lnTo>
                      <a:pt x="422" y="399"/>
                    </a:lnTo>
                    <a:lnTo>
                      <a:pt x="416" y="407"/>
                    </a:lnTo>
                    <a:lnTo>
                      <a:pt x="411" y="413"/>
                    </a:lnTo>
                    <a:lnTo>
                      <a:pt x="403" y="420"/>
                    </a:lnTo>
                    <a:lnTo>
                      <a:pt x="396" y="426"/>
                    </a:lnTo>
                    <a:lnTo>
                      <a:pt x="390" y="434"/>
                    </a:lnTo>
                    <a:lnTo>
                      <a:pt x="382" y="439"/>
                    </a:lnTo>
                    <a:lnTo>
                      <a:pt x="377" y="447"/>
                    </a:lnTo>
                    <a:lnTo>
                      <a:pt x="367" y="454"/>
                    </a:lnTo>
                    <a:lnTo>
                      <a:pt x="361" y="460"/>
                    </a:lnTo>
                    <a:lnTo>
                      <a:pt x="352" y="466"/>
                    </a:lnTo>
                    <a:lnTo>
                      <a:pt x="346" y="473"/>
                    </a:lnTo>
                    <a:lnTo>
                      <a:pt x="339" y="481"/>
                    </a:lnTo>
                    <a:lnTo>
                      <a:pt x="331" y="487"/>
                    </a:lnTo>
                    <a:lnTo>
                      <a:pt x="323" y="494"/>
                    </a:lnTo>
                    <a:lnTo>
                      <a:pt x="316" y="502"/>
                    </a:lnTo>
                    <a:lnTo>
                      <a:pt x="308" y="508"/>
                    </a:lnTo>
                    <a:lnTo>
                      <a:pt x="301" y="515"/>
                    </a:lnTo>
                    <a:lnTo>
                      <a:pt x="291" y="523"/>
                    </a:lnTo>
                    <a:lnTo>
                      <a:pt x="285" y="530"/>
                    </a:lnTo>
                    <a:lnTo>
                      <a:pt x="280" y="532"/>
                    </a:lnTo>
                    <a:lnTo>
                      <a:pt x="276" y="536"/>
                    </a:lnTo>
                    <a:lnTo>
                      <a:pt x="272" y="538"/>
                    </a:lnTo>
                    <a:lnTo>
                      <a:pt x="268" y="544"/>
                    </a:lnTo>
                    <a:lnTo>
                      <a:pt x="264" y="546"/>
                    </a:lnTo>
                    <a:lnTo>
                      <a:pt x="261" y="550"/>
                    </a:lnTo>
                    <a:lnTo>
                      <a:pt x="255" y="553"/>
                    </a:lnTo>
                    <a:lnTo>
                      <a:pt x="253" y="557"/>
                    </a:lnTo>
                    <a:lnTo>
                      <a:pt x="249" y="559"/>
                    </a:lnTo>
                    <a:lnTo>
                      <a:pt x="245" y="561"/>
                    </a:lnTo>
                    <a:lnTo>
                      <a:pt x="240" y="563"/>
                    </a:lnTo>
                    <a:lnTo>
                      <a:pt x="236" y="567"/>
                    </a:lnTo>
                    <a:lnTo>
                      <a:pt x="230" y="572"/>
                    </a:lnTo>
                    <a:lnTo>
                      <a:pt x="223" y="578"/>
                    </a:lnTo>
                    <a:lnTo>
                      <a:pt x="219" y="582"/>
                    </a:lnTo>
                    <a:lnTo>
                      <a:pt x="215" y="584"/>
                    </a:lnTo>
                    <a:lnTo>
                      <a:pt x="211" y="588"/>
                    </a:lnTo>
                    <a:lnTo>
                      <a:pt x="207" y="589"/>
                    </a:lnTo>
                    <a:lnTo>
                      <a:pt x="204" y="591"/>
                    </a:lnTo>
                    <a:lnTo>
                      <a:pt x="200" y="593"/>
                    </a:lnTo>
                    <a:lnTo>
                      <a:pt x="198" y="597"/>
                    </a:lnTo>
                    <a:lnTo>
                      <a:pt x="194" y="599"/>
                    </a:lnTo>
                    <a:lnTo>
                      <a:pt x="188" y="601"/>
                    </a:lnTo>
                    <a:lnTo>
                      <a:pt x="186" y="603"/>
                    </a:lnTo>
                    <a:lnTo>
                      <a:pt x="183" y="607"/>
                    </a:lnTo>
                    <a:lnTo>
                      <a:pt x="179" y="608"/>
                    </a:lnTo>
                    <a:lnTo>
                      <a:pt x="171" y="612"/>
                    </a:lnTo>
                    <a:lnTo>
                      <a:pt x="164" y="618"/>
                    </a:lnTo>
                    <a:lnTo>
                      <a:pt x="160" y="620"/>
                    </a:lnTo>
                    <a:lnTo>
                      <a:pt x="158" y="622"/>
                    </a:lnTo>
                    <a:lnTo>
                      <a:pt x="152" y="624"/>
                    </a:lnTo>
                    <a:lnTo>
                      <a:pt x="150" y="627"/>
                    </a:lnTo>
                    <a:lnTo>
                      <a:pt x="145" y="629"/>
                    </a:lnTo>
                    <a:lnTo>
                      <a:pt x="143" y="631"/>
                    </a:lnTo>
                    <a:lnTo>
                      <a:pt x="139" y="633"/>
                    </a:lnTo>
                    <a:lnTo>
                      <a:pt x="135" y="637"/>
                    </a:lnTo>
                    <a:lnTo>
                      <a:pt x="131" y="639"/>
                    </a:lnTo>
                    <a:lnTo>
                      <a:pt x="128" y="639"/>
                    </a:lnTo>
                    <a:lnTo>
                      <a:pt x="124" y="643"/>
                    </a:lnTo>
                    <a:lnTo>
                      <a:pt x="120" y="645"/>
                    </a:lnTo>
                    <a:lnTo>
                      <a:pt x="116" y="646"/>
                    </a:lnTo>
                    <a:lnTo>
                      <a:pt x="112" y="648"/>
                    </a:lnTo>
                    <a:lnTo>
                      <a:pt x="109" y="652"/>
                    </a:lnTo>
                    <a:lnTo>
                      <a:pt x="105" y="654"/>
                    </a:lnTo>
                    <a:lnTo>
                      <a:pt x="99" y="658"/>
                    </a:lnTo>
                    <a:lnTo>
                      <a:pt x="97" y="658"/>
                    </a:lnTo>
                    <a:lnTo>
                      <a:pt x="91" y="662"/>
                    </a:lnTo>
                    <a:lnTo>
                      <a:pt x="88" y="664"/>
                    </a:lnTo>
                    <a:lnTo>
                      <a:pt x="84" y="665"/>
                    </a:lnTo>
                    <a:lnTo>
                      <a:pt x="80" y="669"/>
                    </a:lnTo>
                    <a:lnTo>
                      <a:pt x="76" y="671"/>
                    </a:lnTo>
                    <a:lnTo>
                      <a:pt x="72" y="675"/>
                    </a:lnTo>
                    <a:lnTo>
                      <a:pt x="67" y="675"/>
                    </a:lnTo>
                    <a:lnTo>
                      <a:pt x="63" y="679"/>
                    </a:lnTo>
                    <a:lnTo>
                      <a:pt x="59" y="683"/>
                    </a:lnTo>
                    <a:lnTo>
                      <a:pt x="53" y="684"/>
                    </a:lnTo>
                    <a:lnTo>
                      <a:pt x="50" y="688"/>
                    </a:lnTo>
                    <a:lnTo>
                      <a:pt x="46" y="690"/>
                    </a:lnTo>
                    <a:lnTo>
                      <a:pt x="42" y="694"/>
                    </a:lnTo>
                    <a:lnTo>
                      <a:pt x="38" y="698"/>
                    </a:lnTo>
                    <a:lnTo>
                      <a:pt x="33" y="700"/>
                    </a:lnTo>
                    <a:lnTo>
                      <a:pt x="27" y="700"/>
                    </a:lnTo>
                    <a:lnTo>
                      <a:pt x="23" y="700"/>
                    </a:lnTo>
                    <a:lnTo>
                      <a:pt x="19" y="700"/>
                    </a:lnTo>
                    <a:lnTo>
                      <a:pt x="15" y="700"/>
                    </a:lnTo>
                    <a:lnTo>
                      <a:pt x="12" y="698"/>
                    </a:lnTo>
                    <a:lnTo>
                      <a:pt x="8" y="694"/>
                    </a:lnTo>
                    <a:lnTo>
                      <a:pt x="6" y="690"/>
                    </a:lnTo>
                    <a:lnTo>
                      <a:pt x="2" y="686"/>
                    </a:lnTo>
                    <a:lnTo>
                      <a:pt x="2" y="683"/>
                    </a:lnTo>
                    <a:lnTo>
                      <a:pt x="0" y="679"/>
                    </a:lnTo>
                    <a:lnTo>
                      <a:pt x="0" y="675"/>
                    </a:lnTo>
                    <a:lnTo>
                      <a:pt x="2" y="671"/>
                    </a:lnTo>
                    <a:lnTo>
                      <a:pt x="4" y="667"/>
                    </a:lnTo>
                    <a:lnTo>
                      <a:pt x="8" y="664"/>
                    </a:lnTo>
                    <a:lnTo>
                      <a:pt x="12" y="660"/>
                    </a:lnTo>
                    <a:lnTo>
                      <a:pt x="15" y="658"/>
                    </a:lnTo>
                    <a:lnTo>
                      <a:pt x="21" y="654"/>
                    </a:lnTo>
                    <a:lnTo>
                      <a:pt x="23" y="652"/>
                    </a:lnTo>
                    <a:lnTo>
                      <a:pt x="29" y="648"/>
                    </a:lnTo>
                    <a:lnTo>
                      <a:pt x="33" y="645"/>
                    </a:lnTo>
                    <a:lnTo>
                      <a:pt x="36" y="643"/>
                    </a:lnTo>
                    <a:lnTo>
                      <a:pt x="40" y="639"/>
                    </a:lnTo>
                    <a:lnTo>
                      <a:pt x="46" y="637"/>
                    </a:lnTo>
                    <a:lnTo>
                      <a:pt x="48" y="633"/>
                    </a:lnTo>
                    <a:lnTo>
                      <a:pt x="53" y="629"/>
                    </a:lnTo>
                    <a:lnTo>
                      <a:pt x="55" y="627"/>
                    </a:lnTo>
                    <a:lnTo>
                      <a:pt x="61" y="624"/>
                    </a:lnTo>
                    <a:lnTo>
                      <a:pt x="63" y="622"/>
                    </a:lnTo>
                    <a:lnTo>
                      <a:pt x="67" y="618"/>
                    </a:lnTo>
                    <a:lnTo>
                      <a:pt x="71" y="614"/>
                    </a:lnTo>
                    <a:lnTo>
                      <a:pt x="74" y="612"/>
                    </a:lnTo>
                    <a:lnTo>
                      <a:pt x="80" y="607"/>
                    </a:lnTo>
                    <a:lnTo>
                      <a:pt x="88" y="601"/>
                    </a:lnTo>
                    <a:lnTo>
                      <a:pt x="93" y="595"/>
                    </a:lnTo>
                    <a:lnTo>
                      <a:pt x="99" y="589"/>
                    </a:lnTo>
                    <a:lnTo>
                      <a:pt x="107" y="584"/>
                    </a:lnTo>
                    <a:lnTo>
                      <a:pt x="112" y="578"/>
                    </a:lnTo>
                    <a:lnTo>
                      <a:pt x="118" y="572"/>
                    </a:lnTo>
                    <a:lnTo>
                      <a:pt x="124" y="567"/>
                    </a:lnTo>
                    <a:lnTo>
                      <a:pt x="128" y="559"/>
                    </a:lnTo>
                    <a:lnTo>
                      <a:pt x="135" y="553"/>
                    </a:lnTo>
                    <a:lnTo>
                      <a:pt x="139" y="548"/>
                    </a:lnTo>
                    <a:lnTo>
                      <a:pt x="145" y="542"/>
                    </a:lnTo>
                    <a:lnTo>
                      <a:pt x="152" y="534"/>
                    </a:lnTo>
                    <a:lnTo>
                      <a:pt x="158" y="529"/>
                    </a:lnTo>
                    <a:lnTo>
                      <a:pt x="164" y="523"/>
                    </a:lnTo>
                    <a:lnTo>
                      <a:pt x="169" y="517"/>
                    </a:lnTo>
                    <a:lnTo>
                      <a:pt x="175" y="510"/>
                    </a:lnTo>
                    <a:lnTo>
                      <a:pt x="183" y="502"/>
                    </a:lnTo>
                    <a:lnTo>
                      <a:pt x="188" y="496"/>
                    </a:lnTo>
                    <a:lnTo>
                      <a:pt x="198" y="491"/>
                    </a:lnTo>
                    <a:lnTo>
                      <a:pt x="204" y="483"/>
                    </a:lnTo>
                    <a:lnTo>
                      <a:pt x="209" y="477"/>
                    </a:lnTo>
                    <a:lnTo>
                      <a:pt x="215" y="472"/>
                    </a:lnTo>
                    <a:lnTo>
                      <a:pt x="219" y="470"/>
                    </a:lnTo>
                    <a:lnTo>
                      <a:pt x="223" y="466"/>
                    </a:lnTo>
                    <a:lnTo>
                      <a:pt x="228" y="462"/>
                    </a:lnTo>
                    <a:lnTo>
                      <a:pt x="234" y="456"/>
                    </a:lnTo>
                    <a:lnTo>
                      <a:pt x="242" y="449"/>
                    </a:lnTo>
                    <a:lnTo>
                      <a:pt x="249" y="443"/>
                    </a:lnTo>
                    <a:lnTo>
                      <a:pt x="255" y="437"/>
                    </a:lnTo>
                    <a:lnTo>
                      <a:pt x="262" y="430"/>
                    </a:lnTo>
                    <a:lnTo>
                      <a:pt x="270" y="424"/>
                    </a:lnTo>
                    <a:lnTo>
                      <a:pt x="278" y="416"/>
                    </a:lnTo>
                    <a:lnTo>
                      <a:pt x="285" y="411"/>
                    </a:lnTo>
                    <a:lnTo>
                      <a:pt x="291" y="405"/>
                    </a:lnTo>
                    <a:lnTo>
                      <a:pt x="299" y="399"/>
                    </a:lnTo>
                    <a:lnTo>
                      <a:pt x="306" y="394"/>
                    </a:lnTo>
                    <a:lnTo>
                      <a:pt x="312" y="388"/>
                    </a:lnTo>
                    <a:lnTo>
                      <a:pt x="320" y="382"/>
                    </a:lnTo>
                    <a:lnTo>
                      <a:pt x="327" y="377"/>
                    </a:lnTo>
                    <a:lnTo>
                      <a:pt x="335" y="371"/>
                    </a:lnTo>
                    <a:lnTo>
                      <a:pt x="340" y="365"/>
                    </a:lnTo>
                    <a:lnTo>
                      <a:pt x="346" y="359"/>
                    </a:lnTo>
                    <a:lnTo>
                      <a:pt x="352" y="354"/>
                    </a:lnTo>
                    <a:lnTo>
                      <a:pt x="359" y="348"/>
                    </a:lnTo>
                    <a:lnTo>
                      <a:pt x="367" y="340"/>
                    </a:lnTo>
                    <a:lnTo>
                      <a:pt x="373" y="335"/>
                    </a:lnTo>
                    <a:lnTo>
                      <a:pt x="378" y="329"/>
                    </a:lnTo>
                    <a:lnTo>
                      <a:pt x="386" y="323"/>
                    </a:lnTo>
                    <a:lnTo>
                      <a:pt x="392" y="318"/>
                    </a:lnTo>
                    <a:lnTo>
                      <a:pt x="397" y="312"/>
                    </a:lnTo>
                    <a:lnTo>
                      <a:pt x="403" y="306"/>
                    </a:lnTo>
                    <a:lnTo>
                      <a:pt x="411" y="301"/>
                    </a:lnTo>
                    <a:lnTo>
                      <a:pt x="416" y="295"/>
                    </a:lnTo>
                    <a:lnTo>
                      <a:pt x="420" y="287"/>
                    </a:lnTo>
                    <a:lnTo>
                      <a:pt x="426" y="282"/>
                    </a:lnTo>
                    <a:lnTo>
                      <a:pt x="432" y="276"/>
                    </a:lnTo>
                    <a:lnTo>
                      <a:pt x="437" y="272"/>
                    </a:lnTo>
                    <a:lnTo>
                      <a:pt x="443" y="264"/>
                    </a:lnTo>
                    <a:lnTo>
                      <a:pt x="449" y="259"/>
                    </a:lnTo>
                    <a:lnTo>
                      <a:pt x="453" y="251"/>
                    </a:lnTo>
                    <a:lnTo>
                      <a:pt x="458" y="245"/>
                    </a:lnTo>
                    <a:lnTo>
                      <a:pt x="464" y="238"/>
                    </a:lnTo>
                    <a:lnTo>
                      <a:pt x="468" y="232"/>
                    </a:lnTo>
                    <a:lnTo>
                      <a:pt x="473" y="226"/>
                    </a:lnTo>
                    <a:lnTo>
                      <a:pt x="479" y="219"/>
                    </a:lnTo>
                    <a:lnTo>
                      <a:pt x="483" y="211"/>
                    </a:lnTo>
                    <a:lnTo>
                      <a:pt x="487" y="205"/>
                    </a:lnTo>
                    <a:lnTo>
                      <a:pt x="492" y="198"/>
                    </a:lnTo>
                    <a:lnTo>
                      <a:pt x="496" y="192"/>
                    </a:lnTo>
                    <a:lnTo>
                      <a:pt x="500" y="183"/>
                    </a:lnTo>
                    <a:lnTo>
                      <a:pt x="504" y="177"/>
                    </a:lnTo>
                    <a:lnTo>
                      <a:pt x="508" y="169"/>
                    </a:lnTo>
                    <a:lnTo>
                      <a:pt x="513" y="162"/>
                    </a:lnTo>
                    <a:lnTo>
                      <a:pt x="517" y="154"/>
                    </a:lnTo>
                    <a:lnTo>
                      <a:pt x="519" y="147"/>
                    </a:lnTo>
                    <a:lnTo>
                      <a:pt x="523" y="139"/>
                    </a:lnTo>
                    <a:lnTo>
                      <a:pt x="527" y="131"/>
                    </a:lnTo>
                    <a:lnTo>
                      <a:pt x="529" y="122"/>
                    </a:lnTo>
                    <a:lnTo>
                      <a:pt x="532" y="114"/>
                    </a:lnTo>
                    <a:lnTo>
                      <a:pt x="536" y="105"/>
                    </a:lnTo>
                    <a:lnTo>
                      <a:pt x="540" y="97"/>
                    </a:lnTo>
                    <a:lnTo>
                      <a:pt x="542" y="90"/>
                    </a:lnTo>
                    <a:lnTo>
                      <a:pt x="544" y="80"/>
                    </a:lnTo>
                    <a:lnTo>
                      <a:pt x="548" y="71"/>
                    </a:lnTo>
                    <a:lnTo>
                      <a:pt x="549" y="61"/>
                    </a:lnTo>
                    <a:lnTo>
                      <a:pt x="553" y="52"/>
                    </a:lnTo>
                    <a:lnTo>
                      <a:pt x="553" y="44"/>
                    </a:lnTo>
                    <a:lnTo>
                      <a:pt x="555" y="33"/>
                    </a:lnTo>
                    <a:lnTo>
                      <a:pt x="559" y="23"/>
                    </a:lnTo>
                    <a:lnTo>
                      <a:pt x="559" y="17"/>
                    </a:lnTo>
                    <a:lnTo>
                      <a:pt x="563" y="12"/>
                    </a:lnTo>
                    <a:lnTo>
                      <a:pt x="565" y="6"/>
                    </a:lnTo>
                    <a:lnTo>
                      <a:pt x="570" y="4"/>
                    </a:lnTo>
                    <a:lnTo>
                      <a:pt x="574" y="0"/>
                    </a:lnTo>
                    <a:lnTo>
                      <a:pt x="580" y="0"/>
                    </a:lnTo>
                    <a:lnTo>
                      <a:pt x="584" y="0"/>
                    </a:lnTo>
                    <a:lnTo>
                      <a:pt x="589" y="0"/>
                    </a:lnTo>
                    <a:lnTo>
                      <a:pt x="595" y="0"/>
                    </a:lnTo>
                    <a:lnTo>
                      <a:pt x="599" y="4"/>
                    </a:lnTo>
                    <a:lnTo>
                      <a:pt x="605" y="6"/>
                    </a:lnTo>
                    <a:lnTo>
                      <a:pt x="608" y="12"/>
                    </a:lnTo>
                    <a:lnTo>
                      <a:pt x="610" y="15"/>
                    </a:lnTo>
                    <a:lnTo>
                      <a:pt x="612" y="21"/>
                    </a:lnTo>
                    <a:lnTo>
                      <a:pt x="612" y="27"/>
                    </a:lnTo>
                    <a:lnTo>
                      <a:pt x="612" y="34"/>
                    </a:lnTo>
                    <a:lnTo>
                      <a:pt x="6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1"/>
              <p:cNvSpPr>
                <a:spLocks/>
              </p:cNvSpPr>
              <p:nvPr/>
            </p:nvSpPr>
            <p:spPr bwMode="auto">
              <a:xfrm>
                <a:off x="5283201" y="4191000"/>
                <a:ext cx="203200" cy="250825"/>
              </a:xfrm>
              <a:custGeom>
                <a:avLst/>
                <a:gdLst/>
                <a:ahLst/>
                <a:cxnLst>
                  <a:cxn ang="0">
                    <a:pos x="31" y="4"/>
                  </a:cxn>
                  <a:cxn ang="0">
                    <a:pos x="44" y="10"/>
                  </a:cxn>
                  <a:cxn ang="0">
                    <a:pos x="57" y="15"/>
                  </a:cxn>
                  <a:cxn ang="0">
                    <a:pos x="69" y="23"/>
                  </a:cxn>
                  <a:cxn ang="0">
                    <a:pos x="80" y="31"/>
                  </a:cxn>
                  <a:cxn ang="0">
                    <a:pos x="94" y="40"/>
                  </a:cxn>
                  <a:cxn ang="0">
                    <a:pos x="105" y="53"/>
                  </a:cxn>
                  <a:cxn ang="0">
                    <a:pos x="118" y="63"/>
                  </a:cxn>
                  <a:cxn ang="0">
                    <a:pos x="128" y="76"/>
                  </a:cxn>
                  <a:cxn ang="0">
                    <a:pos x="139" y="89"/>
                  </a:cxn>
                  <a:cxn ang="0">
                    <a:pos x="151" y="103"/>
                  </a:cxn>
                  <a:cxn ang="0">
                    <a:pos x="160" y="116"/>
                  </a:cxn>
                  <a:cxn ang="0">
                    <a:pos x="170" y="129"/>
                  </a:cxn>
                  <a:cxn ang="0">
                    <a:pos x="179" y="143"/>
                  </a:cxn>
                  <a:cxn ang="0">
                    <a:pos x="189" y="158"/>
                  </a:cxn>
                  <a:cxn ang="0">
                    <a:pos x="198" y="171"/>
                  </a:cxn>
                  <a:cxn ang="0">
                    <a:pos x="206" y="184"/>
                  </a:cxn>
                  <a:cxn ang="0">
                    <a:pos x="215" y="198"/>
                  </a:cxn>
                  <a:cxn ang="0">
                    <a:pos x="223" y="213"/>
                  </a:cxn>
                  <a:cxn ang="0">
                    <a:pos x="230" y="224"/>
                  </a:cxn>
                  <a:cxn ang="0">
                    <a:pos x="236" y="238"/>
                  </a:cxn>
                  <a:cxn ang="0">
                    <a:pos x="244" y="247"/>
                  </a:cxn>
                  <a:cxn ang="0">
                    <a:pos x="247" y="262"/>
                  </a:cxn>
                  <a:cxn ang="0">
                    <a:pos x="251" y="274"/>
                  </a:cxn>
                  <a:cxn ang="0">
                    <a:pos x="253" y="285"/>
                  </a:cxn>
                  <a:cxn ang="0">
                    <a:pos x="255" y="300"/>
                  </a:cxn>
                  <a:cxn ang="0">
                    <a:pos x="251" y="316"/>
                  </a:cxn>
                  <a:cxn ang="0">
                    <a:pos x="240" y="316"/>
                  </a:cxn>
                  <a:cxn ang="0">
                    <a:pos x="221" y="304"/>
                  </a:cxn>
                  <a:cxn ang="0">
                    <a:pos x="200" y="295"/>
                  </a:cxn>
                  <a:cxn ang="0">
                    <a:pos x="185" y="283"/>
                  </a:cxn>
                  <a:cxn ang="0">
                    <a:pos x="173" y="268"/>
                  </a:cxn>
                  <a:cxn ang="0">
                    <a:pos x="164" y="255"/>
                  </a:cxn>
                  <a:cxn ang="0">
                    <a:pos x="156" y="242"/>
                  </a:cxn>
                  <a:cxn ang="0">
                    <a:pos x="151" y="228"/>
                  </a:cxn>
                  <a:cxn ang="0">
                    <a:pos x="145" y="215"/>
                  </a:cxn>
                  <a:cxn ang="0">
                    <a:pos x="139" y="203"/>
                  </a:cxn>
                  <a:cxn ang="0">
                    <a:pos x="133" y="190"/>
                  </a:cxn>
                  <a:cxn ang="0">
                    <a:pos x="130" y="179"/>
                  </a:cxn>
                  <a:cxn ang="0">
                    <a:pos x="124" y="167"/>
                  </a:cxn>
                  <a:cxn ang="0">
                    <a:pos x="122" y="156"/>
                  </a:cxn>
                  <a:cxn ang="0">
                    <a:pos x="118" y="145"/>
                  </a:cxn>
                  <a:cxn ang="0">
                    <a:pos x="111" y="135"/>
                  </a:cxn>
                  <a:cxn ang="0">
                    <a:pos x="105" y="122"/>
                  </a:cxn>
                  <a:cxn ang="0">
                    <a:pos x="99" y="112"/>
                  </a:cxn>
                  <a:cxn ang="0">
                    <a:pos x="90" y="99"/>
                  </a:cxn>
                  <a:cxn ang="0">
                    <a:pos x="78" y="84"/>
                  </a:cxn>
                  <a:cxn ang="0">
                    <a:pos x="65" y="72"/>
                  </a:cxn>
                  <a:cxn ang="0">
                    <a:pos x="54" y="61"/>
                  </a:cxn>
                  <a:cxn ang="0">
                    <a:pos x="38" y="50"/>
                  </a:cxn>
                  <a:cxn ang="0">
                    <a:pos x="23" y="38"/>
                  </a:cxn>
                  <a:cxn ang="0">
                    <a:pos x="8" y="29"/>
                  </a:cxn>
                  <a:cxn ang="0">
                    <a:pos x="2" y="23"/>
                  </a:cxn>
                  <a:cxn ang="0">
                    <a:pos x="4" y="6"/>
                  </a:cxn>
                  <a:cxn ang="0">
                    <a:pos x="16" y="0"/>
                  </a:cxn>
                  <a:cxn ang="0">
                    <a:pos x="23" y="2"/>
                  </a:cxn>
                </a:cxnLst>
                <a:rect l="0" t="0" r="r" b="b"/>
                <a:pathLst>
                  <a:path w="255" h="318">
                    <a:moveTo>
                      <a:pt x="23" y="2"/>
                    </a:moveTo>
                    <a:lnTo>
                      <a:pt x="27" y="4"/>
                    </a:lnTo>
                    <a:lnTo>
                      <a:pt x="31" y="4"/>
                    </a:lnTo>
                    <a:lnTo>
                      <a:pt x="35" y="6"/>
                    </a:lnTo>
                    <a:lnTo>
                      <a:pt x="40" y="8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2" y="13"/>
                    </a:lnTo>
                    <a:lnTo>
                      <a:pt x="57" y="15"/>
                    </a:lnTo>
                    <a:lnTo>
                      <a:pt x="61" y="17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73" y="25"/>
                    </a:lnTo>
                    <a:lnTo>
                      <a:pt x="78" y="29"/>
                    </a:lnTo>
                    <a:lnTo>
                      <a:pt x="80" y="31"/>
                    </a:lnTo>
                    <a:lnTo>
                      <a:pt x="86" y="34"/>
                    </a:lnTo>
                    <a:lnTo>
                      <a:pt x="90" y="38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101" y="48"/>
                    </a:lnTo>
                    <a:lnTo>
                      <a:pt x="105" y="53"/>
                    </a:lnTo>
                    <a:lnTo>
                      <a:pt x="109" y="55"/>
                    </a:lnTo>
                    <a:lnTo>
                      <a:pt x="113" y="59"/>
                    </a:lnTo>
                    <a:lnTo>
                      <a:pt x="118" y="63"/>
                    </a:lnTo>
                    <a:lnTo>
                      <a:pt x="120" y="69"/>
                    </a:lnTo>
                    <a:lnTo>
                      <a:pt x="124" y="72"/>
                    </a:lnTo>
                    <a:lnTo>
                      <a:pt x="128" y="76"/>
                    </a:lnTo>
                    <a:lnTo>
                      <a:pt x="132" y="80"/>
                    </a:lnTo>
                    <a:lnTo>
                      <a:pt x="135" y="84"/>
                    </a:lnTo>
                    <a:lnTo>
                      <a:pt x="139" y="89"/>
                    </a:lnTo>
                    <a:lnTo>
                      <a:pt x="143" y="93"/>
                    </a:lnTo>
                    <a:lnTo>
                      <a:pt x="147" y="99"/>
                    </a:lnTo>
                    <a:lnTo>
                      <a:pt x="151" y="103"/>
                    </a:lnTo>
                    <a:lnTo>
                      <a:pt x="154" y="107"/>
                    </a:lnTo>
                    <a:lnTo>
                      <a:pt x="156" y="110"/>
                    </a:lnTo>
                    <a:lnTo>
                      <a:pt x="160" y="116"/>
                    </a:lnTo>
                    <a:lnTo>
                      <a:pt x="164" y="120"/>
                    </a:lnTo>
                    <a:lnTo>
                      <a:pt x="166" y="124"/>
                    </a:lnTo>
                    <a:lnTo>
                      <a:pt x="170" y="129"/>
                    </a:lnTo>
                    <a:lnTo>
                      <a:pt x="173" y="133"/>
                    </a:lnTo>
                    <a:lnTo>
                      <a:pt x="177" y="139"/>
                    </a:lnTo>
                    <a:lnTo>
                      <a:pt x="179" y="143"/>
                    </a:lnTo>
                    <a:lnTo>
                      <a:pt x="183" y="148"/>
                    </a:lnTo>
                    <a:lnTo>
                      <a:pt x="185" y="152"/>
                    </a:lnTo>
                    <a:lnTo>
                      <a:pt x="189" y="158"/>
                    </a:lnTo>
                    <a:lnTo>
                      <a:pt x="192" y="162"/>
                    </a:lnTo>
                    <a:lnTo>
                      <a:pt x="194" y="167"/>
                    </a:lnTo>
                    <a:lnTo>
                      <a:pt x="198" y="171"/>
                    </a:lnTo>
                    <a:lnTo>
                      <a:pt x="202" y="177"/>
                    </a:lnTo>
                    <a:lnTo>
                      <a:pt x="204" y="181"/>
                    </a:lnTo>
                    <a:lnTo>
                      <a:pt x="206" y="184"/>
                    </a:lnTo>
                    <a:lnTo>
                      <a:pt x="209" y="190"/>
                    </a:lnTo>
                    <a:lnTo>
                      <a:pt x="211" y="194"/>
                    </a:lnTo>
                    <a:lnTo>
                      <a:pt x="215" y="198"/>
                    </a:lnTo>
                    <a:lnTo>
                      <a:pt x="217" y="203"/>
                    </a:lnTo>
                    <a:lnTo>
                      <a:pt x="219" y="207"/>
                    </a:lnTo>
                    <a:lnTo>
                      <a:pt x="223" y="213"/>
                    </a:lnTo>
                    <a:lnTo>
                      <a:pt x="225" y="217"/>
                    </a:lnTo>
                    <a:lnTo>
                      <a:pt x="227" y="221"/>
                    </a:lnTo>
                    <a:lnTo>
                      <a:pt x="230" y="224"/>
                    </a:lnTo>
                    <a:lnTo>
                      <a:pt x="232" y="228"/>
                    </a:lnTo>
                    <a:lnTo>
                      <a:pt x="234" y="232"/>
                    </a:lnTo>
                    <a:lnTo>
                      <a:pt x="236" y="238"/>
                    </a:lnTo>
                    <a:lnTo>
                      <a:pt x="240" y="242"/>
                    </a:lnTo>
                    <a:lnTo>
                      <a:pt x="242" y="243"/>
                    </a:lnTo>
                    <a:lnTo>
                      <a:pt x="244" y="247"/>
                    </a:lnTo>
                    <a:lnTo>
                      <a:pt x="246" y="251"/>
                    </a:lnTo>
                    <a:lnTo>
                      <a:pt x="246" y="257"/>
                    </a:lnTo>
                    <a:lnTo>
                      <a:pt x="247" y="262"/>
                    </a:lnTo>
                    <a:lnTo>
                      <a:pt x="249" y="266"/>
                    </a:lnTo>
                    <a:lnTo>
                      <a:pt x="249" y="270"/>
                    </a:lnTo>
                    <a:lnTo>
                      <a:pt x="251" y="274"/>
                    </a:lnTo>
                    <a:lnTo>
                      <a:pt x="251" y="278"/>
                    </a:lnTo>
                    <a:lnTo>
                      <a:pt x="251" y="281"/>
                    </a:lnTo>
                    <a:lnTo>
                      <a:pt x="253" y="285"/>
                    </a:lnTo>
                    <a:lnTo>
                      <a:pt x="253" y="289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55" y="306"/>
                    </a:lnTo>
                    <a:lnTo>
                      <a:pt x="251" y="312"/>
                    </a:lnTo>
                    <a:lnTo>
                      <a:pt x="251" y="316"/>
                    </a:lnTo>
                    <a:lnTo>
                      <a:pt x="247" y="318"/>
                    </a:lnTo>
                    <a:lnTo>
                      <a:pt x="246" y="318"/>
                    </a:lnTo>
                    <a:lnTo>
                      <a:pt x="240" y="316"/>
                    </a:lnTo>
                    <a:lnTo>
                      <a:pt x="232" y="312"/>
                    </a:lnTo>
                    <a:lnTo>
                      <a:pt x="227" y="306"/>
                    </a:lnTo>
                    <a:lnTo>
                      <a:pt x="221" y="304"/>
                    </a:lnTo>
                    <a:lnTo>
                      <a:pt x="213" y="300"/>
                    </a:lnTo>
                    <a:lnTo>
                      <a:pt x="208" y="299"/>
                    </a:lnTo>
                    <a:lnTo>
                      <a:pt x="200" y="295"/>
                    </a:lnTo>
                    <a:lnTo>
                      <a:pt x="194" y="293"/>
                    </a:lnTo>
                    <a:lnTo>
                      <a:pt x="190" y="287"/>
                    </a:lnTo>
                    <a:lnTo>
                      <a:pt x="185" y="283"/>
                    </a:lnTo>
                    <a:lnTo>
                      <a:pt x="181" y="278"/>
                    </a:lnTo>
                    <a:lnTo>
                      <a:pt x="179" y="274"/>
                    </a:lnTo>
                    <a:lnTo>
                      <a:pt x="173" y="268"/>
                    </a:lnTo>
                    <a:lnTo>
                      <a:pt x="171" y="264"/>
                    </a:lnTo>
                    <a:lnTo>
                      <a:pt x="168" y="259"/>
                    </a:lnTo>
                    <a:lnTo>
                      <a:pt x="164" y="255"/>
                    </a:lnTo>
                    <a:lnTo>
                      <a:pt x="162" y="249"/>
                    </a:lnTo>
                    <a:lnTo>
                      <a:pt x="160" y="245"/>
                    </a:lnTo>
                    <a:lnTo>
                      <a:pt x="156" y="242"/>
                    </a:lnTo>
                    <a:lnTo>
                      <a:pt x="154" y="236"/>
                    </a:lnTo>
                    <a:lnTo>
                      <a:pt x="152" y="232"/>
                    </a:lnTo>
                    <a:lnTo>
                      <a:pt x="151" y="228"/>
                    </a:lnTo>
                    <a:lnTo>
                      <a:pt x="149" y="222"/>
                    </a:lnTo>
                    <a:lnTo>
                      <a:pt x="147" y="221"/>
                    </a:lnTo>
                    <a:lnTo>
                      <a:pt x="145" y="215"/>
                    </a:lnTo>
                    <a:lnTo>
                      <a:pt x="143" y="211"/>
                    </a:lnTo>
                    <a:lnTo>
                      <a:pt x="141" y="207"/>
                    </a:lnTo>
                    <a:lnTo>
                      <a:pt x="139" y="203"/>
                    </a:lnTo>
                    <a:lnTo>
                      <a:pt x="137" y="198"/>
                    </a:lnTo>
                    <a:lnTo>
                      <a:pt x="135" y="196"/>
                    </a:lnTo>
                    <a:lnTo>
                      <a:pt x="133" y="190"/>
                    </a:lnTo>
                    <a:lnTo>
                      <a:pt x="133" y="186"/>
                    </a:lnTo>
                    <a:lnTo>
                      <a:pt x="132" y="183"/>
                    </a:lnTo>
                    <a:lnTo>
                      <a:pt x="130" y="179"/>
                    </a:lnTo>
                    <a:lnTo>
                      <a:pt x="128" y="175"/>
                    </a:lnTo>
                    <a:lnTo>
                      <a:pt x="126" y="171"/>
                    </a:lnTo>
                    <a:lnTo>
                      <a:pt x="124" y="167"/>
                    </a:lnTo>
                    <a:lnTo>
                      <a:pt x="124" y="164"/>
                    </a:lnTo>
                    <a:lnTo>
                      <a:pt x="122" y="160"/>
                    </a:lnTo>
                    <a:lnTo>
                      <a:pt x="122" y="156"/>
                    </a:lnTo>
                    <a:lnTo>
                      <a:pt x="120" y="152"/>
                    </a:lnTo>
                    <a:lnTo>
                      <a:pt x="118" y="150"/>
                    </a:lnTo>
                    <a:lnTo>
                      <a:pt x="118" y="145"/>
                    </a:lnTo>
                    <a:lnTo>
                      <a:pt x="114" y="141"/>
                    </a:lnTo>
                    <a:lnTo>
                      <a:pt x="113" y="137"/>
                    </a:lnTo>
                    <a:lnTo>
                      <a:pt x="111" y="135"/>
                    </a:lnTo>
                    <a:lnTo>
                      <a:pt x="109" y="129"/>
                    </a:lnTo>
                    <a:lnTo>
                      <a:pt x="109" y="127"/>
                    </a:lnTo>
                    <a:lnTo>
                      <a:pt x="105" y="122"/>
                    </a:lnTo>
                    <a:lnTo>
                      <a:pt x="105" y="120"/>
                    </a:lnTo>
                    <a:lnTo>
                      <a:pt x="103" y="116"/>
                    </a:lnTo>
                    <a:lnTo>
                      <a:pt x="99" y="112"/>
                    </a:lnTo>
                    <a:lnTo>
                      <a:pt x="97" y="108"/>
                    </a:lnTo>
                    <a:lnTo>
                      <a:pt x="95" y="105"/>
                    </a:lnTo>
                    <a:lnTo>
                      <a:pt x="90" y="99"/>
                    </a:lnTo>
                    <a:lnTo>
                      <a:pt x="84" y="91"/>
                    </a:lnTo>
                    <a:lnTo>
                      <a:pt x="80" y="88"/>
                    </a:lnTo>
                    <a:lnTo>
                      <a:pt x="78" y="84"/>
                    </a:lnTo>
                    <a:lnTo>
                      <a:pt x="73" y="80"/>
                    </a:lnTo>
                    <a:lnTo>
                      <a:pt x="71" y="76"/>
                    </a:lnTo>
                    <a:lnTo>
                      <a:pt x="65" y="72"/>
                    </a:lnTo>
                    <a:lnTo>
                      <a:pt x="63" y="69"/>
                    </a:lnTo>
                    <a:lnTo>
                      <a:pt x="57" y="65"/>
                    </a:lnTo>
                    <a:lnTo>
                      <a:pt x="54" y="61"/>
                    </a:lnTo>
                    <a:lnTo>
                      <a:pt x="50" y="57"/>
                    </a:lnTo>
                    <a:lnTo>
                      <a:pt x="44" y="53"/>
                    </a:lnTo>
                    <a:lnTo>
                      <a:pt x="38" y="50"/>
                    </a:lnTo>
                    <a:lnTo>
                      <a:pt x="35" y="46"/>
                    </a:lnTo>
                    <a:lnTo>
                      <a:pt x="29" y="42"/>
                    </a:lnTo>
                    <a:lnTo>
                      <a:pt x="23" y="38"/>
                    </a:lnTo>
                    <a:lnTo>
                      <a:pt x="18" y="34"/>
                    </a:lnTo>
                    <a:lnTo>
                      <a:pt x="12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10" y="4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2"/>
              <p:cNvSpPr>
                <a:spLocks/>
              </p:cNvSpPr>
              <p:nvPr/>
            </p:nvSpPr>
            <p:spPr bwMode="auto">
              <a:xfrm>
                <a:off x="5416551" y="4108450"/>
                <a:ext cx="209550" cy="227013"/>
              </a:xfrm>
              <a:custGeom>
                <a:avLst/>
                <a:gdLst/>
                <a:ahLst/>
                <a:cxnLst>
                  <a:cxn ang="0">
                    <a:pos x="47" y="2"/>
                  </a:cxn>
                  <a:cxn ang="0">
                    <a:pos x="59" y="4"/>
                  </a:cxn>
                  <a:cxn ang="0">
                    <a:pos x="72" y="10"/>
                  </a:cxn>
                  <a:cxn ang="0">
                    <a:pos x="85" y="14"/>
                  </a:cxn>
                  <a:cxn ang="0">
                    <a:pos x="98" y="19"/>
                  </a:cxn>
                  <a:cxn ang="0">
                    <a:pos x="112" y="27"/>
                  </a:cxn>
                  <a:cxn ang="0">
                    <a:pos x="123" y="37"/>
                  </a:cxn>
                  <a:cxn ang="0">
                    <a:pos x="135" y="46"/>
                  </a:cxn>
                  <a:cxn ang="0">
                    <a:pos x="148" y="56"/>
                  </a:cxn>
                  <a:cxn ang="0">
                    <a:pos x="159" y="67"/>
                  </a:cxn>
                  <a:cxn ang="0">
                    <a:pos x="171" y="78"/>
                  </a:cxn>
                  <a:cxn ang="0">
                    <a:pos x="180" y="90"/>
                  </a:cxn>
                  <a:cxn ang="0">
                    <a:pos x="190" y="101"/>
                  </a:cxn>
                  <a:cxn ang="0">
                    <a:pos x="201" y="115"/>
                  </a:cxn>
                  <a:cxn ang="0">
                    <a:pos x="211" y="126"/>
                  </a:cxn>
                  <a:cxn ang="0">
                    <a:pos x="220" y="141"/>
                  </a:cxn>
                  <a:cxn ang="0">
                    <a:pos x="228" y="153"/>
                  </a:cxn>
                  <a:cxn ang="0">
                    <a:pos x="235" y="164"/>
                  </a:cxn>
                  <a:cxn ang="0">
                    <a:pos x="243" y="179"/>
                  </a:cxn>
                  <a:cxn ang="0">
                    <a:pos x="249" y="191"/>
                  </a:cxn>
                  <a:cxn ang="0">
                    <a:pos x="256" y="202"/>
                  </a:cxn>
                  <a:cxn ang="0">
                    <a:pos x="260" y="217"/>
                  </a:cxn>
                  <a:cxn ang="0">
                    <a:pos x="264" y="232"/>
                  </a:cxn>
                  <a:cxn ang="0">
                    <a:pos x="262" y="248"/>
                  </a:cxn>
                  <a:cxn ang="0">
                    <a:pos x="256" y="261"/>
                  </a:cxn>
                  <a:cxn ang="0">
                    <a:pos x="247" y="270"/>
                  </a:cxn>
                  <a:cxn ang="0">
                    <a:pos x="235" y="280"/>
                  </a:cxn>
                  <a:cxn ang="0">
                    <a:pos x="224" y="284"/>
                  </a:cxn>
                  <a:cxn ang="0">
                    <a:pos x="209" y="286"/>
                  </a:cxn>
                  <a:cxn ang="0">
                    <a:pos x="195" y="282"/>
                  </a:cxn>
                  <a:cxn ang="0">
                    <a:pos x="182" y="274"/>
                  </a:cxn>
                  <a:cxn ang="0">
                    <a:pos x="171" y="263"/>
                  </a:cxn>
                  <a:cxn ang="0">
                    <a:pos x="163" y="249"/>
                  </a:cxn>
                  <a:cxn ang="0">
                    <a:pos x="157" y="238"/>
                  </a:cxn>
                  <a:cxn ang="0">
                    <a:pos x="152" y="227"/>
                  </a:cxn>
                  <a:cxn ang="0">
                    <a:pos x="146" y="215"/>
                  </a:cxn>
                  <a:cxn ang="0">
                    <a:pos x="140" y="204"/>
                  </a:cxn>
                  <a:cxn ang="0">
                    <a:pos x="136" y="192"/>
                  </a:cxn>
                  <a:cxn ang="0">
                    <a:pos x="133" y="183"/>
                  </a:cxn>
                  <a:cxn ang="0">
                    <a:pos x="129" y="172"/>
                  </a:cxn>
                  <a:cxn ang="0">
                    <a:pos x="119" y="154"/>
                  </a:cxn>
                  <a:cxn ang="0">
                    <a:pos x="110" y="134"/>
                  </a:cxn>
                  <a:cxn ang="0">
                    <a:pos x="98" y="116"/>
                  </a:cxn>
                  <a:cxn ang="0">
                    <a:pos x="85" y="97"/>
                  </a:cxn>
                  <a:cxn ang="0">
                    <a:pos x="68" y="84"/>
                  </a:cxn>
                  <a:cxn ang="0">
                    <a:pos x="53" y="73"/>
                  </a:cxn>
                  <a:cxn ang="0">
                    <a:pos x="41" y="67"/>
                  </a:cxn>
                  <a:cxn ang="0">
                    <a:pos x="30" y="63"/>
                  </a:cxn>
                  <a:cxn ang="0">
                    <a:pos x="19" y="57"/>
                  </a:cxn>
                  <a:cxn ang="0">
                    <a:pos x="7" y="50"/>
                  </a:cxn>
                  <a:cxn ang="0">
                    <a:pos x="2" y="35"/>
                  </a:cxn>
                  <a:cxn ang="0">
                    <a:pos x="2" y="19"/>
                  </a:cxn>
                  <a:cxn ang="0">
                    <a:pos x="13" y="6"/>
                  </a:cxn>
                  <a:cxn ang="0">
                    <a:pos x="26" y="0"/>
                  </a:cxn>
                  <a:cxn ang="0">
                    <a:pos x="38" y="2"/>
                  </a:cxn>
                </a:cxnLst>
                <a:rect l="0" t="0" r="r" b="b"/>
                <a:pathLst>
                  <a:path w="264" h="286">
                    <a:moveTo>
                      <a:pt x="38" y="2"/>
                    </a:moveTo>
                    <a:lnTo>
                      <a:pt x="41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2" y="6"/>
                    </a:lnTo>
                    <a:lnTo>
                      <a:pt x="68" y="6"/>
                    </a:lnTo>
                    <a:lnTo>
                      <a:pt x="72" y="10"/>
                    </a:lnTo>
                    <a:lnTo>
                      <a:pt x="78" y="10"/>
                    </a:lnTo>
                    <a:lnTo>
                      <a:pt x="81" y="12"/>
                    </a:lnTo>
                    <a:lnTo>
                      <a:pt x="85" y="14"/>
                    </a:lnTo>
                    <a:lnTo>
                      <a:pt x="89" y="16"/>
                    </a:lnTo>
                    <a:lnTo>
                      <a:pt x="93" y="19"/>
                    </a:lnTo>
                    <a:lnTo>
                      <a:pt x="98" y="19"/>
                    </a:lnTo>
                    <a:lnTo>
                      <a:pt x="102" y="23"/>
                    </a:lnTo>
                    <a:lnTo>
                      <a:pt x="108" y="27"/>
                    </a:lnTo>
                    <a:lnTo>
                      <a:pt x="112" y="27"/>
                    </a:lnTo>
                    <a:lnTo>
                      <a:pt x="116" y="31"/>
                    </a:lnTo>
                    <a:lnTo>
                      <a:pt x="119" y="35"/>
                    </a:lnTo>
                    <a:lnTo>
                      <a:pt x="123" y="37"/>
                    </a:lnTo>
                    <a:lnTo>
                      <a:pt x="127" y="40"/>
                    </a:lnTo>
                    <a:lnTo>
                      <a:pt x="133" y="42"/>
                    </a:lnTo>
                    <a:lnTo>
                      <a:pt x="135" y="46"/>
                    </a:lnTo>
                    <a:lnTo>
                      <a:pt x="140" y="50"/>
                    </a:lnTo>
                    <a:lnTo>
                      <a:pt x="144" y="52"/>
                    </a:lnTo>
                    <a:lnTo>
                      <a:pt x="148" y="56"/>
                    </a:lnTo>
                    <a:lnTo>
                      <a:pt x="152" y="57"/>
                    </a:lnTo>
                    <a:lnTo>
                      <a:pt x="155" y="63"/>
                    </a:lnTo>
                    <a:lnTo>
                      <a:pt x="159" y="67"/>
                    </a:lnTo>
                    <a:lnTo>
                      <a:pt x="163" y="71"/>
                    </a:lnTo>
                    <a:lnTo>
                      <a:pt x="167" y="75"/>
                    </a:lnTo>
                    <a:lnTo>
                      <a:pt x="171" y="78"/>
                    </a:lnTo>
                    <a:lnTo>
                      <a:pt x="175" y="82"/>
                    </a:lnTo>
                    <a:lnTo>
                      <a:pt x="178" y="86"/>
                    </a:lnTo>
                    <a:lnTo>
                      <a:pt x="180" y="90"/>
                    </a:lnTo>
                    <a:lnTo>
                      <a:pt x="184" y="94"/>
                    </a:lnTo>
                    <a:lnTo>
                      <a:pt x="188" y="97"/>
                    </a:lnTo>
                    <a:lnTo>
                      <a:pt x="190" y="101"/>
                    </a:lnTo>
                    <a:lnTo>
                      <a:pt x="194" y="105"/>
                    </a:lnTo>
                    <a:lnTo>
                      <a:pt x="199" y="111"/>
                    </a:lnTo>
                    <a:lnTo>
                      <a:pt x="201" y="115"/>
                    </a:lnTo>
                    <a:lnTo>
                      <a:pt x="205" y="118"/>
                    </a:lnTo>
                    <a:lnTo>
                      <a:pt x="209" y="122"/>
                    </a:lnTo>
                    <a:lnTo>
                      <a:pt x="211" y="126"/>
                    </a:lnTo>
                    <a:lnTo>
                      <a:pt x="214" y="132"/>
                    </a:lnTo>
                    <a:lnTo>
                      <a:pt x="216" y="135"/>
                    </a:lnTo>
                    <a:lnTo>
                      <a:pt x="220" y="141"/>
                    </a:lnTo>
                    <a:lnTo>
                      <a:pt x="224" y="145"/>
                    </a:lnTo>
                    <a:lnTo>
                      <a:pt x="226" y="149"/>
                    </a:lnTo>
                    <a:lnTo>
                      <a:pt x="228" y="153"/>
                    </a:lnTo>
                    <a:lnTo>
                      <a:pt x="230" y="156"/>
                    </a:lnTo>
                    <a:lnTo>
                      <a:pt x="233" y="162"/>
                    </a:lnTo>
                    <a:lnTo>
                      <a:pt x="235" y="164"/>
                    </a:lnTo>
                    <a:lnTo>
                      <a:pt x="239" y="170"/>
                    </a:lnTo>
                    <a:lnTo>
                      <a:pt x="241" y="173"/>
                    </a:lnTo>
                    <a:lnTo>
                      <a:pt x="243" y="179"/>
                    </a:lnTo>
                    <a:lnTo>
                      <a:pt x="245" y="183"/>
                    </a:lnTo>
                    <a:lnTo>
                      <a:pt x="247" y="187"/>
                    </a:lnTo>
                    <a:lnTo>
                      <a:pt x="249" y="191"/>
                    </a:lnTo>
                    <a:lnTo>
                      <a:pt x="251" y="194"/>
                    </a:lnTo>
                    <a:lnTo>
                      <a:pt x="254" y="198"/>
                    </a:lnTo>
                    <a:lnTo>
                      <a:pt x="256" y="202"/>
                    </a:lnTo>
                    <a:lnTo>
                      <a:pt x="256" y="208"/>
                    </a:lnTo>
                    <a:lnTo>
                      <a:pt x="260" y="211"/>
                    </a:lnTo>
                    <a:lnTo>
                      <a:pt x="260" y="217"/>
                    </a:lnTo>
                    <a:lnTo>
                      <a:pt x="262" y="223"/>
                    </a:lnTo>
                    <a:lnTo>
                      <a:pt x="264" y="227"/>
                    </a:lnTo>
                    <a:lnTo>
                      <a:pt x="264" y="232"/>
                    </a:lnTo>
                    <a:lnTo>
                      <a:pt x="264" y="238"/>
                    </a:lnTo>
                    <a:lnTo>
                      <a:pt x="262" y="244"/>
                    </a:lnTo>
                    <a:lnTo>
                      <a:pt x="262" y="248"/>
                    </a:lnTo>
                    <a:lnTo>
                      <a:pt x="260" y="253"/>
                    </a:lnTo>
                    <a:lnTo>
                      <a:pt x="258" y="257"/>
                    </a:lnTo>
                    <a:lnTo>
                      <a:pt x="256" y="261"/>
                    </a:lnTo>
                    <a:lnTo>
                      <a:pt x="254" y="265"/>
                    </a:lnTo>
                    <a:lnTo>
                      <a:pt x="251" y="268"/>
                    </a:lnTo>
                    <a:lnTo>
                      <a:pt x="247" y="270"/>
                    </a:lnTo>
                    <a:lnTo>
                      <a:pt x="245" y="274"/>
                    </a:lnTo>
                    <a:lnTo>
                      <a:pt x="239" y="278"/>
                    </a:lnTo>
                    <a:lnTo>
                      <a:pt x="235" y="280"/>
                    </a:lnTo>
                    <a:lnTo>
                      <a:pt x="232" y="280"/>
                    </a:lnTo>
                    <a:lnTo>
                      <a:pt x="226" y="282"/>
                    </a:lnTo>
                    <a:lnTo>
                      <a:pt x="224" y="284"/>
                    </a:lnTo>
                    <a:lnTo>
                      <a:pt x="218" y="284"/>
                    </a:lnTo>
                    <a:lnTo>
                      <a:pt x="214" y="284"/>
                    </a:lnTo>
                    <a:lnTo>
                      <a:pt x="209" y="286"/>
                    </a:lnTo>
                    <a:lnTo>
                      <a:pt x="205" y="284"/>
                    </a:lnTo>
                    <a:lnTo>
                      <a:pt x="199" y="284"/>
                    </a:lnTo>
                    <a:lnTo>
                      <a:pt x="195" y="282"/>
                    </a:lnTo>
                    <a:lnTo>
                      <a:pt x="190" y="280"/>
                    </a:lnTo>
                    <a:lnTo>
                      <a:pt x="186" y="278"/>
                    </a:lnTo>
                    <a:lnTo>
                      <a:pt x="182" y="274"/>
                    </a:lnTo>
                    <a:lnTo>
                      <a:pt x="178" y="270"/>
                    </a:lnTo>
                    <a:lnTo>
                      <a:pt x="175" y="267"/>
                    </a:lnTo>
                    <a:lnTo>
                      <a:pt x="171" y="263"/>
                    </a:lnTo>
                    <a:lnTo>
                      <a:pt x="169" y="257"/>
                    </a:lnTo>
                    <a:lnTo>
                      <a:pt x="165" y="253"/>
                    </a:lnTo>
                    <a:lnTo>
                      <a:pt x="163" y="249"/>
                    </a:lnTo>
                    <a:lnTo>
                      <a:pt x="161" y="246"/>
                    </a:lnTo>
                    <a:lnTo>
                      <a:pt x="159" y="242"/>
                    </a:lnTo>
                    <a:lnTo>
                      <a:pt x="157" y="238"/>
                    </a:lnTo>
                    <a:lnTo>
                      <a:pt x="155" y="234"/>
                    </a:lnTo>
                    <a:lnTo>
                      <a:pt x="154" y="230"/>
                    </a:lnTo>
                    <a:lnTo>
                      <a:pt x="152" y="227"/>
                    </a:lnTo>
                    <a:lnTo>
                      <a:pt x="150" y="223"/>
                    </a:lnTo>
                    <a:lnTo>
                      <a:pt x="148" y="219"/>
                    </a:lnTo>
                    <a:lnTo>
                      <a:pt x="146" y="215"/>
                    </a:lnTo>
                    <a:lnTo>
                      <a:pt x="144" y="211"/>
                    </a:lnTo>
                    <a:lnTo>
                      <a:pt x="142" y="208"/>
                    </a:lnTo>
                    <a:lnTo>
                      <a:pt x="140" y="204"/>
                    </a:lnTo>
                    <a:lnTo>
                      <a:pt x="140" y="200"/>
                    </a:lnTo>
                    <a:lnTo>
                      <a:pt x="138" y="196"/>
                    </a:lnTo>
                    <a:lnTo>
                      <a:pt x="136" y="192"/>
                    </a:lnTo>
                    <a:lnTo>
                      <a:pt x="135" y="189"/>
                    </a:lnTo>
                    <a:lnTo>
                      <a:pt x="135" y="187"/>
                    </a:lnTo>
                    <a:lnTo>
                      <a:pt x="133" y="183"/>
                    </a:lnTo>
                    <a:lnTo>
                      <a:pt x="131" y="179"/>
                    </a:lnTo>
                    <a:lnTo>
                      <a:pt x="129" y="173"/>
                    </a:lnTo>
                    <a:lnTo>
                      <a:pt x="129" y="172"/>
                    </a:lnTo>
                    <a:lnTo>
                      <a:pt x="127" y="168"/>
                    </a:lnTo>
                    <a:lnTo>
                      <a:pt x="123" y="160"/>
                    </a:lnTo>
                    <a:lnTo>
                      <a:pt x="119" y="154"/>
                    </a:lnTo>
                    <a:lnTo>
                      <a:pt x="117" y="147"/>
                    </a:lnTo>
                    <a:lnTo>
                      <a:pt x="114" y="141"/>
                    </a:lnTo>
                    <a:lnTo>
                      <a:pt x="110" y="134"/>
                    </a:lnTo>
                    <a:lnTo>
                      <a:pt x="106" y="128"/>
                    </a:lnTo>
                    <a:lnTo>
                      <a:pt x="102" y="122"/>
                    </a:lnTo>
                    <a:lnTo>
                      <a:pt x="98" y="116"/>
                    </a:lnTo>
                    <a:lnTo>
                      <a:pt x="95" y="111"/>
                    </a:lnTo>
                    <a:lnTo>
                      <a:pt x="89" y="103"/>
                    </a:lnTo>
                    <a:lnTo>
                      <a:pt x="85" y="97"/>
                    </a:lnTo>
                    <a:lnTo>
                      <a:pt x="79" y="94"/>
                    </a:lnTo>
                    <a:lnTo>
                      <a:pt x="74" y="88"/>
                    </a:lnTo>
                    <a:lnTo>
                      <a:pt x="68" y="84"/>
                    </a:lnTo>
                    <a:lnTo>
                      <a:pt x="62" y="80"/>
                    </a:lnTo>
                    <a:lnTo>
                      <a:pt x="57" y="75"/>
                    </a:lnTo>
                    <a:lnTo>
                      <a:pt x="53" y="73"/>
                    </a:lnTo>
                    <a:lnTo>
                      <a:pt x="49" y="71"/>
                    </a:lnTo>
                    <a:lnTo>
                      <a:pt x="45" y="69"/>
                    </a:lnTo>
                    <a:lnTo>
                      <a:pt x="41" y="67"/>
                    </a:lnTo>
                    <a:lnTo>
                      <a:pt x="38" y="65"/>
                    </a:lnTo>
                    <a:lnTo>
                      <a:pt x="34" y="65"/>
                    </a:lnTo>
                    <a:lnTo>
                      <a:pt x="30" y="63"/>
                    </a:lnTo>
                    <a:lnTo>
                      <a:pt x="26" y="61"/>
                    </a:lnTo>
                    <a:lnTo>
                      <a:pt x="22" y="59"/>
                    </a:lnTo>
                    <a:lnTo>
                      <a:pt x="19" y="57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7" y="50"/>
                    </a:lnTo>
                    <a:lnTo>
                      <a:pt x="3" y="44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0" y="29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3" y="16"/>
                    </a:lnTo>
                    <a:lnTo>
                      <a:pt x="7" y="10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3"/>
              <p:cNvSpPr>
                <a:spLocks/>
              </p:cNvSpPr>
              <p:nvPr/>
            </p:nvSpPr>
            <p:spPr bwMode="auto">
              <a:xfrm>
                <a:off x="5037138" y="4630738"/>
                <a:ext cx="155575" cy="187325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92" y="48"/>
                  </a:cxn>
                  <a:cxn ang="0">
                    <a:pos x="192" y="57"/>
                  </a:cxn>
                  <a:cxn ang="0">
                    <a:pos x="190" y="67"/>
                  </a:cxn>
                  <a:cxn ang="0">
                    <a:pos x="186" y="76"/>
                  </a:cxn>
                  <a:cxn ang="0">
                    <a:pos x="184" y="84"/>
                  </a:cxn>
                  <a:cxn ang="0">
                    <a:pos x="182" y="91"/>
                  </a:cxn>
                  <a:cxn ang="0">
                    <a:pos x="180" y="99"/>
                  </a:cxn>
                  <a:cxn ang="0">
                    <a:pos x="174" y="108"/>
                  </a:cxn>
                  <a:cxn ang="0">
                    <a:pos x="169" y="122"/>
                  </a:cxn>
                  <a:cxn ang="0">
                    <a:pos x="161" y="135"/>
                  </a:cxn>
                  <a:cxn ang="0">
                    <a:pos x="154" y="146"/>
                  </a:cxn>
                  <a:cxn ang="0">
                    <a:pos x="144" y="158"/>
                  </a:cxn>
                  <a:cxn ang="0">
                    <a:pos x="133" y="169"/>
                  </a:cxn>
                  <a:cxn ang="0">
                    <a:pos x="123" y="179"/>
                  </a:cxn>
                  <a:cxn ang="0">
                    <a:pos x="110" y="188"/>
                  </a:cxn>
                  <a:cxn ang="0">
                    <a:pos x="98" y="198"/>
                  </a:cxn>
                  <a:cxn ang="0">
                    <a:pos x="85" y="207"/>
                  </a:cxn>
                  <a:cxn ang="0">
                    <a:pos x="74" y="215"/>
                  </a:cxn>
                  <a:cxn ang="0">
                    <a:pos x="66" y="219"/>
                  </a:cxn>
                  <a:cxn ang="0">
                    <a:pos x="59" y="224"/>
                  </a:cxn>
                  <a:cxn ang="0">
                    <a:pos x="51" y="230"/>
                  </a:cxn>
                  <a:cxn ang="0">
                    <a:pos x="40" y="234"/>
                  </a:cxn>
                  <a:cxn ang="0">
                    <a:pos x="28" y="236"/>
                  </a:cxn>
                  <a:cxn ang="0">
                    <a:pos x="17" y="234"/>
                  </a:cxn>
                  <a:cxn ang="0">
                    <a:pos x="7" y="226"/>
                  </a:cxn>
                  <a:cxn ang="0">
                    <a:pos x="2" y="219"/>
                  </a:cxn>
                  <a:cxn ang="0">
                    <a:pos x="0" y="205"/>
                  </a:cxn>
                  <a:cxn ang="0">
                    <a:pos x="2" y="196"/>
                  </a:cxn>
                  <a:cxn ang="0">
                    <a:pos x="9" y="184"/>
                  </a:cxn>
                  <a:cxn ang="0">
                    <a:pos x="19" y="177"/>
                  </a:cxn>
                  <a:cxn ang="0">
                    <a:pos x="28" y="169"/>
                  </a:cxn>
                  <a:cxn ang="0">
                    <a:pos x="38" y="160"/>
                  </a:cxn>
                  <a:cxn ang="0">
                    <a:pos x="49" y="152"/>
                  </a:cxn>
                  <a:cxn ang="0">
                    <a:pos x="59" y="145"/>
                  </a:cxn>
                  <a:cxn ang="0">
                    <a:pos x="66" y="135"/>
                  </a:cxn>
                  <a:cxn ang="0">
                    <a:pos x="76" y="126"/>
                  </a:cxn>
                  <a:cxn ang="0">
                    <a:pos x="85" y="116"/>
                  </a:cxn>
                  <a:cxn ang="0">
                    <a:pos x="95" y="107"/>
                  </a:cxn>
                  <a:cxn ang="0">
                    <a:pos x="102" y="97"/>
                  </a:cxn>
                  <a:cxn ang="0">
                    <a:pos x="110" y="86"/>
                  </a:cxn>
                  <a:cxn ang="0">
                    <a:pos x="116" y="74"/>
                  </a:cxn>
                  <a:cxn ang="0">
                    <a:pos x="123" y="63"/>
                  </a:cxn>
                  <a:cxn ang="0">
                    <a:pos x="129" y="51"/>
                  </a:cxn>
                  <a:cxn ang="0">
                    <a:pos x="135" y="42"/>
                  </a:cxn>
                  <a:cxn ang="0">
                    <a:pos x="138" y="29"/>
                  </a:cxn>
                  <a:cxn ang="0">
                    <a:pos x="142" y="17"/>
                  </a:cxn>
                  <a:cxn ang="0">
                    <a:pos x="150" y="8"/>
                  </a:cxn>
                  <a:cxn ang="0">
                    <a:pos x="159" y="2"/>
                  </a:cxn>
                  <a:cxn ang="0">
                    <a:pos x="169" y="0"/>
                  </a:cxn>
                  <a:cxn ang="0">
                    <a:pos x="180" y="2"/>
                  </a:cxn>
                  <a:cxn ang="0">
                    <a:pos x="186" y="8"/>
                  </a:cxn>
                  <a:cxn ang="0">
                    <a:pos x="192" y="17"/>
                  </a:cxn>
                  <a:cxn ang="0">
                    <a:pos x="195" y="23"/>
                  </a:cxn>
                  <a:cxn ang="0">
                    <a:pos x="195" y="32"/>
                  </a:cxn>
                  <a:cxn ang="0">
                    <a:pos x="195" y="36"/>
                  </a:cxn>
                </a:cxnLst>
                <a:rect l="0" t="0" r="r" b="b"/>
                <a:pathLst>
                  <a:path w="195" h="236">
                    <a:moveTo>
                      <a:pt x="195" y="36"/>
                    </a:moveTo>
                    <a:lnTo>
                      <a:pt x="195" y="38"/>
                    </a:lnTo>
                    <a:lnTo>
                      <a:pt x="193" y="44"/>
                    </a:lnTo>
                    <a:lnTo>
                      <a:pt x="192" y="48"/>
                    </a:lnTo>
                    <a:lnTo>
                      <a:pt x="192" y="53"/>
                    </a:lnTo>
                    <a:lnTo>
                      <a:pt x="192" y="57"/>
                    </a:lnTo>
                    <a:lnTo>
                      <a:pt x="190" y="63"/>
                    </a:lnTo>
                    <a:lnTo>
                      <a:pt x="190" y="67"/>
                    </a:lnTo>
                    <a:lnTo>
                      <a:pt x="188" y="72"/>
                    </a:lnTo>
                    <a:lnTo>
                      <a:pt x="186" y="76"/>
                    </a:lnTo>
                    <a:lnTo>
                      <a:pt x="186" y="78"/>
                    </a:lnTo>
                    <a:lnTo>
                      <a:pt x="184" y="84"/>
                    </a:lnTo>
                    <a:lnTo>
                      <a:pt x="184" y="88"/>
                    </a:lnTo>
                    <a:lnTo>
                      <a:pt x="182" y="91"/>
                    </a:lnTo>
                    <a:lnTo>
                      <a:pt x="180" y="93"/>
                    </a:lnTo>
                    <a:lnTo>
                      <a:pt x="180" y="99"/>
                    </a:lnTo>
                    <a:lnTo>
                      <a:pt x="178" y="103"/>
                    </a:lnTo>
                    <a:lnTo>
                      <a:pt x="174" y="108"/>
                    </a:lnTo>
                    <a:lnTo>
                      <a:pt x="171" y="114"/>
                    </a:lnTo>
                    <a:lnTo>
                      <a:pt x="169" y="122"/>
                    </a:lnTo>
                    <a:lnTo>
                      <a:pt x="165" y="129"/>
                    </a:lnTo>
                    <a:lnTo>
                      <a:pt x="161" y="135"/>
                    </a:lnTo>
                    <a:lnTo>
                      <a:pt x="155" y="141"/>
                    </a:lnTo>
                    <a:lnTo>
                      <a:pt x="154" y="146"/>
                    </a:lnTo>
                    <a:lnTo>
                      <a:pt x="148" y="154"/>
                    </a:lnTo>
                    <a:lnTo>
                      <a:pt x="144" y="158"/>
                    </a:lnTo>
                    <a:lnTo>
                      <a:pt x="138" y="164"/>
                    </a:lnTo>
                    <a:lnTo>
                      <a:pt x="133" y="169"/>
                    </a:lnTo>
                    <a:lnTo>
                      <a:pt x="129" y="173"/>
                    </a:lnTo>
                    <a:lnTo>
                      <a:pt x="123" y="179"/>
                    </a:lnTo>
                    <a:lnTo>
                      <a:pt x="116" y="184"/>
                    </a:lnTo>
                    <a:lnTo>
                      <a:pt x="110" y="188"/>
                    </a:lnTo>
                    <a:lnTo>
                      <a:pt x="104" y="194"/>
                    </a:lnTo>
                    <a:lnTo>
                      <a:pt x="98" y="198"/>
                    </a:lnTo>
                    <a:lnTo>
                      <a:pt x="93" y="203"/>
                    </a:lnTo>
                    <a:lnTo>
                      <a:pt x="85" y="207"/>
                    </a:lnTo>
                    <a:lnTo>
                      <a:pt x="78" y="213"/>
                    </a:lnTo>
                    <a:lnTo>
                      <a:pt x="74" y="215"/>
                    </a:lnTo>
                    <a:lnTo>
                      <a:pt x="70" y="217"/>
                    </a:lnTo>
                    <a:lnTo>
                      <a:pt x="66" y="219"/>
                    </a:lnTo>
                    <a:lnTo>
                      <a:pt x="62" y="222"/>
                    </a:lnTo>
                    <a:lnTo>
                      <a:pt x="59" y="224"/>
                    </a:lnTo>
                    <a:lnTo>
                      <a:pt x="55" y="226"/>
                    </a:lnTo>
                    <a:lnTo>
                      <a:pt x="51" y="230"/>
                    </a:lnTo>
                    <a:lnTo>
                      <a:pt x="47" y="232"/>
                    </a:lnTo>
                    <a:lnTo>
                      <a:pt x="40" y="234"/>
                    </a:lnTo>
                    <a:lnTo>
                      <a:pt x="34" y="236"/>
                    </a:lnTo>
                    <a:lnTo>
                      <a:pt x="28" y="236"/>
                    </a:lnTo>
                    <a:lnTo>
                      <a:pt x="22" y="236"/>
                    </a:lnTo>
                    <a:lnTo>
                      <a:pt x="17" y="234"/>
                    </a:lnTo>
                    <a:lnTo>
                      <a:pt x="13" y="230"/>
                    </a:lnTo>
                    <a:lnTo>
                      <a:pt x="7" y="226"/>
                    </a:lnTo>
                    <a:lnTo>
                      <a:pt x="5" y="224"/>
                    </a:lnTo>
                    <a:lnTo>
                      <a:pt x="2" y="219"/>
                    </a:lnTo>
                    <a:lnTo>
                      <a:pt x="2" y="213"/>
                    </a:lnTo>
                    <a:lnTo>
                      <a:pt x="0" y="205"/>
                    </a:lnTo>
                    <a:lnTo>
                      <a:pt x="2" y="202"/>
                    </a:lnTo>
                    <a:lnTo>
                      <a:pt x="2" y="196"/>
                    </a:lnTo>
                    <a:lnTo>
                      <a:pt x="3" y="190"/>
                    </a:lnTo>
                    <a:lnTo>
                      <a:pt x="9" y="184"/>
                    </a:lnTo>
                    <a:lnTo>
                      <a:pt x="15" y="181"/>
                    </a:lnTo>
                    <a:lnTo>
                      <a:pt x="19" y="177"/>
                    </a:lnTo>
                    <a:lnTo>
                      <a:pt x="24" y="173"/>
                    </a:lnTo>
                    <a:lnTo>
                      <a:pt x="28" y="169"/>
                    </a:lnTo>
                    <a:lnTo>
                      <a:pt x="34" y="165"/>
                    </a:lnTo>
                    <a:lnTo>
                      <a:pt x="38" y="160"/>
                    </a:lnTo>
                    <a:lnTo>
                      <a:pt x="43" y="158"/>
                    </a:lnTo>
                    <a:lnTo>
                      <a:pt x="49" y="152"/>
                    </a:lnTo>
                    <a:lnTo>
                      <a:pt x="53" y="148"/>
                    </a:lnTo>
                    <a:lnTo>
                      <a:pt x="59" y="145"/>
                    </a:lnTo>
                    <a:lnTo>
                      <a:pt x="62" y="139"/>
                    </a:lnTo>
                    <a:lnTo>
                      <a:pt x="66" y="135"/>
                    </a:lnTo>
                    <a:lnTo>
                      <a:pt x="72" y="129"/>
                    </a:lnTo>
                    <a:lnTo>
                      <a:pt x="76" y="126"/>
                    </a:lnTo>
                    <a:lnTo>
                      <a:pt x="81" y="122"/>
                    </a:lnTo>
                    <a:lnTo>
                      <a:pt x="85" y="116"/>
                    </a:lnTo>
                    <a:lnTo>
                      <a:pt x="91" y="112"/>
                    </a:lnTo>
                    <a:lnTo>
                      <a:pt x="95" y="107"/>
                    </a:lnTo>
                    <a:lnTo>
                      <a:pt x="98" y="101"/>
                    </a:lnTo>
                    <a:lnTo>
                      <a:pt x="102" y="97"/>
                    </a:lnTo>
                    <a:lnTo>
                      <a:pt x="106" y="91"/>
                    </a:lnTo>
                    <a:lnTo>
                      <a:pt x="110" y="86"/>
                    </a:lnTo>
                    <a:lnTo>
                      <a:pt x="114" y="80"/>
                    </a:lnTo>
                    <a:lnTo>
                      <a:pt x="116" y="74"/>
                    </a:lnTo>
                    <a:lnTo>
                      <a:pt x="121" y="69"/>
                    </a:lnTo>
                    <a:lnTo>
                      <a:pt x="123" y="63"/>
                    </a:lnTo>
                    <a:lnTo>
                      <a:pt x="125" y="57"/>
                    </a:lnTo>
                    <a:lnTo>
                      <a:pt x="129" y="51"/>
                    </a:lnTo>
                    <a:lnTo>
                      <a:pt x="131" y="48"/>
                    </a:lnTo>
                    <a:lnTo>
                      <a:pt x="135" y="42"/>
                    </a:lnTo>
                    <a:lnTo>
                      <a:pt x="136" y="34"/>
                    </a:lnTo>
                    <a:lnTo>
                      <a:pt x="138" y="29"/>
                    </a:lnTo>
                    <a:lnTo>
                      <a:pt x="140" y="23"/>
                    </a:lnTo>
                    <a:lnTo>
                      <a:pt x="142" y="17"/>
                    </a:lnTo>
                    <a:lnTo>
                      <a:pt x="146" y="12"/>
                    </a:lnTo>
                    <a:lnTo>
                      <a:pt x="150" y="8"/>
                    </a:lnTo>
                    <a:lnTo>
                      <a:pt x="155" y="6"/>
                    </a:lnTo>
                    <a:lnTo>
                      <a:pt x="159" y="2"/>
                    </a:lnTo>
                    <a:lnTo>
                      <a:pt x="163" y="0"/>
                    </a:lnTo>
                    <a:lnTo>
                      <a:pt x="169" y="0"/>
                    </a:lnTo>
                    <a:lnTo>
                      <a:pt x="174" y="2"/>
                    </a:lnTo>
                    <a:lnTo>
                      <a:pt x="180" y="2"/>
                    </a:lnTo>
                    <a:lnTo>
                      <a:pt x="184" y="6"/>
                    </a:lnTo>
                    <a:lnTo>
                      <a:pt x="186" y="8"/>
                    </a:lnTo>
                    <a:lnTo>
                      <a:pt x="192" y="12"/>
                    </a:lnTo>
                    <a:lnTo>
                      <a:pt x="192" y="17"/>
                    </a:lnTo>
                    <a:lnTo>
                      <a:pt x="195" y="21"/>
                    </a:lnTo>
                    <a:lnTo>
                      <a:pt x="195" y="23"/>
                    </a:lnTo>
                    <a:lnTo>
                      <a:pt x="195" y="27"/>
                    </a:lnTo>
                    <a:lnTo>
                      <a:pt x="195" y="32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9" name="그룹 33"/>
            <p:cNvGrpSpPr/>
            <p:nvPr/>
          </p:nvGrpSpPr>
          <p:grpSpPr>
            <a:xfrm rot="1804635">
              <a:off x="6815390" y="4933976"/>
              <a:ext cx="458090" cy="742264"/>
              <a:chOff x="5703168" y="4714031"/>
              <a:chExt cx="639763" cy="1036638"/>
            </a:xfrm>
          </p:grpSpPr>
          <p:sp>
            <p:nvSpPr>
              <p:cNvPr id="100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5" name="그룹 33"/>
            <p:cNvGrpSpPr/>
            <p:nvPr/>
          </p:nvGrpSpPr>
          <p:grpSpPr>
            <a:xfrm rot="609787">
              <a:off x="6938149" y="5047769"/>
              <a:ext cx="458090" cy="742264"/>
              <a:chOff x="5703168" y="4714031"/>
              <a:chExt cx="639763" cy="1036638"/>
            </a:xfrm>
          </p:grpSpPr>
          <p:sp>
            <p:nvSpPr>
              <p:cNvPr id="86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2" name="그룹 33"/>
            <p:cNvGrpSpPr/>
            <p:nvPr/>
          </p:nvGrpSpPr>
          <p:grpSpPr>
            <a:xfrm rot="21203516">
              <a:off x="7061459" y="5109076"/>
              <a:ext cx="458090" cy="742264"/>
              <a:chOff x="5703168" y="4714031"/>
              <a:chExt cx="639763" cy="1036638"/>
            </a:xfrm>
          </p:grpSpPr>
          <p:sp>
            <p:nvSpPr>
              <p:cNvPr id="93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9022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중복 키를 가진 </a:t>
            </a:r>
            <a:r>
              <a:rPr lang="ko-KR" altLang="en-US" dirty="0" err="1">
                <a:ea typeface="맑은 고딕" pitchFamily="50" charset="-127"/>
              </a:rPr>
              <a:t>이진탐색트리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2857493" cy="4500581"/>
          </a:xfrm>
        </p:spPr>
        <p:txBody>
          <a:bodyPr/>
          <a:lstStyle/>
          <a:p>
            <a:pPr latinLnBrk="0"/>
            <a:r>
              <a:rPr lang="ko-KR" altLang="en-US" b="1" dirty="0">
                <a:ea typeface="맑은 고딕" pitchFamily="50" charset="-127"/>
              </a:rPr>
              <a:t>중복</a:t>
            </a:r>
            <a:r>
              <a:rPr lang="ko-KR" altLang="en-US" dirty="0">
                <a:ea typeface="맑은 고딕" pitchFamily="50" charset="-127"/>
              </a:rPr>
              <a:t> 키가 존재 가능한 </a:t>
            </a:r>
            <a:r>
              <a:rPr lang="ko-KR" altLang="en-US" b="1" dirty="0" err="1">
                <a:ea typeface="맑은 고딕" pitchFamily="50" charset="-127"/>
              </a:rPr>
              <a:t>이진탐색트리</a:t>
            </a:r>
            <a:r>
              <a:rPr lang="ko-KR" altLang="en-US" dirty="0" err="1">
                <a:ea typeface="맑은 고딕" pitchFamily="50" charset="-127"/>
              </a:rPr>
              <a:t>다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–</a:t>
            </a:r>
            <a:r>
              <a:rPr lang="ko-KR" altLang="en-US" dirty="0">
                <a:ea typeface="맑은 고딕" pitchFamily="50" charset="-127"/>
              </a:rPr>
              <a:t> 즉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 세 개의 </a:t>
            </a:r>
            <a:r>
              <a:rPr lang="ko-KR" altLang="en-US" dirty="0" err="1">
                <a:ea typeface="맑은 고딕" pitchFamily="50" charset="-127"/>
              </a:rPr>
              <a:t>노드에</a:t>
            </a:r>
            <a:r>
              <a:rPr lang="ko-KR" altLang="en-US" dirty="0">
                <a:ea typeface="맑은 고딕" pitchFamily="50" charset="-127"/>
              </a:rPr>
              <a:t>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dirty="0">
                <a:ea typeface="맑은 고딕" pitchFamily="50" charset="-127"/>
              </a:rPr>
              <a:t>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가 각각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의 왼쪽 및 오른쪽 부트리 내의 </a:t>
            </a:r>
            <a:r>
              <a:rPr lang="ko-KR" altLang="en-US" dirty="0" err="1">
                <a:ea typeface="맑은 고딕" pitchFamily="50" charset="-127"/>
              </a:rPr>
              <a:t>노드일</a:t>
            </a:r>
            <a:r>
              <a:rPr lang="ko-KR" altLang="en-US" dirty="0">
                <a:ea typeface="맑은 고딕" pitchFamily="50" charset="-127"/>
              </a:rPr>
              <a:t> 때 다음이 성립</a:t>
            </a:r>
            <a:r>
              <a:rPr lang="en-US" altLang="ko-KR" dirty="0">
                <a:ea typeface="맑은 고딕" pitchFamily="50" charset="-127"/>
              </a:rPr>
              <a:t> </a:t>
            </a:r>
            <a:br>
              <a:rPr lang="en-US" altLang="ko-KR" dirty="0">
                <a:ea typeface="맑은 고딕" pitchFamily="50" charset="-127"/>
              </a:rPr>
            </a:b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724026" y="2204513"/>
            <a:ext cx="4792938" cy="3510503"/>
            <a:chOff x="3214678" y="2204513"/>
            <a:chExt cx="5302286" cy="3883566"/>
          </a:xfrm>
        </p:grpSpPr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7212889" y="2204513"/>
              <a:ext cx="289474" cy="2880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39</a:t>
              </a:r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7986736" y="2655924"/>
              <a:ext cx="288041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55</a:t>
              </a:r>
            </a:p>
          </p:txBody>
        </p:sp>
        <p:sp>
          <p:nvSpPr>
            <p:cNvPr id="9" name="Rectangle 38"/>
            <p:cNvSpPr>
              <a:spLocks noChangeAspect="1" noChangeArrowheads="1"/>
            </p:cNvSpPr>
            <p:nvPr/>
          </p:nvSpPr>
          <p:spPr bwMode="auto">
            <a:xfrm>
              <a:off x="4117500" y="4526055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10" name="Rectangle 40"/>
            <p:cNvSpPr>
              <a:spLocks noChangeAspect="1" noChangeArrowheads="1"/>
            </p:cNvSpPr>
            <p:nvPr/>
          </p:nvSpPr>
          <p:spPr bwMode="auto">
            <a:xfrm>
              <a:off x="8309173" y="3171822"/>
              <a:ext cx="207791" cy="20922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11" name="AutoShape 41"/>
            <p:cNvCxnSpPr>
              <a:cxnSpLocks noChangeShapeType="1"/>
              <a:stCxn id="7" idx="3"/>
              <a:endCxn id="50" idx="7"/>
            </p:cNvCxnSpPr>
            <p:nvPr/>
          </p:nvCxnSpPr>
          <p:spPr bwMode="auto">
            <a:xfrm rot="5400000">
              <a:off x="5556374" y="999409"/>
              <a:ext cx="247945" cy="31498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42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rot="16200000" flipV="1">
              <a:off x="7620473" y="2289871"/>
              <a:ext cx="247945" cy="5689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43"/>
            <p:cNvCxnSpPr>
              <a:cxnSpLocks noChangeShapeType="1"/>
              <a:stCxn id="10" idx="0"/>
              <a:endCxn id="8" idx="5"/>
            </p:cNvCxnSpPr>
            <p:nvPr/>
          </p:nvCxnSpPr>
          <p:spPr bwMode="auto">
            <a:xfrm rot="16200000" flipV="1">
              <a:off x="8188424" y="2947178"/>
              <a:ext cx="268817" cy="18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44"/>
            <p:cNvCxnSpPr>
              <a:cxnSpLocks noChangeShapeType="1"/>
              <a:stCxn id="24" idx="7"/>
              <a:endCxn id="8" idx="3"/>
            </p:cNvCxnSpPr>
            <p:nvPr/>
          </p:nvCxnSpPr>
          <p:spPr bwMode="auto">
            <a:xfrm rot="5400000" flipH="1" flipV="1">
              <a:off x="7846789" y="2967598"/>
              <a:ext cx="246722" cy="117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45"/>
            <p:cNvCxnSpPr>
              <a:cxnSpLocks noChangeShapeType="1"/>
              <a:stCxn id="52" idx="1"/>
              <a:endCxn id="51" idx="5"/>
            </p:cNvCxnSpPr>
            <p:nvPr/>
          </p:nvCxnSpPr>
          <p:spPr bwMode="auto">
            <a:xfrm rot="16200000" flipV="1">
              <a:off x="6589393" y="3386660"/>
              <a:ext cx="246722" cy="182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46"/>
            <p:cNvCxnSpPr>
              <a:cxnSpLocks noChangeShapeType="1"/>
              <a:stCxn id="33" idx="7"/>
              <a:endCxn id="51" idx="3"/>
            </p:cNvCxnSpPr>
            <p:nvPr/>
          </p:nvCxnSpPr>
          <p:spPr bwMode="auto">
            <a:xfrm rot="5400000" flipH="1" flipV="1">
              <a:off x="6170225" y="3354418"/>
              <a:ext cx="246722" cy="2467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47"/>
            <p:cNvCxnSpPr>
              <a:cxnSpLocks noChangeShapeType="1"/>
              <a:stCxn id="19" idx="7"/>
              <a:endCxn id="50" idx="3"/>
            </p:cNvCxnSpPr>
            <p:nvPr/>
          </p:nvCxnSpPr>
          <p:spPr bwMode="auto">
            <a:xfrm rot="5400000" flipH="1" flipV="1">
              <a:off x="3654505" y="2902500"/>
              <a:ext cx="246722" cy="2477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48"/>
            <p:cNvCxnSpPr>
              <a:cxnSpLocks noChangeShapeType="1"/>
              <a:stCxn id="51" idx="1"/>
              <a:endCxn id="50" idx="5"/>
            </p:cNvCxnSpPr>
            <p:nvPr/>
          </p:nvCxnSpPr>
          <p:spPr bwMode="auto">
            <a:xfrm rot="16200000" flipV="1">
              <a:off x="5137818" y="1870598"/>
              <a:ext cx="246722" cy="2311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9" name="Oval 49"/>
            <p:cNvSpPr>
              <a:spLocks noChangeArrowheads="1"/>
            </p:cNvSpPr>
            <p:nvPr/>
          </p:nvSpPr>
          <p:spPr bwMode="auto">
            <a:xfrm>
              <a:off x="3408140" y="3107335"/>
              <a:ext cx="288042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8</a:t>
              </a:r>
            </a:p>
          </p:txBody>
        </p:sp>
        <p:sp>
          <p:nvSpPr>
            <p:cNvPr id="20" name="Rectangle 50"/>
            <p:cNvSpPr>
              <a:spLocks noChangeAspect="1" noChangeArrowheads="1"/>
            </p:cNvSpPr>
            <p:nvPr/>
          </p:nvSpPr>
          <p:spPr bwMode="auto">
            <a:xfrm>
              <a:off x="3214678" y="3623233"/>
              <a:ext cx="207790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21" name="Rectangle 51"/>
            <p:cNvSpPr>
              <a:spLocks noChangeAspect="1" noChangeArrowheads="1"/>
            </p:cNvSpPr>
            <p:nvPr/>
          </p:nvSpPr>
          <p:spPr bwMode="auto">
            <a:xfrm>
              <a:off x="3730576" y="3623233"/>
              <a:ext cx="207790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22" name="AutoShape 52"/>
            <p:cNvCxnSpPr>
              <a:cxnSpLocks noChangeShapeType="1"/>
              <a:stCxn id="21" idx="0"/>
              <a:endCxn id="19" idx="5"/>
            </p:cNvCxnSpPr>
            <p:nvPr/>
          </p:nvCxnSpPr>
          <p:spPr bwMode="auto">
            <a:xfrm rot="16200000" flipV="1">
              <a:off x="3609828" y="3398589"/>
              <a:ext cx="268817" cy="1804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53"/>
            <p:cNvCxnSpPr>
              <a:cxnSpLocks noChangeShapeType="1"/>
              <a:stCxn id="20" idx="0"/>
              <a:endCxn id="19" idx="3"/>
            </p:cNvCxnSpPr>
            <p:nvPr/>
          </p:nvCxnSpPr>
          <p:spPr bwMode="auto">
            <a:xfrm rot="5400000" flipH="1" flipV="1">
              <a:off x="3250040" y="3422952"/>
              <a:ext cx="268817" cy="1317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7664300" y="3107335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41</a:t>
              </a:r>
            </a:p>
          </p:txBody>
        </p:sp>
        <p:sp>
          <p:nvSpPr>
            <p:cNvPr id="25" name="Rectangle 55"/>
            <p:cNvSpPr>
              <a:spLocks noChangeAspect="1" noChangeArrowheads="1"/>
            </p:cNvSpPr>
            <p:nvPr/>
          </p:nvSpPr>
          <p:spPr bwMode="auto">
            <a:xfrm>
              <a:off x="7470838" y="3623233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26" name="Rectangle 56"/>
            <p:cNvSpPr>
              <a:spLocks noChangeAspect="1" noChangeArrowheads="1"/>
            </p:cNvSpPr>
            <p:nvPr/>
          </p:nvSpPr>
          <p:spPr bwMode="auto">
            <a:xfrm>
              <a:off x="7986736" y="3623233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27" name="AutoShape 57"/>
            <p:cNvCxnSpPr>
              <a:cxnSpLocks noChangeShapeType="1"/>
              <a:stCxn id="26" idx="0"/>
              <a:endCxn id="24" idx="5"/>
            </p:cNvCxnSpPr>
            <p:nvPr/>
          </p:nvCxnSpPr>
          <p:spPr bwMode="auto">
            <a:xfrm rot="16200000" flipV="1">
              <a:off x="7866958" y="3398841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58"/>
            <p:cNvCxnSpPr>
              <a:cxnSpLocks noChangeShapeType="1"/>
              <a:stCxn id="25" idx="0"/>
              <a:endCxn id="24" idx="3"/>
            </p:cNvCxnSpPr>
            <p:nvPr/>
          </p:nvCxnSpPr>
          <p:spPr bwMode="auto">
            <a:xfrm rot="5400000" flipH="1" flipV="1">
              <a:off x="7506305" y="3422846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Rectangle 60"/>
            <p:cNvSpPr>
              <a:spLocks noChangeAspect="1" noChangeArrowheads="1"/>
            </p:cNvSpPr>
            <p:nvPr/>
          </p:nvSpPr>
          <p:spPr bwMode="auto">
            <a:xfrm>
              <a:off x="6568016" y="4074644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30" name="Rectangle 61"/>
            <p:cNvSpPr>
              <a:spLocks noChangeAspect="1" noChangeArrowheads="1"/>
            </p:cNvSpPr>
            <p:nvPr/>
          </p:nvSpPr>
          <p:spPr bwMode="auto">
            <a:xfrm>
              <a:off x="7083914" y="4074644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31" name="AutoShape 62"/>
            <p:cNvCxnSpPr>
              <a:cxnSpLocks noChangeShapeType="1"/>
              <a:stCxn id="30" idx="0"/>
              <a:endCxn id="52" idx="5"/>
            </p:cNvCxnSpPr>
            <p:nvPr/>
          </p:nvCxnSpPr>
          <p:spPr bwMode="auto">
            <a:xfrm rot="16200000" flipV="1">
              <a:off x="6964136" y="3850252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63"/>
            <p:cNvCxnSpPr>
              <a:cxnSpLocks noChangeShapeType="1"/>
              <a:stCxn id="29" idx="0"/>
              <a:endCxn id="52" idx="3"/>
            </p:cNvCxnSpPr>
            <p:nvPr/>
          </p:nvCxnSpPr>
          <p:spPr bwMode="auto">
            <a:xfrm rot="5400000" flipH="1" flipV="1">
              <a:off x="6603483" y="3874257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" name="Oval 59"/>
            <p:cNvSpPr>
              <a:spLocks noChangeArrowheads="1"/>
            </p:cNvSpPr>
            <p:nvPr/>
          </p:nvSpPr>
          <p:spPr bwMode="auto">
            <a:xfrm>
              <a:off x="5923144" y="3558746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30</a:t>
              </a:r>
            </a:p>
          </p:txBody>
        </p:sp>
        <p:cxnSp>
          <p:nvCxnSpPr>
            <p:cNvPr id="34" name="AutoShape 46"/>
            <p:cNvCxnSpPr>
              <a:cxnSpLocks noChangeShapeType="1"/>
              <a:stCxn id="53" idx="7"/>
              <a:endCxn id="33" idx="3"/>
            </p:cNvCxnSpPr>
            <p:nvPr/>
          </p:nvCxnSpPr>
          <p:spPr bwMode="auto">
            <a:xfrm rot="5400000" flipH="1" flipV="1">
              <a:off x="5138429" y="3225443"/>
              <a:ext cx="246722" cy="14074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46"/>
            <p:cNvCxnSpPr>
              <a:cxnSpLocks noChangeShapeType="1"/>
              <a:stCxn id="9" idx="0"/>
              <a:endCxn id="53" idx="3"/>
            </p:cNvCxnSpPr>
            <p:nvPr/>
          </p:nvCxnSpPr>
          <p:spPr bwMode="auto">
            <a:xfrm rot="5400000" flipH="1" flipV="1">
              <a:off x="4152967" y="4325668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62"/>
            <p:cNvCxnSpPr>
              <a:cxnSpLocks noChangeShapeType="1"/>
              <a:stCxn id="37" idx="1"/>
              <a:endCxn id="53" idx="5"/>
            </p:cNvCxnSpPr>
            <p:nvPr/>
          </p:nvCxnSpPr>
          <p:spPr bwMode="auto">
            <a:xfrm rot="16200000" flipV="1">
              <a:off x="4944968" y="3870315"/>
              <a:ext cx="246722" cy="10205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5536220" y="4461568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27</a:t>
              </a:r>
            </a:p>
          </p:txBody>
        </p:sp>
        <p:sp>
          <p:nvSpPr>
            <p:cNvPr id="38" name="Rectangle 56"/>
            <p:cNvSpPr>
              <a:spLocks noChangeAspect="1" noChangeArrowheads="1"/>
            </p:cNvSpPr>
            <p:nvPr/>
          </p:nvSpPr>
          <p:spPr bwMode="auto">
            <a:xfrm>
              <a:off x="5858656" y="4977466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39" name="AutoShape 57"/>
            <p:cNvCxnSpPr>
              <a:cxnSpLocks noChangeShapeType="1"/>
              <a:stCxn id="38" idx="0"/>
              <a:endCxn id="37" idx="5"/>
            </p:cNvCxnSpPr>
            <p:nvPr/>
          </p:nvCxnSpPr>
          <p:spPr bwMode="auto">
            <a:xfrm rot="16200000" flipV="1">
              <a:off x="5738877" y="4753074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58"/>
            <p:cNvCxnSpPr>
              <a:cxnSpLocks noChangeShapeType="1"/>
              <a:stCxn id="54" idx="7"/>
              <a:endCxn id="37" idx="3"/>
            </p:cNvCxnSpPr>
            <p:nvPr/>
          </p:nvCxnSpPr>
          <p:spPr bwMode="auto">
            <a:xfrm rot="5400000" flipH="1" flipV="1">
              <a:off x="5170672" y="4547432"/>
              <a:ext cx="246722" cy="5691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Rectangle 38"/>
            <p:cNvSpPr>
              <a:spLocks noChangeAspect="1" noChangeArrowheads="1"/>
            </p:cNvSpPr>
            <p:nvPr/>
          </p:nvSpPr>
          <p:spPr bwMode="auto">
            <a:xfrm>
              <a:off x="4568911" y="5428877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42" name="AutoShape 46"/>
            <p:cNvCxnSpPr>
              <a:cxnSpLocks noChangeShapeType="1"/>
              <a:stCxn id="41" idx="0"/>
              <a:endCxn id="54" idx="3"/>
            </p:cNvCxnSpPr>
            <p:nvPr/>
          </p:nvCxnSpPr>
          <p:spPr bwMode="auto">
            <a:xfrm rot="5400000" flipH="1" flipV="1">
              <a:off x="4604378" y="5228490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62"/>
            <p:cNvCxnSpPr>
              <a:cxnSpLocks noChangeShapeType="1"/>
              <a:stCxn id="55" idx="1"/>
              <a:endCxn id="54" idx="5"/>
            </p:cNvCxnSpPr>
            <p:nvPr/>
          </p:nvCxnSpPr>
          <p:spPr bwMode="auto">
            <a:xfrm rot="16200000" flipV="1">
              <a:off x="4977211" y="5192304"/>
              <a:ext cx="246722" cy="182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4" name="Rectangle 55"/>
            <p:cNvSpPr>
              <a:spLocks noChangeAspect="1" noChangeArrowheads="1"/>
            </p:cNvSpPr>
            <p:nvPr/>
          </p:nvSpPr>
          <p:spPr bwMode="auto">
            <a:xfrm>
              <a:off x="4955834" y="5880289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45" name="Rectangle 56"/>
            <p:cNvSpPr>
              <a:spLocks noChangeAspect="1" noChangeArrowheads="1"/>
            </p:cNvSpPr>
            <p:nvPr/>
          </p:nvSpPr>
          <p:spPr bwMode="auto">
            <a:xfrm>
              <a:off x="5471733" y="5880289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46" name="AutoShape 57"/>
            <p:cNvCxnSpPr>
              <a:cxnSpLocks noChangeShapeType="1"/>
              <a:stCxn id="45" idx="0"/>
              <a:endCxn id="55" idx="5"/>
            </p:cNvCxnSpPr>
            <p:nvPr/>
          </p:nvCxnSpPr>
          <p:spPr bwMode="auto">
            <a:xfrm rot="16200000" flipV="1">
              <a:off x="5351954" y="5655896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58"/>
            <p:cNvCxnSpPr>
              <a:cxnSpLocks noChangeShapeType="1"/>
              <a:stCxn id="44" idx="0"/>
              <a:endCxn id="55" idx="3"/>
            </p:cNvCxnSpPr>
            <p:nvPr/>
          </p:nvCxnSpPr>
          <p:spPr bwMode="auto">
            <a:xfrm rot="5400000" flipH="1" flipV="1">
              <a:off x="4991302" y="5679901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Rectangle 61"/>
            <p:cNvSpPr>
              <a:spLocks noChangeAspect="1" noChangeArrowheads="1"/>
            </p:cNvSpPr>
            <p:nvPr/>
          </p:nvSpPr>
          <p:spPr bwMode="auto">
            <a:xfrm>
              <a:off x="6245580" y="4074644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49" name="AutoShape 62"/>
            <p:cNvCxnSpPr>
              <a:cxnSpLocks noChangeShapeType="1"/>
              <a:stCxn id="48" idx="0"/>
              <a:endCxn id="33" idx="5"/>
            </p:cNvCxnSpPr>
            <p:nvPr/>
          </p:nvCxnSpPr>
          <p:spPr bwMode="auto">
            <a:xfrm rot="16200000" flipV="1">
              <a:off x="6125801" y="3850252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0" name="Oval 36"/>
            <p:cNvSpPr>
              <a:spLocks noChangeArrowheads="1"/>
            </p:cNvSpPr>
            <p:nvPr/>
          </p:nvSpPr>
          <p:spPr bwMode="auto">
            <a:xfrm>
              <a:off x="3859551" y="2655924"/>
              <a:ext cx="288042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6374554" y="3107335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33</a:t>
              </a:r>
            </a:p>
          </p:txBody>
        </p: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6761478" y="3558746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33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310962" y="4010157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762373" y="4912979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149296" y="5364390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</a:p>
          </p:txBody>
        </p:sp>
      </p:grpSp>
      <p:sp>
        <p:nvSpPr>
          <p:cNvPr id="5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714744" y="1571612"/>
            <a:ext cx="4714908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>
                <a:latin typeface="맑은 고딕" pitchFamily="50" charset="-127"/>
                <a:ea typeface="맑은 고딕" pitchFamily="50" charset="-127"/>
              </a:rPr>
              <a:t>이진탐색트리 예</a:t>
            </a:r>
            <a:r>
              <a:rPr lang="en-US" altLang="ko-KR" ker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5746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중복 키를 가진 </a:t>
            </a:r>
            <a:br>
              <a:rPr lang="en-US" altLang="ko-KR" dirty="0">
                <a:ea typeface="맑은 고딕" pitchFamily="50" charset="-127"/>
              </a:rPr>
            </a:br>
            <a:r>
              <a:rPr lang="ko-KR" altLang="en-US" dirty="0" err="1">
                <a:ea typeface="맑은 고딕" pitchFamily="50" charset="-127"/>
              </a:rPr>
              <a:t>이진탐색트리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en-US" altLang="ko-KR" dirty="0"/>
              <a:t> 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2448271"/>
          </a:xfrm>
        </p:spPr>
        <p:txBody>
          <a:bodyPr/>
          <a:lstStyle/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>
                <a:ea typeface="맑은 고딕" pitchFamily="50" charset="-127"/>
              </a:rPr>
              <a:t>이진탐색트리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를 사용하여 구현된 순서 사전에서 주어진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갖는 모든 원소들을 반환하는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findAllElements</a:t>
            </a:r>
            <a:r>
              <a:rPr lang="en-US" altLang="ko-KR" sz="1800" dirty="0">
                <a:ea typeface="맑은 고딕" pitchFamily="50" charset="-127"/>
              </a:rPr>
              <a:t>(k) </a:t>
            </a:r>
            <a:r>
              <a:rPr lang="ko-KR" altLang="en-US" sz="1800" dirty="0">
                <a:ea typeface="맑은 고딕" pitchFamily="50" charset="-127"/>
              </a:rPr>
              <a:t>작업을 수행할 알고리즘을 작성하라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>
                <a:ea typeface="맑은 고딕" pitchFamily="50" charset="-127"/>
              </a:rPr>
              <a:t>이진탐색트리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를 사용하여 구현된 순서 사전에서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(k, e) </a:t>
            </a:r>
            <a:r>
              <a:rPr lang="ko-KR" altLang="en-US" sz="1800" dirty="0">
                <a:ea typeface="맑은 고딕" pitchFamily="50" charset="-127"/>
              </a:rPr>
              <a:t>작업을 수행할 알고리즘을</a:t>
            </a:r>
            <a:r>
              <a:rPr lang="ko-KR" altLang="en-US" sz="1800" b="1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작성하라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>
                <a:ea typeface="맑은 고딕" pitchFamily="50" charset="-127"/>
              </a:rPr>
              <a:t>이진탐색트리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를 사용하여 구현된 순서 사전에서 주어진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키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갖는 모든 항목을 삭제하고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해당 원소들을 반환하는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removeAllElements</a:t>
            </a:r>
            <a:r>
              <a:rPr lang="en-US" altLang="ko-KR" sz="1800" dirty="0">
                <a:ea typeface="맑은 고딕" pitchFamily="50" charset="-127"/>
              </a:rPr>
              <a:t>(k) </a:t>
            </a:r>
            <a:r>
              <a:rPr lang="ko-KR" altLang="en-US" sz="1800" dirty="0">
                <a:ea typeface="맑은 고딕" pitchFamily="50" charset="-127"/>
              </a:rPr>
              <a:t>작업을 수행할 알고리즘을 작성하라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4005064"/>
            <a:ext cx="77048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주의</a:t>
            </a:r>
            <a:endParaRPr kumimoji="0" lang="en-US" altLang="ko-KR" sz="20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모든 알고리즘은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작성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알고리즘은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시간에 수행하여야 한다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높이며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반환되는 원소의 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원소들이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반환되는 순서는 중요하지 않다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treeSearch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926990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1628800"/>
            <a:ext cx="7704856" cy="33332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4104456" cy="283462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findAllElements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elements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1628800"/>
            <a:ext cx="3600400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		element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					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82372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1628799"/>
            <a:ext cx="7704856" cy="3831819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3312368" cy="18374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removeAllElements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		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elements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1628800"/>
            <a:ext cx="4392488" cy="383181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	{Total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638873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6732240" y="188640"/>
            <a:ext cx="1935162" cy="1458913"/>
            <a:chOff x="6875463" y="2814638"/>
            <a:chExt cx="1935162" cy="1458913"/>
          </a:xfrm>
        </p:grpSpPr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7818438" y="4057651"/>
              <a:ext cx="708025" cy="215900"/>
            </a:xfrm>
            <a:custGeom>
              <a:avLst/>
              <a:gdLst/>
              <a:ahLst/>
              <a:cxnLst>
                <a:cxn ang="0">
                  <a:pos x="894" y="273"/>
                </a:cxn>
                <a:cxn ang="0">
                  <a:pos x="836" y="263"/>
                </a:cxn>
                <a:cxn ang="0">
                  <a:pos x="781" y="252"/>
                </a:cxn>
                <a:cxn ang="0">
                  <a:pos x="728" y="241"/>
                </a:cxn>
                <a:cxn ang="0">
                  <a:pos x="677" y="230"/>
                </a:cxn>
                <a:cxn ang="0">
                  <a:pos x="627" y="219"/>
                </a:cxn>
                <a:cxn ang="0">
                  <a:pos x="580" y="207"/>
                </a:cxn>
                <a:cxn ang="0">
                  <a:pos x="535" y="196"/>
                </a:cxn>
                <a:cxn ang="0">
                  <a:pos x="493" y="184"/>
                </a:cxn>
                <a:cxn ang="0">
                  <a:pos x="451" y="173"/>
                </a:cxn>
                <a:cxn ang="0">
                  <a:pos x="411" y="161"/>
                </a:cxn>
                <a:cxn ang="0">
                  <a:pos x="374" y="150"/>
                </a:cxn>
                <a:cxn ang="0">
                  <a:pos x="338" y="138"/>
                </a:cxn>
                <a:cxn ang="0">
                  <a:pos x="305" y="128"/>
                </a:cxn>
                <a:cxn ang="0">
                  <a:pos x="272" y="116"/>
                </a:cxn>
                <a:cxn ang="0">
                  <a:pos x="242" y="106"/>
                </a:cxn>
                <a:cxn ang="0">
                  <a:pos x="214" y="96"/>
                </a:cxn>
                <a:cxn ang="0">
                  <a:pos x="187" y="85"/>
                </a:cxn>
                <a:cxn ang="0">
                  <a:pos x="163" y="76"/>
                </a:cxn>
                <a:cxn ang="0">
                  <a:pos x="140" y="67"/>
                </a:cxn>
                <a:cxn ang="0">
                  <a:pos x="119" y="58"/>
                </a:cxn>
                <a:cxn ang="0">
                  <a:pos x="99" y="50"/>
                </a:cxn>
                <a:cxn ang="0">
                  <a:pos x="82" y="42"/>
                </a:cxn>
                <a:cxn ang="0">
                  <a:pos x="66" y="33"/>
                </a:cxn>
                <a:cxn ang="0">
                  <a:pos x="52" y="28"/>
                </a:cxn>
                <a:cxn ang="0">
                  <a:pos x="41" y="21"/>
                </a:cxn>
                <a:cxn ang="0">
                  <a:pos x="29" y="16"/>
                </a:cxn>
                <a:cxn ang="0">
                  <a:pos x="21" y="12"/>
                </a:cxn>
                <a:cxn ang="0">
                  <a:pos x="13" y="7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894" y="273"/>
                </a:cxn>
              </a:cxnLst>
              <a:rect l="0" t="0" r="r" b="b"/>
              <a:pathLst>
                <a:path w="894" h="273">
                  <a:moveTo>
                    <a:pt x="894" y="273"/>
                  </a:moveTo>
                  <a:lnTo>
                    <a:pt x="836" y="263"/>
                  </a:lnTo>
                  <a:lnTo>
                    <a:pt x="781" y="252"/>
                  </a:lnTo>
                  <a:lnTo>
                    <a:pt x="728" y="241"/>
                  </a:lnTo>
                  <a:lnTo>
                    <a:pt x="677" y="230"/>
                  </a:lnTo>
                  <a:lnTo>
                    <a:pt x="627" y="219"/>
                  </a:lnTo>
                  <a:lnTo>
                    <a:pt x="580" y="207"/>
                  </a:lnTo>
                  <a:lnTo>
                    <a:pt x="535" y="196"/>
                  </a:lnTo>
                  <a:lnTo>
                    <a:pt x="493" y="184"/>
                  </a:lnTo>
                  <a:lnTo>
                    <a:pt x="451" y="173"/>
                  </a:lnTo>
                  <a:lnTo>
                    <a:pt x="411" y="161"/>
                  </a:lnTo>
                  <a:lnTo>
                    <a:pt x="374" y="150"/>
                  </a:lnTo>
                  <a:lnTo>
                    <a:pt x="338" y="138"/>
                  </a:lnTo>
                  <a:lnTo>
                    <a:pt x="305" y="128"/>
                  </a:lnTo>
                  <a:lnTo>
                    <a:pt x="272" y="116"/>
                  </a:lnTo>
                  <a:lnTo>
                    <a:pt x="242" y="106"/>
                  </a:lnTo>
                  <a:lnTo>
                    <a:pt x="214" y="96"/>
                  </a:lnTo>
                  <a:lnTo>
                    <a:pt x="187" y="85"/>
                  </a:lnTo>
                  <a:lnTo>
                    <a:pt x="163" y="76"/>
                  </a:lnTo>
                  <a:lnTo>
                    <a:pt x="140" y="67"/>
                  </a:lnTo>
                  <a:lnTo>
                    <a:pt x="119" y="58"/>
                  </a:lnTo>
                  <a:lnTo>
                    <a:pt x="99" y="50"/>
                  </a:lnTo>
                  <a:lnTo>
                    <a:pt x="82" y="42"/>
                  </a:lnTo>
                  <a:lnTo>
                    <a:pt x="66" y="33"/>
                  </a:lnTo>
                  <a:lnTo>
                    <a:pt x="52" y="28"/>
                  </a:lnTo>
                  <a:lnTo>
                    <a:pt x="41" y="21"/>
                  </a:lnTo>
                  <a:lnTo>
                    <a:pt x="29" y="16"/>
                  </a:lnTo>
                  <a:lnTo>
                    <a:pt x="21" y="12"/>
                  </a:lnTo>
                  <a:lnTo>
                    <a:pt x="13" y="7"/>
                  </a:lnTo>
                  <a:lnTo>
                    <a:pt x="7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894" y="273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6899275" y="2843213"/>
              <a:ext cx="1901825" cy="1401763"/>
            </a:xfrm>
            <a:custGeom>
              <a:avLst/>
              <a:gdLst/>
              <a:ahLst/>
              <a:cxnLst>
                <a:cxn ang="0">
                  <a:pos x="546" y="80"/>
                </a:cxn>
                <a:cxn ang="0">
                  <a:pos x="561" y="74"/>
                </a:cxn>
                <a:cxn ang="0">
                  <a:pos x="589" y="64"/>
                </a:cxn>
                <a:cxn ang="0">
                  <a:pos x="629" y="50"/>
                </a:cxn>
                <a:cxn ang="0">
                  <a:pos x="679" y="35"/>
                </a:cxn>
                <a:cxn ang="0">
                  <a:pos x="738" y="21"/>
                </a:cxn>
                <a:cxn ang="0">
                  <a:pos x="803" y="10"/>
                </a:cxn>
                <a:cxn ang="0">
                  <a:pos x="874" y="3"/>
                </a:cxn>
                <a:cxn ang="0">
                  <a:pos x="946" y="2"/>
                </a:cxn>
                <a:cxn ang="0">
                  <a:pos x="1022" y="7"/>
                </a:cxn>
                <a:cxn ang="0">
                  <a:pos x="1097" y="22"/>
                </a:cxn>
                <a:cxn ang="0">
                  <a:pos x="1171" y="50"/>
                </a:cxn>
                <a:cxn ang="0">
                  <a:pos x="1243" y="89"/>
                </a:cxn>
                <a:cxn ang="0">
                  <a:pos x="1308" y="143"/>
                </a:cxn>
                <a:cxn ang="0">
                  <a:pos x="1367" y="213"/>
                </a:cxn>
                <a:cxn ang="0">
                  <a:pos x="1418" y="301"/>
                </a:cxn>
                <a:cxn ang="0">
                  <a:pos x="1442" y="352"/>
                </a:cxn>
                <a:cxn ang="0">
                  <a:pos x="1455" y="347"/>
                </a:cxn>
                <a:cxn ang="0">
                  <a:pos x="1480" y="337"/>
                </a:cxn>
                <a:cxn ang="0">
                  <a:pos x="1517" y="323"/>
                </a:cxn>
                <a:cxn ang="0">
                  <a:pos x="1562" y="307"/>
                </a:cxn>
                <a:cxn ang="0">
                  <a:pos x="1615" y="290"/>
                </a:cxn>
                <a:cxn ang="0">
                  <a:pos x="1675" y="271"/>
                </a:cxn>
                <a:cxn ang="0">
                  <a:pos x="1739" y="254"/>
                </a:cxn>
                <a:cxn ang="0">
                  <a:pos x="1809" y="238"/>
                </a:cxn>
                <a:cxn ang="0">
                  <a:pos x="1880" y="225"/>
                </a:cxn>
                <a:cxn ang="0">
                  <a:pos x="1952" y="216"/>
                </a:cxn>
                <a:cxn ang="0">
                  <a:pos x="2023" y="211"/>
                </a:cxn>
                <a:cxn ang="0">
                  <a:pos x="2093" y="212"/>
                </a:cxn>
                <a:cxn ang="0">
                  <a:pos x="2160" y="220"/>
                </a:cxn>
                <a:cxn ang="0">
                  <a:pos x="2222" y="237"/>
                </a:cxn>
                <a:cxn ang="0">
                  <a:pos x="2279" y="262"/>
                </a:cxn>
                <a:cxn ang="0">
                  <a:pos x="2213" y="481"/>
                </a:cxn>
                <a:cxn ang="0">
                  <a:pos x="2037" y="1766"/>
                </a:cxn>
                <a:cxn ang="0">
                  <a:pos x="2026" y="1764"/>
                </a:cxn>
                <a:cxn ang="0">
                  <a:pos x="1996" y="1757"/>
                </a:cxn>
                <a:cxn ang="0">
                  <a:pos x="1950" y="1746"/>
                </a:cxn>
                <a:cxn ang="0">
                  <a:pos x="1890" y="1732"/>
                </a:cxn>
                <a:cxn ang="0">
                  <a:pos x="1820" y="1715"/>
                </a:cxn>
                <a:cxn ang="0">
                  <a:pos x="1742" y="1695"/>
                </a:cxn>
                <a:cxn ang="0">
                  <a:pos x="1658" y="1673"/>
                </a:cxn>
                <a:cxn ang="0">
                  <a:pos x="1571" y="1651"/>
                </a:cxn>
                <a:cxn ang="0">
                  <a:pos x="1485" y="1628"/>
                </a:cxn>
                <a:cxn ang="0">
                  <a:pos x="1402" y="1605"/>
                </a:cxn>
                <a:cxn ang="0">
                  <a:pos x="1323" y="1582"/>
                </a:cxn>
                <a:cxn ang="0">
                  <a:pos x="1255" y="1561"/>
                </a:cxn>
                <a:cxn ang="0">
                  <a:pos x="1198" y="1542"/>
                </a:cxn>
                <a:cxn ang="0">
                  <a:pos x="1154" y="1524"/>
                </a:cxn>
                <a:cxn ang="0">
                  <a:pos x="1127" y="1511"/>
                </a:cxn>
                <a:cxn ang="0">
                  <a:pos x="1120" y="1499"/>
                </a:cxn>
                <a:cxn ang="0">
                  <a:pos x="1111" y="1516"/>
                </a:cxn>
                <a:cxn ang="0">
                  <a:pos x="1086" y="1545"/>
                </a:cxn>
                <a:cxn ang="0">
                  <a:pos x="1042" y="1549"/>
                </a:cxn>
                <a:cxn ang="0">
                  <a:pos x="982" y="1495"/>
                </a:cxn>
                <a:cxn ang="0">
                  <a:pos x="0" y="1302"/>
                </a:cxn>
                <a:cxn ang="0">
                  <a:pos x="20" y="1260"/>
                </a:cxn>
                <a:cxn ang="0">
                  <a:pos x="73" y="1143"/>
                </a:cxn>
                <a:cxn ang="0">
                  <a:pos x="149" y="976"/>
                </a:cxn>
                <a:cxn ang="0">
                  <a:pos x="237" y="778"/>
                </a:cxn>
                <a:cxn ang="0">
                  <a:pos x="332" y="568"/>
                </a:cxn>
                <a:cxn ang="0">
                  <a:pos x="421" y="369"/>
                </a:cxn>
                <a:cxn ang="0">
                  <a:pos x="494" y="200"/>
                </a:cxn>
                <a:cxn ang="0">
                  <a:pos x="544" y="81"/>
                </a:cxn>
              </a:cxnLst>
              <a:rect l="0" t="0" r="r" b="b"/>
              <a:pathLst>
                <a:path w="2395" h="1766">
                  <a:moveTo>
                    <a:pt x="544" y="81"/>
                  </a:moveTo>
                  <a:lnTo>
                    <a:pt x="546" y="80"/>
                  </a:lnTo>
                  <a:lnTo>
                    <a:pt x="552" y="78"/>
                  </a:lnTo>
                  <a:lnTo>
                    <a:pt x="561" y="74"/>
                  </a:lnTo>
                  <a:lnTo>
                    <a:pt x="574" y="69"/>
                  </a:lnTo>
                  <a:lnTo>
                    <a:pt x="589" y="64"/>
                  </a:lnTo>
                  <a:lnTo>
                    <a:pt x="607" y="57"/>
                  </a:lnTo>
                  <a:lnTo>
                    <a:pt x="629" y="50"/>
                  </a:lnTo>
                  <a:lnTo>
                    <a:pt x="654" y="43"/>
                  </a:lnTo>
                  <a:lnTo>
                    <a:pt x="679" y="35"/>
                  </a:lnTo>
                  <a:lnTo>
                    <a:pt x="708" y="28"/>
                  </a:lnTo>
                  <a:lnTo>
                    <a:pt x="738" y="21"/>
                  </a:lnTo>
                  <a:lnTo>
                    <a:pt x="770" y="15"/>
                  </a:lnTo>
                  <a:lnTo>
                    <a:pt x="803" y="10"/>
                  </a:lnTo>
                  <a:lnTo>
                    <a:pt x="838" y="5"/>
                  </a:lnTo>
                  <a:lnTo>
                    <a:pt x="874" y="3"/>
                  </a:lnTo>
                  <a:lnTo>
                    <a:pt x="909" y="0"/>
                  </a:lnTo>
                  <a:lnTo>
                    <a:pt x="946" y="2"/>
                  </a:lnTo>
                  <a:lnTo>
                    <a:pt x="984" y="3"/>
                  </a:lnTo>
                  <a:lnTo>
                    <a:pt x="1022" y="7"/>
                  </a:lnTo>
                  <a:lnTo>
                    <a:pt x="1060" y="14"/>
                  </a:lnTo>
                  <a:lnTo>
                    <a:pt x="1097" y="22"/>
                  </a:lnTo>
                  <a:lnTo>
                    <a:pt x="1135" y="35"/>
                  </a:lnTo>
                  <a:lnTo>
                    <a:pt x="1171" y="50"/>
                  </a:lnTo>
                  <a:lnTo>
                    <a:pt x="1207" y="67"/>
                  </a:lnTo>
                  <a:lnTo>
                    <a:pt x="1243" y="89"/>
                  </a:lnTo>
                  <a:lnTo>
                    <a:pt x="1276" y="114"/>
                  </a:lnTo>
                  <a:lnTo>
                    <a:pt x="1308" y="143"/>
                  </a:lnTo>
                  <a:lnTo>
                    <a:pt x="1338" y="175"/>
                  </a:lnTo>
                  <a:lnTo>
                    <a:pt x="1367" y="213"/>
                  </a:lnTo>
                  <a:lnTo>
                    <a:pt x="1394" y="255"/>
                  </a:lnTo>
                  <a:lnTo>
                    <a:pt x="1418" y="301"/>
                  </a:lnTo>
                  <a:lnTo>
                    <a:pt x="1440" y="353"/>
                  </a:lnTo>
                  <a:lnTo>
                    <a:pt x="1442" y="352"/>
                  </a:lnTo>
                  <a:lnTo>
                    <a:pt x="1447" y="349"/>
                  </a:lnTo>
                  <a:lnTo>
                    <a:pt x="1455" y="347"/>
                  </a:lnTo>
                  <a:lnTo>
                    <a:pt x="1466" y="343"/>
                  </a:lnTo>
                  <a:lnTo>
                    <a:pt x="1480" y="337"/>
                  </a:lnTo>
                  <a:lnTo>
                    <a:pt x="1497" y="330"/>
                  </a:lnTo>
                  <a:lnTo>
                    <a:pt x="1517" y="323"/>
                  </a:lnTo>
                  <a:lnTo>
                    <a:pt x="1538" y="315"/>
                  </a:lnTo>
                  <a:lnTo>
                    <a:pt x="1562" y="307"/>
                  </a:lnTo>
                  <a:lnTo>
                    <a:pt x="1587" y="298"/>
                  </a:lnTo>
                  <a:lnTo>
                    <a:pt x="1615" y="290"/>
                  </a:lnTo>
                  <a:lnTo>
                    <a:pt x="1644" y="280"/>
                  </a:lnTo>
                  <a:lnTo>
                    <a:pt x="1675" y="271"/>
                  </a:lnTo>
                  <a:lnTo>
                    <a:pt x="1707" y="262"/>
                  </a:lnTo>
                  <a:lnTo>
                    <a:pt x="1739" y="254"/>
                  </a:lnTo>
                  <a:lnTo>
                    <a:pt x="1774" y="246"/>
                  </a:lnTo>
                  <a:lnTo>
                    <a:pt x="1809" y="238"/>
                  </a:lnTo>
                  <a:lnTo>
                    <a:pt x="1844" y="231"/>
                  </a:lnTo>
                  <a:lnTo>
                    <a:pt x="1880" y="225"/>
                  </a:lnTo>
                  <a:lnTo>
                    <a:pt x="1916" y="219"/>
                  </a:lnTo>
                  <a:lnTo>
                    <a:pt x="1952" y="216"/>
                  </a:lnTo>
                  <a:lnTo>
                    <a:pt x="1987" y="212"/>
                  </a:lnTo>
                  <a:lnTo>
                    <a:pt x="2023" y="211"/>
                  </a:lnTo>
                  <a:lnTo>
                    <a:pt x="2059" y="211"/>
                  </a:lnTo>
                  <a:lnTo>
                    <a:pt x="2093" y="212"/>
                  </a:lnTo>
                  <a:lnTo>
                    <a:pt x="2127" y="216"/>
                  </a:lnTo>
                  <a:lnTo>
                    <a:pt x="2160" y="220"/>
                  </a:lnTo>
                  <a:lnTo>
                    <a:pt x="2192" y="227"/>
                  </a:lnTo>
                  <a:lnTo>
                    <a:pt x="2222" y="237"/>
                  </a:lnTo>
                  <a:lnTo>
                    <a:pt x="2251" y="248"/>
                  </a:lnTo>
                  <a:lnTo>
                    <a:pt x="2279" y="262"/>
                  </a:lnTo>
                  <a:lnTo>
                    <a:pt x="2304" y="278"/>
                  </a:lnTo>
                  <a:lnTo>
                    <a:pt x="2213" y="481"/>
                  </a:lnTo>
                  <a:lnTo>
                    <a:pt x="2395" y="545"/>
                  </a:lnTo>
                  <a:lnTo>
                    <a:pt x="2037" y="1766"/>
                  </a:lnTo>
                  <a:lnTo>
                    <a:pt x="2035" y="1765"/>
                  </a:lnTo>
                  <a:lnTo>
                    <a:pt x="2026" y="1764"/>
                  </a:lnTo>
                  <a:lnTo>
                    <a:pt x="2014" y="1761"/>
                  </a:lnTo>
                  <a:lnTo>
                    <a:pt x="1996" y="1757"/>
                  </a:lnTo>
                  <a:lnTo>
                    <a:pt x="1976" y="1751"/>
                  </a:lnTo>
                  <a:lnTo>
                    <a:pt x="1950" y="1746"/>
                  </a:lnTo>
                  <a:lnTo>
                    <a:pt x="1922" y="1739"/>
                  </a:lnTo>
                  <a:lnTo>
                    <a:pt x="1890" y="1732"/>
                  </a:lnTo>
                  <a:lnTo>
                    <a:pt x="1857" y="1723"/>
                  </a:lnTo>
                  <a:lnTo>
                    <a:pt x="1820" y="1715"/>
                  </a:lnTo>
                  <a:lnTo>
                    <a:pt x="1782" y="1704"/>
                  </a:lnTo>
                  <a:lnTo>
                    <a:pt x="1742" y="1695"/>
                  </a:lnTo>
                  <a:lnTo>
                    <a:pt x="1700" y="1685"/>
                  </a:lnTo>
                  <a:lnTo>
                    <a:pt x="1658" y="1673"/>
                  </a:lnTo>
                  <a:lnTo>
                    <a:pt x="1614" y="1663"/>
                  </a:lnTo>
                  <a:lnTo>
                    <a:pt x="1571" y="1651"/>
                  </a:lnTo>
                  <a:lnTo>
                    <a:pt x="1527" y="1640"/>
                  </a:lnTo>
                  <a:lnTo>
                    <a:pt x="1485" y="1628"/>
                  </a:lnTo>
                  <a:lnTo>
                    <a:pt x="1442" y="1617"/>
                  </a:lnTo>
                  <a:lnTo>
                    <a:pt x="1402" y="1605"/>
                  </a:lnTo>
                  <a:lnTo>
                    <a:pt x="1361" y="1594"/>
                  </a:lnTo>
                  <a:lnTo>
                    <a:pt x="1323" y="1582"/>
                  </a:lnTo>
                  <a:lnTo>
                    <a:pt x="1288" y="1572"/>
                  </a:lnTo>
                  <a:lnTo>
                    <a:pt x="1255" y="1561"/>
                  </a:lnTo>
                  <a:lnTo>
                    <a:pt x="1224" y="1551"/>
                  </a:lnTo>
                  <a:lnTo>
                    <a:pt x="1198" y="1542"/>
                  </a:lnTo>
                  <a:lnTo>
                    <a:pt x="1173" y="1533"/>
                  </a:lnTo>
                  <a:lnTo>
                    <a:pt x="1154" y="1524"/>
                  </a:lnTo>
                  <a:lnTo>
                    <a:pt x="1138" y="1516"/>
                  </a:lnTo>
                  <a:lnTo>
                    <a:pt x="1127" y="1511"/>
                  </a:lnTo>
                  <a:lnTo>
                    <a:pt x="1122" y="1504"/>
                  </a:lnTo>
                  <a:lnTo>
                    <a:pt x="1120" y="1499"/>
                  </a:lnTo>
                  <a:lnTo>
                    <a:pt x="1118" y="1504"/>
                  </a:lnTo>
                  <a:lnTo>
                    <a:pt x="1111" y="1516"/>
                  </a:lnTo>
                  <a:lnTo>
                    <a:pt x="1101" y="1531"/>
                  </a:lnTo>
                  <a:lnTo>
                    <a:pt x="1086" y="1545"/>
                  </a:lnTo>
                  <a:lnTo>
                    <a:pt x="1066" y="1552"/>
                  </a:lnTo>
                  <a:lnTo>
                    <a:pt x="1042" y="1549"/>
                  </a:lnTo>
                  <a:lnTo>
                    <a:pt x="1014" y="1531"/>
                  </a:lnTo>
                  <a:lnTo>
                    <a:pt x="982" y="1495"/>
                  </a:lnTo>
                  <a:lnTo>
                    <a:pt x="80" y="1324"/>
                  </a:lnTo>
                  <a:lnTo>
                    <a:pt x="0" y="1302"/>
                  </a:lnTo>
                  <a:lnTo>
                    <a:pt x="5" y="1291"/>
                  </a:lnTo>
                  <a:lnTo>
                    <a:pt x="20" y="1260"/>
                  </a:lnTo>
                  <a:lnTo>
                    <a:pt x="43" y="1209"/>
                  </a:lnTo>
                  <a:lnTo>
                    <a:pt x="73" y="1143"/>
                  </a:lnTo>
                  <a:lnTo>
                    <a:pt x="108" y="1065"/>
                  </a:lnTo>
                  <a:lnTo>
                    <a:pt x="149" y="976"/>
                  </a:lnTo>
                  <a:lnTo>
                    <a:pt x="191" y="879"/>
                  </a:lnTo>
                  <a:lnTo>
                    <a:pt x="237" y="778"/>
                  </a:lnTo>
                  <a:lnTo>
                    <a:pt x="285" y="673"/>
                  </a:lnTo>
                  <a:lnTo>
                    <a:pt x="332" y="568"/>
                  </a:lnTo>
                  <a:lnTo>
                    <a:pt x="378" y="466"/>
                  </a:lnTo>
                  <a:lnTo>
                    <a:pt x="421" y="369"/>
                  </a:lnTo>
                  <a:lnTo>
                    <a:pt x="460" y="279"/>
                  </a:lnTo>
                  <a:lnTo>
                    <a:pt x="494" y="200"/>
                  </a:lnTo>
                  <a:lnTo>
                    <a:pt x="523" y="133"/>
                  </a:lnTo>
                  <a:lnTo>
                    <a:pt x="54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7088188" y="2903538"/>
              <a:ext cx="557212" cy="647700"/>
            </a:xfrm>
            <a:custGeom>
              <a:avLst/>
              <a:gdLst/>
              <a:ahLst/>
              <a:cxnLst>
                <a:cxn ang="0">
                  <a:pos x="700" y="46"/>
                </a:cxn>
                <a:cxn ang="0">
                  <a:pos x="698" y="45"/>
                </a:cxn>
                <a:cxn ang="0">
                  <a:pos x="691" y="42"/>
                </a:cxn>
                <a:cxn ang="0">
                  <a:pos x="680" y="36"/>
                </a:cxn>
                <a:cxn ang="0">
                  <a:pos x="666" y="30"/>
                </a:cxn>
                <a:cxn ang="0">
                  <a:pos x="647" y="23"/>
                </a:cxn>
                <a:cxn ang="0">
                  <a:pos x="627" y="17"/>
                </a:cxn>
                <a:cxn ang="0">
                  <a:pos x="604" y="11"/>
                </a:cxn>
                <a:cxn ang="0">
                  <a:pos x="578" y="5"/>
                </a:cxn>
                <a:cxn ang="0">
                  <a:pos x="551" y="2"/>
                </a:cxn>
                <a:cxn ang="0">
                  <a:pos x="523" y="0"/>
                </a:cxn>
                <a:cxn ang="0">
                  <a:pos x="494" y="2"/>
                </a:cxn>
                <a:cxn ang="0">
                  <a:pos x="464" y="6"/>
                </a:cxn>
                <a:cxn ang="0">
                  <a:pos x="434" y="15"/>
                </a:cxn>
                <a:cxn ang="0">
                  <a:pos x="405" y="28"/>
                </a:cxn>
                <a:cxn ang="0">
                  <a:pos x="378" y="46"/>
                </a:cxn>
                <a:cxn ang="0">
                  <a:pos x="350" y="70"/>
                </a:cxn>
                <a:cxn ang="0">
                  <a:pos x="323" y="101"/>
                </a:cxn>
                <a:cxn ang="0">
                  <a:pos x="295" y="142"/>
                </a:cxn>
                <a:cxn ang="0">
                  <a:pos x="266" y="190"/>
                </a:cxn>
                <a:cxn ang="0">
                  <a:pos x="236" y="245"/>
                </a:cxn>
                <a:cxn ang="0">
                  <a:pos x="207" y="305"/>
                </a:cxn>
                <a:cxn ang="0">
                  <a:pos x="178" y="367"/>
                </a:cxn>
                <a:cxn ang="0">
                  <a:pos x="149" y="431"/>
                </a:cxn>
                <a:cxn ang="0">
                  <a:pos x="123" y="495"/>
                </a:cxn>
                <a:cxn ang="0">
                  <a:pos x="98" y="558"/>
                </a:cxn>
                <a:cxn ang="0">
                  <a:pos x="73" y="617"/>
                </a:cxn>
                <a:cxn ang="0">
                  <a:pos x="53" y="671"/>
                </a:cxn>
                <a:cxn ang="0">
                  <a:pos x="34" y="719"/>
                </a:cxn>
                <a:cxn ang="0">
                  <a:pos x="20" y="760"/>
                </a:cxn>
                <a:cxn ang="0">
                  <a:pos x="9" y="790"/>
                </a:cxn>
                <a:cxn ang="0">
                  <a:pos x="2" y="809"/>
                </a:cxn>
                <a:cxn ang="0">
                  <a:pos x="0" y="816"/>
                </a:cxn>
                <a:cxn ang="0">
                  <a:pos x="700" y="46"/>
                </a:cxn>
              </a:cxnLst>
              <a:rect l="0" t="0" r="r" b="b"/>
              <a:pathLst>
                <a:path w="700" h="816">
                  <a:moveTo>
                    <a:pt x="700" y="46"/>
                  </a:moveTo>
                  <a:lnTo>
                    <a:pt x="698" y="45"/>
                  </a:lnTo>
                  <a:lnTo>
                    <a:pt x="691" y="42"/>
                  </a:lnTo>
                  <a:lnTo>
                    <a:pt x="680" y="36"/>
                  </a:lnTo>
                  <a:lnTo>
                    <a:pt x="666" y="30"/>
                  </a:lnTo>
                  <a:lnTo>
                    <a:pt x="647" y="23"/>
                  </a:lnTo>
                  <a:lnTo>
                    <a:pt x="627" y="17"/>
                  </a:lnTo>
                  <a:lnTo>
                    <a:pt x="604" y="11"/>
                  </a:lnTo>
                  <a:lnTo>
                    <a:pt x="578" y="5"/>
                  </a:lnTo>
                  <a:lnTo>
                    <a:pt x="551" y="2"/>
                  </a:lnTo>
                  <a:lnTo>
                    <a:pt x="523" y="0"/>
                  </a:lnTo>
                  <a:lnTo>
                    <a:pt x="494" y="2"/>
                  </a:lnTo>
                  <a:lnTo>
                    <a:pt x="464" y="6"/>
                  </a:lnTo>
                  <a:lnTo>
                    <a:pt x="434" y="15"/>
                  </a:lnTo>
                  <a:lnTo>
                    <a:pt x="405" y="28"/>
                  </a:lnTo>
                  <a:lnTo>
                    <a:pt x="378" y="46"/>
                  </a:lnTo>
                  <a:lnTo>
                    <a:pt x="350" y="70"/>
                  </a:lnTo>
                  <a:lnTo>
                    <a:pt x="323" y="101"/>
                  </a:lnTo>
                  <a:lnTo>
                    <a:pt x="295" y="142"/>
                  </a:lnTo>
                  <a:lnTo>
                    <a:pt x="266" y="190"/>
                  </a:lnTo>
                  <a:lnTo>
                    <a:pt x="236" y="245"/>
                  </a:lnTo>
                  <a:lnTo>
                    <a:pt x="207" y="305"/>
                  </a:lnTo>
                  <a:lnTo>
                    <a:pt x="178" y="367"/>
                  </a:lnTo>
                  <a:lnTo>
                    <a:pt x="149" y="431"/>
                  </a:lnTo>
                  <a:lnTo>
                    <a:pt x="123" y="495"/>
                  </a:lnTo>
                  <a:lnTo>
                    <a:pt x="98" y="558"/>
                  </a:lnTo>
                  <a:lnTo>
                    <a:pt x="73" y="617"/>
                  </a:lnTo>
                  <a:lnTo>
                    <a:pt x="53" y="671"/>
                  </a:lnTo>
                  <a:lnTo>
                    <a:pt x="34" y="719"/>
                  </a:lnTo>
                  <a:lnTo>
                    <a:pt x="20" y="760"/>
                  </a:lnTo>
                  <a:lnTo>
                    <a:pt x="9" y="790"/>
                  </a:lnTo>
                  <a:lnTo>
                    <a:pt x="2" y="809"/>
                  </a:lnTo>
                  <a:lnTo>
                    <a:pt x="0" y="816"/>
                  </a:lnTo>
                  <a:lnTo>
                    <a:pt x="700" y="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7750175" y="3879851"/>
              <a:ext cx="714375" cy="214313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10" y="139"/>
                </a:cxn>
                <a:cxn ang="0">
                  <a:pos x="29" y="130"/>
                </a:cxn>
                <a:cxn ang="0">
                  <a:pos x="55" y="116"/>
                </a:cxn>
                <a:cxn ang="0">
                  <a:pos x="90" y="101"/>
                </a:cxn>
                <a:cxn ang="0">
                  <a:pos x="133" y="86"/>
                </a:cxn>
                <a:cxn ang="0">
                  <a:pos x="181" y="72"/>
                </a:cxn>
                <a:cxn ang="0">
                  <a:pos x="236" y="62"/>
                </a:cxn>
                <a:cxn ang="0">
                  <a:pos x="299" y="55"/>
                </a:cxn>
                <a:cxn ang="0">
                  <a:pos x="365" y="53"/>
                </a:cxn>
                <a:cxn ang="0">
                  <a:pos x="437" y="57"/>
                </a:cxn>
                <a:cxn ang="0">
                  <a:pos x="514" y="71"/>
                </a:cxn>
                <a:cxn ang="0">
                  <a:pos x="594" y="94"/>
                </a:cxn>
                <a:cxn ang="0">
                  <a:pos x="678" y="127"/>
                </a:cxn>
                <a:cxn ang="0">
                  <a:pos x="765" y="175"/>
                </a:cxn>
                <a:cxn ang="0">
                  <a:pos x="854" y="235"/>
                </a:cxn>
                <a:cxn ang="0">
                  <a:pos x="899" y="269"/>
                </a:cxn>
                <a:cxn ang="0">
                  <a:pos x="893" y="258"/>
                </a:cxn>
                <a:cxn ang="0">
                  <a:pos x="881" y="238"/>
                </a:cxn>
                <a:cxn ang="0">
                  <a:pos x="862" y="212"/>
                </a:cxn>
                <a:cxn ang="0">
                  <a:pos x="837" y="180"/>
                </a:cxn>
                <a:cxn ang="0">
                  <a:pos x="805" y="146"/>
                </a:cxn>
                <a:cxn ang="0">
                  <a:pos x="764" y="111"/>
                </a:cxn>
                <a:cxn ang="0">
                  <a:pos x="718" y="78"/>
                </a:cxn>
                <a:cxn ang="0">
                  <a:pos x="664" y="48"/>
                </a:cxn>
                <a:cxn ang="0">
                  <a:pos x="602" y="24"/>
                </a:cxn>
                <a:cxn ang="0">
                  <a:pos x="533" y="7"/>
                </a:cxn>
                <a:cxn ang="0">
                  <a:pos x="454" y="0"/>
                </a:cxn>
                <a:cxn ang="0">
                  <a:pos x="369" y="5"/>
                </a:cxn>
                <a:cxn ang="0">
                  <a:pos x="274" y="24"/>
                </a:cxn>
                <a:cxn ang="0">
                  <a:pos x="171" y="59"/>
                </a:cxn>
                <a:cxn ang="0">
                  <a:pos x="59" y="112"/>
                </a:cxn>
              </a:cxnLst>
              <a:rect l="0" t="0" r="r" b="b"/>
              <a:pathLst>
                <a:path w="900" h="270">
                  <a:moveTo>
                    <a:pt x="0" y="146"/>
                  </a:moveTo>
                  <a:lnTo>
                    <a:pt x="1" y="145"/>
                  </a:lnTo>
                  <a:lnTo>
                    <a:pt x="5" y="142"/>
                  </a:lnTo>
                  <a:lnTo>
                    <a:pt x="10" y="139"/>
                  </a:lnTo>
                  <a:lnTo>
                    <a:pt x="18" y="134"/>
                  </a:lnTo>
                  <a:lnTo>
                    <a:pt x="29" y="130"/>
                  </a:lnTo>
                  <a:lnTo>
                    <a:pt x="41" y="123"/>
                  </a:lnTo>
                  <a:lnTo>
                    <a:pt x="55" y="116"/>
                  </a:lnTo>
                  <a:lnTo>
                    <a:pt x="71" y="109"/>
                  </a:lnTo>
                  <a:lnTo>
                    <a:pt x="90" y="101"/>
                  </a:lnTo>
                  <a:lnTo>
                    <a:pt x="111" y="94"/>
                  </a:lnTo>
                  <a:lnTo>
                    <a:pt x="133" y="86"/>
                  </a:lnTo>
                  <a:lnTo>
                    <a:pt x="156" y="79"/>
                  </a:lnTo>
                  <a:lnTo>
                    <a:pt x="181" y="72"/>
                  </a:lnTo>
                  <a:lnTo>
                    <a:pt x="209" y="66"/>
                  </a:lnTo>
                  <a:lnTo>
                    <a:pt x="236" y="62"/>
                  </a:lnTo>
                  <a:lnTo>
                    <a:pt x="267" y="57"/>
                  </a:lnTo>
                  <a:lnTo>
                    <a:pt x="299" y="55"/>
                  </a:lnTo>
                  <a:lnTo>
                    <a:pt x="331" y="53"/>
                  </a:lnTo>
                  <a:lnTo>
                    <a:pt x="365" y="53"/>
                  </a:lnTo>
                  <a:lnTo>
                    <a:pt x="401" y="54"/>
                  </a:lnTo>
                  <a:lnTo>
                    <a:pt x="437" y="57"/>
                  </a:lnTo>
                  <a:lnTo>
                    <a:pt x="475" y="63"/>
                  </a:lnTo>
                  <a:lnTo>
                    <a:pt x="514" y="71"/>
                  </a:lnTo>
                  <a:lnTo>
                    <a:pt x="553" y="81"/>
                  </a:lnTo>
                  <a:lnTo>
                    <a:pt x="594" y="94"/>
                  </a:lnTo>
                  <a:lnTo>
                    <a:pt x="635" y="109"/>
                  </a:lnTo>
                  <a:lnTo>
                    <a:pt x="678" y="127"/>
                  </a:lnTo>
                  <a:lnTo>
                    <a:pt x="722" y="149"/>
                  </a:lnTo>
                  <a:lnTo>
                    <a:pt x="765" y="175"/>
                  </a:lnTo>
                  <a:lnTo>
                    <a:pt x="809" y="202"/>
                  </a:lnTo>
                  <a:lnTo>
                    <a:pt x="854" y="235"/>
                  </a:lnTo>
                  <a:lnTo>
                    <a:pt x="900" y="270"/>
                  </a:lnTo>
                  <a:lnTo>
                    <a:pt x="899" y="269"/>
                  </a:lnTo>
                  <a:lnTo>
                    <a:pt x="897" y="265"/>
                  </a:lnTo>
                  <a:lnTo>
                    <a:pt x="893" y="258"/>
                  </a:lnTo>
                  <a:lnTo>
                    <a:pt x="888" y="248"/>
                  </a:lnTo>
                  <a:lnTo>
                    <a:pt x="881" y="238"/>
                  </a:lnTo>
                  <a:lnTo>
                    <a:pt x="873" y="225"/>
                  </a:lnTo>
                  <a:lnTo>
                    <a:pt x="862" y="212"/>
                  </a:lnTo>
                  <a:lnTo>
                    <a:pt x="851" y="197"/>
                  </a:lnTo>
                  <a:lnTo>
                    <a:pt x="837" y="180"/>
                  </a:lnTo>
                  <a:lnTo>
                    <a:pt x="821" y="163"/>
                  </a:lnTo>
                  <a:lnTo>
                    <a:pt x="805" y="146"/>
                  </a:lnTo>
                  <a:lnTo>
                    <a:pt x="785" y="129"/>
                  </a:lnTo>
                  <a:lnTo>
                    <a:pt x="764" y="111"/>
                  </a:lnTo>
                  <a:lnTo>
                    <a:pt x="742" y="94"/>
                  </a:lnTo>
                  <a:lnTo>
                    <a:pt x="718" y="78"/>
                  </a:lnTo>
                  <a:lnTo>
                    <a:pt x="692" y="62"/>
                  </a:lnTo>
                  <a:lnTo>
                    <a:pt x="664" y="48"/>
                  </a:lnTo>
                  <a:lnTo>
                    <a:pt x="634" y="35"/>
                  </a:lnTo>
                  <a:lnTo>
                    <a:pt x="602" y="24"/>
                  </a:lnTo>
                  <a:lnTo>
                    <a:pt x="568" y="15"/>
                  </a:lnTo>
                  <a:lnTo>
                    <a:pt x="533" y="7"/>
                  </a:lnTo>
                  <a:lnTo>
                    <a:pt x="495" y="2"/>
                  </a:lnTo>
                  <a:lnTo>
                    <a:pt x="454" y="0"/>
                  </a:lnTo>
                  <a:lnTo>
                    <a:pt x="413" y="1"/>
                  </a:lnTo>
                  <a:lnTo>
                    <a:pt x="369" y="5"/>
                  </a:lnTo>
                  <a:lnTo>
                    <a:pt x="323" y="12"/>
                  </a:lnTo>
                  <a:lnTo>
                    <a:pt x="274" y="24"/>
                  </a:lnTo>
                  <a:lnTo>
                    <a:pt x="224" y="40"/>
                  </a:lnTo>
                  <a:lnTo>
                    <a:pt x="171" y="59"/>
                  </a:lnTo>
                  <a:lnTo>
                    <a:pt x="116" y="84"/>
                  </a:lnTo>
                  <a:lnTo>
                    <a:pt x="59" y="11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7359650" y="2832101"/>
              <a:ext cx="685800" cy="263525"/>
            </a:xfrm>
            <a:custGeom>
              <a:avLst/>
              <a:gdLst/>
              <a:ahLst/>
              <a:cxnLst>
                <a:cxn ang="0">
                  <a:pos x="2" y="69"/>
                </a:cxn>
                <a:cxn ang="0">
                  <a:pos x="17" y="65"/>
                </a:cxn>
                <a:cxn ang="0">
                  <a:pos x="47" y="59"/>
                </a:cxn>
                <a:cxn ang="0">
                  <a:pos x="87" y="53"/>
                </a:cxn>
                <a:cxn ang="0">
                  <a:pos x="139" y="44"/>
                </a:cxn>
                <a:cxn ang="0">
                  <a:pos x="199" y="39"/>
                </a:cxn>
                <a:cxn ang="0">
                  <a:pos x="265" y="35"/>
                </a:cxn>
                <a:cxn ang="0">
                  <a:pos x="335" y="35"/>
                </a:cxn>
                <a:cxn ang="0">
                  <a:pos x="409" y="40"/>
                </a:cxn>
                <a:cxn ang="0">
                  <a:pos x="484" y="49"/>
                </a:cxn>
                <a:cxn ang="0">
                  <a:pos x="557" y="66"/>
                </a:cxn>
                <a:cxn ang="0">
                  <a:pos x="628" y="91"/>
                </a:cxn>
                <a:cxn ang="0">
                  <a:pos x="694" y="124"/>
                </a:cxn>
                <a:cxn ang="0">
                  <a:pos x="754" y="168"/>
                </a:cxn>
                <a:cxn ang="0">
                  <a:pos x="806" y="223"/>
                </a:cxn>
                <a:cxn ang="0">
                  <a:pos x="848" y="291"/>
                </a:cxn>
                <a:cxn ang="0">
                  <a:pos x="864" y="329"/>
                </a:cxn>
                <a:cxn ang="0">
                  <a:pos x="861" y="317"/>
                </a:cxn>
                <a:cxn ang="0">
                  <a:pos x="855" y="298"/>
                </a:cxn>
                <a:cxn ang="0">
                  <a:pos x="844" y="270"/>
                </a:cxn>
                <a:cxn ang="0">
                  <a:pos x="827" y="237"/>
                </a:cxn>
                <a:cxn ang="0">
                  <a:pos x="806" y="200"/>
                </a:cxn>
                <a:cxn ang="0">
                  <a:pos x="777" y="162"/>
                </a:cxn>
                <a:cxn ang="0">
                  <a:pos x="740" y="123"/>
                </a:cxn>
                <a:cxn ang="0">
                  <a:pos x="695" y="87"/>
                </a:cxn>
                <a:cxn ang="0">
                  <a:pos x="640" y="55"/>
                </a:cxn>
                <a:cxn ang="0">
                  <a:pos x="575" y="28"/>
                </a:cxn>
                <a:cxn ang="0">
                  <a:pos x="499" y="9"/>
                </a:cxn>
                <a:cxn ang="0">
                  <a:pos x="411" y="0"/>
                </a:cxn>
                <a:cxn ang="0">
                  <a:pos x="311" y="2"/>
                </a:cxn>
                <a:cxn ang="0">
                  <a:pos x="197" y="17"/>
                </a:cxn>
                <a:cxn ang="0">
                  <a:pos x="69" y="47"/>
                </a:cxn>
              </a:cxnLst>
              <a:rect l="0" t="0" r="r" b="b"/>
              <a:pathLst>
                <a:path w="864" h="330">
                  <a:moveTo>
                    <a:pt x="0" y="69"/>
                  </a:moveTo>
                  <a:lnTo>
                    <a:pt x="2" y="69"/>
                  </a:lnTo>
                  <a:lnTo>
                    <a:pt x="8" y="66"/>
                  </a:lnTo>
                  <a:lnTo>
                    <a:pt x="17" y="65"/>
                  </a:lnTo>
                  <a:lnTo>
                    <a:pt x="31" y="62"/>
                  </a:lnTo>
                  <a:lnTo>
                    <a:pt x="47" y="59"/>
                  </a:lnTo>
                  <a:lnTo>
                    <a:pt x="65" y="56"/>
                  </a:lnTo>
                  <a:lnTo>
                    <a:pt x="87" y="53"/>
                  </a:lnTo>
                  <a:lnTo>
                    <a:pt x="113" y="48"/>
                  </a:lnTo>
                  <a:lnTo>
                    <a:pt x="139" y="44"/>
                  </a:lnTo>
                  <a:lnTo>
                    <a:pt x="168" y="42"/>
                  </a:lnTo>
                  <a:lnTo>
                    <a:pt x="199" y="39"/>
                  </a:lnTo>
                  <a:lnTo>
                    <a:pt x="231" y="36"/>
                  </a:lnTo>
                  <a:lnTo>
                    <a:pt x="265" y="35"/>
                  </a:lnTo>
                  <a:lnTo>
                    <a:pt x="299" y="35"/>
                  </a:lnTo>
                  <a:lnTo>
                    <a:pt x="335" y="35"/>
                  </a:lnTo>
                  <a:lnTo>
                    <a:pt x="372" y="36"/>
                  </a:lnTo>
                  <a:lnTo>
                    <a:pt x="409" y="40"/>
                  </a:lnTo>
                  <a:lnTo>
                    <a:pt x="446" y="43"/>
                  </a:lnTo>
                  <a:lnTo>
                    <a:pt x="484" y="49"/>
                  </a:lnTo>
                  <a:lnTo>
                    <a:pt x="521" y="57"/>
                  </a:lnTo>
                  <a:lnTo>
                    <a:pt x="557" y="66"/>
                  </a:lnTo>
                  <a:lnTo>
                    <a:pt x="592" y="77"/>
                  </a:lnTo>
                  <a:lnTo>
                    <a:pt x="628" y="91"/>
                  </a:lnTo>
                  <a:lnTo>
                    <a:pt x="661" y="106"/>
                  </a:lnTo>
                  <a:lnTo>
                    <a:pt x="694" y="124"/>
                  </a:lnTo>
                  <a:lnTo>
                    <a:pt x="725" y="145"/>
                  </a:lnTo>
                  <a:lnTo>
                    <a:pt x="754" y="168"/>
                  </a:lnTo>
                  <a:lnTo>
                    <a:pt x="781" y="194"/>
                  </a:lnTo>
                  <a:lnTo>
                    <a:pt x="806" y="223"/>
                  </a:lnTo>
                  <a:lnTo>
                    <a:pt x="829" y="255"/>
                  </a:lnTo>
                  <a:lnTo>
                    <a:pt x="848" y="291"/>
                  </a:lnTo>
                  <a:lnTo>
                    <a:pt x="864" y="330"/>
                  </a:lnTo>
                  <a:lnTo>
                    <a:pt x="864" y="329"/>
                  </a:lnTo>
                  <a:lnTo>
                    <a:pt x="863" y="324"/>
                  </a:lnTo>
                  <a:lnTo>
                    <a:pt x="861" y="317"/>
                  </a:lnTo>
                  <a:lnTo>
                    <a:pt x="859" y="308"/>
                  </a:lnTo>
                  <a:lnTo>
                    <a:pt x="855" y="298"/>
                  </a:lnTo>
                  <a:lnTo>
                    <a:pt x="850" y="284"/>
                  </a:lnTo>
                  <a:lnTo>
                    <a:pt x="844" y="270"/>
                  </a:lnTo>
                  <a:lnTo>
                    <a:pt x="837" y="254"/>
                  </a:lnTo>
                  <a:lnTo>
                    <a:pt x="827" y="237"/>
                  </a:lnTo>
                  <a:lnTo>
                    <a:pt x="817" y="218"/>
                  </a:lnTo>
                  <a:lnTo>
                    <a:pt x="806" y="200"/>
                  </a:lnTo>
                  <a:lnTo>
                    <a:pt x="792" y="180"/>
                  </a:lnTo>
                  <a:lnTo>
                    <a:pt x="777" y="162"/>
                  </a:lnTo>
                  <a:lnTo>
                    <a:pt x="759" y="142"/>
                  </a:lnTo>
                  <a:lnTo>
                    <a:pt x="740" y="123"/>
                  </a:lnTo>
                  <a:lnTo>
                    <a:pt x="718" y="104"/>
                  </a:lnTo>
                  <a:lnTo>
                    <a:pt x="695" y="87"/>
                  </a:lnTo>
                  <a:lnTo>
                    <a:pt x="668" y="70"/>
                  </a:lnTo>
                  <a:lnTo>
                    <a:pt x="640" y="55"/>
                  </a:lnTo>
                  <a:lnTo>
                    <a:pt x="608" y="41"/>
                  </a:lnTo>
                  <a:lnTo>
                    <a:pt x="575" y="28"/>
                  </a:lnTo>
                  <a:lnTo>
                    <a:pt x="538" y="18"/>
                  </a:lnTo>
                  <a:lnTo>
                    <a:pt x="499" y="9"/>
                  </a:lnTo>
                  <a:lnTo>
                    <a:pt x="456" y="3"/>
                  </a:lnTo>
                  <a:lnTo>
                    <a:pt x="411" y="0"/>
                  </a:lnTo>
                  <a:lnTo>
                    <a:pt x="363" y="0"/>
                  </a:lnTo>
                  <a:lnTo>
                    <a:pt x="311" y="2"/>
                  </a:lnTo>
                  <a:lnTo>
                    <a:pt x="256" y="8"/>
                  </a:lnTo>
                  <a:lnTo>
                    <a:pt x="197" y="17"/>
                  </a:lnTo>
                  <a:lnTo>
                    <a:pt x="136" y="29"/>
                  </a:lnTo>
                  <a:lnTo>
                    <a:pt x="69" y="47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6932613" y="2914651"/>
              <a:ext cx="382587" cy="884238"/>
            </a:xfrm>
            <a:custGeom>
              <a:avLst/>
              <a:gdLst/>
              <a:ahLst/>
              <a:cxnLst>
                <a:cxn ang="0">
                  <a:pos x="483" y="0"/>
                </a:cxn>
                <a:cxn ang="0">
                  <a:pos x="478" y="12"/>
                </a:cxn>
                <a:cxn ang="0">
                  <a:pos x="464" y="45"/>
                </a:cxn>
                <a:cxn ang="0">
                  <a:pos x="441" y="97"/>
                </a:cxn>
                <a:cxn ang="0">
                  <a:pos x="411" y="164"/>
                </a:cxn>
                <a:cxn ang="0">
                  <a:pos x="375" y="243"/>
                </a:cxn>
                <a:cxn ang="0">
                  <a:pos x="335" y="333"/>
                </a:cxn>
                <a:cxn ang="0">
                  <a:pos x="292" y="430"/>
                </a:cxn>
                <a:cxn ang="0">
                  <a:pos x="248" y="529"/>
                </a:cxn>
                <a:cxn ang="0">
                  <a:pos x="203" y="630"/>
                </a:cxn>
                <a:cxn ang="0">
                  <a:pos x="161" y="729"/>
                </a:cxn>
                <a:cxn ang="0">
                  <a:pos x="119" y="823"/>
                </a:cxn>
                <a:cxn ang="0">
                  <a:pos x="82" y="908"/>
                </a:cxn>
                <a:cxn ang="0">
                  <a:pos x="51" y="983"/>
                </a:cxn>
                <a:cxn ang="0">
                  <a:pos x="26" y="1044"/>
                </a:cxn>
                <a:cxn ang="0">
                  <a:pos x="9" y="1089"/>
                </a:cxn>
                <a:cxn ang="0">
                  <a:pos x="0" y="1113"/>
                </a:cxn>
                <a:cxn ang="0">
                  <a:pos x="5" y="1105"/>
                </a:cxn>
                <a:cxn ang="0">
                  <a:pos x="17" y="1082"/>
                </a:cxn>
                <a:cxn ang="0">
                  <a:pos x="36" y="1046"/>
                </a:cxn>
                <a:cxn ang="0">
                  <a:pos x="62" y="998"/>
                </a:cxn>
                <a:cxn ang="0">
                  <a:pos x="92" y="939"/>
                </a:cxn>
                <a:cxn ang="0">
                  <a:pos x="126" y="871"/>
                </a:cxn>
                <a:cxn ang="0">
                  <a:pos x="163" y="795"/>
                </a:cxn>
                <a:cxn ang="0">
                  <a:pos x="203" y="713"/>
                </a:cxn>
                <a:cxn ang="0">
                  <a:pos x="244" y="626"/>
                </a:cxn>
                <a:cxn ang="0">
                  <a:pos x="285" y="536"/>
                </a:cxn>
                <a:cxn ang="0">
                  <a:pos x="326" y="443"/>
                </a:cxn>
                <a:cxn ang="0">
                  <a:pos x="365" y="350"/>
                </a:cxn>
                <a:cxn ang="0">
                  <a:pos x="400" y="258"/>
                </a:cxn>
                <a:cxn ang="0">
                  <a:pos x="433" y="167"/>
                </a:cxn>
                <a:cxn ang="0">
                  <a:pos x="460" y="82"/>
                </a:cxn>
                <a:cxn ang="0">
                  <a:pos x="483" y="0"/>
                </a:cxn>
              </a:cxnLst>
              <a:rect l="0" t="0" r="r" b="b"/>
              <a:pathLst>
                <a:path w="483" h="1113">
                  <a:moveTo>
                    <a:pt x="483" y="0"/>
                  </a:moveTo>
                  <a:lnTo>
                    <a:pt x="478" y="12"/>
                  </a:lnTo>
                  <a:lnTo>
                    <a:pt x="464" y="45"/>
                  </a:lnTo>
                  <a:lnTo>
                    <a:pt x="441" y="97"/>
                  </a:lnTo>
                  <a:lnTo>
                    <a:pt x="411" y="164"/>
                  </a:lnTo>
                  <a:lnTo>
                    <a:pt x="375" y="243"/>
                  </a:lnTo>
                  <a:lnTo>
                    <a:pt x="335" y="333"/>
                  </a:lnTo>
                  <a:lnTo>
                    <a:pt x="292" y="430"/>
                  </a:lnTo>
                  <a:lnTo>
                    <a:pt x="248" y="529"/>
                  </a:lnTo>
                  <a:lnTo>
                    <a:pt x="203" y="630"/>
                  </a:lnTo>
                  <a:lnTo>
                    <a:pt x="161" y="729"/>
                  </a:lnTo>
                  <a:lnTo>
                    <a:pt x="119" y="823"/>
                  </a:lnTo>
                  <a:lnTo>
                    <a:pt x="82" y="908"/>
                  </a:lnTo>
                  <a:lnTo>
                    <a:pt x="51" y="983"/>
                  </a:lnTo>
                  <a:lnTo>
                    <a:pt x="26" y="1044"/>
                  </a:lnTo>
                  <a:lnTo>
                    <a:pt x="9" y="1089"/>
                  </a:lnTo>
                  <a:lnTo>
                    <a:pt x="0" y="1113"/>
                  </a:lnTo>
                  <a:lnTo>
                    <a:pt x="5" y="1105"/>
                  </a:lnTo>
                  <a:lnTo>
                    <a:pt x="17" y="1082"/>
                  </a:lnTo>
                  <a:lnTo>
                    <a:pt x="36" y="1046"/>
                  </a:lnTo>
                  <a:lnTo>
                    <a:pt x="62" y="998"/>
                  </a:lnTo>
                  <a:lnTo>
                    <a:pt x="92" y="939"/>
                  </a:lnTo>
                  <a:lnTo>
                    <a:pt x="126" y="871"/>
                  </a:lnTo>
                  <a:lnTo>
                    <a:pt x="163" y="795"/>
                  </a:lnTo>
                  <a:lnTo>
                    <a:pt x="203" y="713"/>
                  </a:lnTo>
                  <a:lnTo>
                    <a:pt x="244" y="626"/>
                  </a:lnTo>
                  <a:lnTo>
                    <a:pt x="285" y="536"/>
                  </a:lnTo>
                  <a:lnTo>
                    <a:pt x="326" y="443"/>
                  </a:lnTo>
                  <a:lnTo>
                    <a:pt x="365" y="350"/>
                  </a:lnTo>
                  <a:lnTo>
                    <a:pt x="400" y="258"/>
                  </a:lnTo>
                  <a:lnTo>
                    <a:pt x="433" y="167"/>
                  </a:lnTo>
                  <a:lnTo>
                    <a:pt x="460" y="8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6891338" y="3790951"/>
              <a:ext cx="846137" cy="230188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19" y="44"/>
                </a:cxn>
                <a:cxn ang="0">
                  <a:pos x="53" y="37"/>
                </a:cxn>
                <a:cxn ang="0">
                  <a:pos x="101" y="27"/>
                </a:cxn>
                <a:cxn ang="0">
                  <a:pos x="160" y="18"/>
                </a:cxn>
                <a:cxn ang="0">
                  <a:pos x="229" y="9"/>
                </a:cxn>
                <a:cxn ang="0">
                  <a:pos x="306" y="3"/>
                </a:cxn>
                <a:cxn ang="0">
                  <a:pos x="389" y="0"/>
                </a:cxn>
                <a:cxn ang="0">
                  <a:pos x="477" y="1"/>
                </a:cxn>
                <a:cxn ang="0">
                  <a:pos x="567" y="9"/>
                </a:cxn>
                <a:cxn ang="0">
                  <a:pos x="657" y="23"/>
                </a:cxn>
                <a:cxn ang="0">
                  <a:pos x="744" y="46"/>
                </a:cxn>
                <a:cxn ang="0">
                  <a:pos x="828" y="79"/>
                </a:cxn>
                <a:cxn ang="0">
                  <a:pos x="907" y="123"/>
                </a:cxn>
                <a:cxn ang="0">
                  <a:pos x="978" y="180"/>
                </a:cxn>
                <a:cxn ang="0">
                  <a:pos x="1039" y="249"/>
                </a:cxn>
                <a:cxn ang="0">
                  <a:pos x="1065" y="288"/>
                </a:cxn>
                <a:cxn ang="0">
                  <a:pos x="1058" y="280"/>
                </a:cxn>
                <a:cxn ang="0">
                  <a:pos x="1043" y="266"/>
                </a:cxn>
                <a:cxn ang="0">
                  <a:pos x="1021" y="245"/>
                </a:cxn>
                <a:cxn ang="0">
                  <a:pos x="991" y="221"/>
                </a:cxn>
                <a:cxn ang="0">
                  <a:pos x="952" y="195"/>
                </a:cxn>
                <a:cxn ang="0">
                  <a:pos x="906" y="166"/>
                </a:cxn>
                <a:cxn ang="0">
                  <a:pos x="850" y="136"/>
                </a:cxn>
                <a:cxn ang="0">
                  <a:pos x="786" y="108"/>
                </a:cxn>
                <a:cxn ang="0">
                  <a:pos x="712" y="82"/>
                </a:cxn>
                <a:cxn ang="0">
                  <a:pos x="630" y="59"/>
                </a:cxn>
                <a:cxn ang="0">
                  <a:pos x="538" y="40"/>
                </a:cxn>
                <a:cxn ang="0">
                  <a:pos x="436" y="27"/>
                </a:cxn>
                <a:cxn ang="0">
                  <a:pos x="325" y="23"/>
                </a:cxn>
                <a:cxn ang="0">
                  <a:pos x="202" y="25"/>
                </a:cxn>
                <a:cxn ang="0">
                  <a:pos x="70" y="38"/>
                </a:cxn>
              </a:cxnLst>
              <a:rect l="0" t="0" r="r" b="b"/>
              <a:pathLst>
                <a:path w="1066" h="289">
                  <a:moveTo>
                    <a:pt x="0" y="48"/>
                  </a:moveTo>
                  <a:lnTo>
                    <a:pt x="2" y="47"/>
                  </a:lnTo>
                  <a:lnTo>
                    <a:pt x="9" y="46"/>
                  </a:lnTo>
                  <a:lnTo>
                    <a:pt x="19" y="44"/>
                  </a:lnTo>
                  <a:lnTo>
                    <a:pt x="34" y="40"/>
                  </a:lnTo>
                  <a:lnTo>
                    <a:pt x="53" y="37"/>
                  </a:lnTo>
                  <a:lnTo>
                    <a:pt x="76" y="32"/>
                  </a:lnTo>
                  <a:lnTo>
                    <a:pt x="101" y="27"/>
                  </a:lnTo>
                  <a:lnTo>
                    <a:pt x="129" y="23"/>
                  </a:lnTo>
                  <a:lnTo>
                    <a:pt x="160" y="18"/>
                  </a:lnTo>
                  <a:lnTo>
                    <a:pt x="193" y="14"/>
                  </a:lnTo>
                  <a:lnTo>
                    <a:pt x="229" y="9"/>
                  </a:lnTo>
                  <a:lnTo>
                    <a:pt x="267" y="6"/>
                  </a:lnTo>
                  <a:lnTo>
                    <a:pt x="306" y="3"/>
                  </a:lnTo>
                  <a:lnTo>
                    <a:pt x="348" y="1"/>
                  </a:lnTo>
                  <a:lnTo>
                    <a:pt x="389" y="0"/>
                  </a:lnTo>
                  <a:lnTo>
                    <a:pt x="433" y="0"/>
                  </a:lnTo>
                  <a:lnTo>
                    <a:pt x="477" y="1"/>
                  </a:lnTo>
                  <a:lnTo>
                    <a:pt x="522" y="4"/>
                  </a:lnTo>
                  <a:lnTo>
                    <a:pt x="567" y="9"/>
                  </a:lnTo>
                  <a:lnTo>
                    <a:pt x="612" y="15"/>
                  </a:lnTo>
                  <a:lnTo>
                    <a:pt x="657" y="23"/>
                  </a:lnTo>
                  <a:lnTo>
                    <a:pt x="700" y="33"/>
                  </a:lnTo>
                  <a:lnTo>
                    <a:pt x="744" y="46"/>
                  </a:lnTo>
                  <a:lnTo>
                    <a:pt x="787" y="61"/>
                  </a:lnTo>
                  <a:lnTo>
                    <a:pt x="828" y="79"/>
                  </a:lnTo>
                  <a:lnTo>
                    <a:pt x="869" y="100"/>
                  </a:lnTo>
                  <a:lnTo>
                    <a:pt x="907" y="123"/>
                  </a:lnTo>
                  <a:lnTo>
                    <a:pt x="944" y="150"/>
                  </a:lnTo>
                  <a:lnTo>
                    <a:pt x="978" y="180"/>
                  </a:lnTo>
                  <a:lnTo>
                    <a:pt x="1011" y="212"/>
                  </a:lnTo>
                  <a:lnTo>
                    <a:pt x="1039" y="249"/>
                  </a:lnTo>
                  <a:lnTo>
                    <a:pt x="1066" y="289"/>
                  </a:lnTo>
                  <a:lnTo>
                    <a:pt x="1065" y="288"/>
                  </a:lnTo>
                  <a:lnTo>
                    <a:pt x="1062" y="284"/>
                  </a:lnTo>
                  <a:lnTo>
                    <a:pt x="1058" y="280"/>
                  </a:lnTo>
                  <a:lnTo>
                    <a:pt x="1051" y="274"/>
                  </a:lnTo>
                  <a:lnTo>
                    <a:pt x="1043" y="266"/>
                  </a:lnTo>
                  <a:lnTo>
                    <a:pt x="1032" y="256"/>
                  </a:lnTo>
                  <a:lnTo>
                    <a:pt x="1021" y="245"/>
                  </a:lnTo>
                  <a:lnTo>
                    <a:pt x="1007" y="234"/>
                  </a:lnTo>
                  <a:lnTo>
                    <a:pt x="991" y="221"/>
                  </a:lnTo>
                  <a:lnTo>
                    <a:pt x="972" y="208"/>
                  </a:lnTo>
                  <a:lnTo>
                    <a:pt x="952" y="195"/>
                  </a:lnTo>
                  <a:lnTo>
                    <a:pt x="930" y="180"/>
                  </a:lnTo>
                  <a:lnTo>
                    <a:pt x="906" y="166"/>
                  </a:lnTo>
                  <a:lnTo>
                    <a:pt x="879" y="151"/>
                  </a:lnTo>
                  <a:lnTo>
                    <a:pt x="850" y="136"/>
                  </a:lnTo>
                  <a:lnTo>
                    <a:pt x="819" y="122"/>
                  </a:lnTo>
                  <a:lnTo>
                    <a:pt x="786" y="108"/>
                  </a:lnTo>
                  <a:lnTo>
                    <a:pt x="750" y="94"/>
                  </a:lnTo>
                  <a:lnTo>
                    <a:pt x="712" y="82"/>
                  </a:lnTo>
                  <a:lnTo>
                    <a:pt x="673" y="70"/>
                  </a:lnTo>
                  <a:lnTo>
                    <a:pt x="630" y="59"/>
                  </a:lnTo>
                  <a:lnTo>
                    <a:pt x="585" y="49"/>
                  </a:lnTo>
                  <a:lnTo>
                    <a:pt x="538" y="40"/>
                  </a:lnTo>
                  <a:lnTo>
                    <a:pt x="488" y="33"/>
                  </a:lnTo>
                  <a:lnTo>
                    <a:pt x="436" y="27"/>
                  </a:lnTo>
                  <a:lnTo>
                    <a:pt x="381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2" y="25"/>
                  </a:lnTo>
                  <a:lnTo>
                    <a:pt x="137" y="31"/>
                  </a:lnTo>
                  <a:lnTo>
                    <a:pt x="70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7761288" y="3963988"/>
              <a:ext cx="506412" cy="16192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" y="69"/>
                </a:cxn>
                <a:cxn ang="0">
                  <a:pos x="17" y="62"/>
                </a:cxn>
                <a:cxn ang="0">
                  <a:pos x="38" y="53"/>
                </a:cxn>
                <a:cxn ang="0">
                  <a:pos x="65" y="41"/>
                </a:cxn>
                <a:cxn ang="0">
                  <a:pos x="98" y="28"/>
                </a:cxn>
                <a:cxn ang="0">
                  <a:pos x="136" y="18"/>
                </a:cxn>
                <a:cxn ang="0">
                  <a:pos x="179" y="8"/>
                </a:cxn>
                <a:cxn ang="0">
                  <a:pos x="226" y="2"/>
                </a:cxn>
                <a:cxn ang="0">
                  <a:pos x="275" y="0"/>
                </a:cxn>
                <a:cxn ang="0">
                  <a:pos x="327" y="3"/>
                </a:cxn>
                <a:cxn ang="0">
                  <a:pos x="379" y="12"/>
                </a:cxn>
                <a:cxn ang="0">
                  <a:pos x="433" y="31"/>
                </a:cxn>
                <a:cxn ang="0">
                  <a:pos x="486" y="57"/>
                </a:cxn>
                <a:cxn ang="0">
                  <a:pos x="539" y="94"/>
                </a:cxn>
                <a:cxn ang="0">
                  <a:pos x="589" y="142"/>
                </a:cxn>
                <a:cxn ang="0">
                  <a:pos x="637" y="203"/>
                </a:cxn>
                <a:cxn ang="0">
                  <a:pos x="635" y="200"/>
                </a:cxn>
                <a:cxn ang="0">
                  <a:pos x="628" y="192"/>
                </a:cxn>
                <a:cxn ang="0">
                  <a:pos x="617" y="180"/>
                </a:cxn>
                <a:cxn ang="0">
                  <a:pos x="601" y="164"/>
                </a:cxn>
                <a:cxn ang="0">
                  <a:pos x="579" y="146"/>
                </a:cxn>
                <a:cxn ang="0">
                  <a:pos x="552" y="126"/>
                </a:cxn>
                <a:cxn ang="0">
                  <a:pos x="521" y="107"/>
                </a:cxn>
                <a:cxn ang="0">
                  <a:pos x="485" y="87"/>
                </a:cxn>
                <a:cxn ang="0">
                  <a:pos x="443" y="70"/>
                </a:cxn>
                <a:cxn ang="0">
                  <a:pos x="397" y="55"/>
                </a:cxn>
                <a:cxn ang="0">
                  <a:pos x="343" y="43"/>
                </a:cxn>
                <a:cxn ang="0">
                  <a:pos x="286" y="35"/>
                </a:cxn>
                <a:cxn ang="0">
                  <a:pos x="224" y="34"/>
                </a:cxn>
                <a:cxn ang="0">
                  <a:pos x="154" y="39"/>
                </a:cxn>
                <a:cxn ang="0">
                  <a:pos x="80" y="50"/>
                </a:cxn>
                <a:cxn ang="0">
                  <a:pos x="0" y="71"/>
                </a:cxn>
              </a:cxnLst>
              <a:rect l="0" t="0" r="r" b="b"/>
              <a:pathLst>
                <a:path w="637" h="203">
                  <a:moveTo>
                    <a:pt x="0" y="71"/>
                  </a:moveTo>
                  <a:lnTo>
                    <a:pt x="5" y="69"/>
                  </a:lnTo>
                  <a:lnTo>
                    <a:pt x="17" y="62"/>
                  </a:lnTo>
                  <a:lnTo>
                    <a:pt x="38" y="53"/>
                  </a:lnTo>
                  <a:lnTo>
                    <a:pt x="65" y="41"/>
                  </a:lnTo>
                  <a:lnTo>
                    <a:pt x="98" y="28"/>
                  </a:lnTo>
                  <a:lnTo>
                    <a:pt x="136" y="18"/>
                  </a:lnTo>
                  <a:lnTo>
                    <a:pt x="179" y="8"/>
                  </a:lnTo>
                  <a:lnTo>
                    <a:pt x="226" y="2"/>
                  </a:lnTo>
                  <a:lnTo>
                    <a:pt x="275" y="0"/>
                  </a:lnTo>
                  <a:lnTo>
                    <a:pt x="327" y="3"/>
                  </a:lnTo>
                  <a:lnTo>
                    <a:pt x="379" y="12"/>
                  </a:lnTo>
                  <a:lnTo>
                    <a:pt x="433" y="31"/>
                  </a:lnTo>
                  <a:lnTo>
                    <a:pt x="486" y="57"/>
                  </a:lnTo>
                  <a:lnTo>
                    <a:pt x="539" y="94"/>
                  </a:lnTo>
                  <a:lnTo>
                    <a:pt x="589" y="142"/>
                  </a:lnTo>
                  <a:lnTo>
                    <a:pt x="637" y="203"/>
                  </a:lnTo>
                  <a:lnTo>
                    <a:pt x="635" y="200"/>
                  </a:lnTo>
                  <a:lnTo>
                    <a:pt x="628" y="192"/>
                  </a:lnTo>
                  <a:lnTo>
                    <a:pt x="617" y="180"/>
                  </a:lnTo>
                  <a:lnTo>
                    <a:pt x="601" y="164"/>
                  </a:lnTo>
                  <a:lnTo>
                    <a:pt x="579" y="146"/>
                  </a:lnTo>
                  <a:lnTo>
                    <a:pt x="552" y="126"/>
                  </a:lnTo>
                  <a:lnTo>
                    <a:pt x="521" y="107"/>
                  </a:lnTo>
                  <a:lnTo>
                    <a:pt x="485" y="87"/>
                  </a:lnTo>
                  <a:lnTo>
                    <a:pt x="443" y="70"/>
                  </a:lnTo>
                  <a:lnTo>
                    <a:pt x="397" y="55"/>
                  </a:lnTo>
                  <a:lnTo>
                    <a:pt x="343" y="43"/>
                  </a:lnTo>
                  <a:lnTo>
                    <a:pt x="286" y="35"/>
                  </a:lnTo>
                  <a:lnTo>
                    <a:pt x="224" y="34"/>
                  </a:lnTo>
                  <a:lnTo>
                    <a:pt x="154" y="39"/>
                  </a:lnTo>
                  <a:lnTo>
                    <a:pt x="80" y="5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8297863" y="4149726"/>
              <a:ext cx="215900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7" y="5"/>
                </a:cxn>
                <a:cxn ang="0">
                  <a:pos x="17" y="13"/>
                </a:cxn>
                <a:cxn ang="0">
                  <a:pos x="28" y="21"/>
                </a:cxn>
                <a:cxn ang="0">
                  <a:pos x="42" y="32"/>
                </a:cxn>
                <a:cxn ang="0">
                  <a:pos x="58" y="43"/>
                </a:cxn>
                <a:cxn ang="0">
                  <a:pos x="77" y="55"/>
                </a:cxn>
                <a:cxn ang="0">
                  <a:pos x="96" y="66"/>
                </a:cxn>
                <a:cxn ang="0">
                  <a:pos x="117" y="78"/>
                </a:cxn>
                <a:cxn ang="0">
                  <a:pos x="139" y="87"/>
                </a:cxn>
                <a:cxn ang="0">
                  <a:pos x="162" y="95"/>
                </a:cxn>
                <a:cxn ang="0">
                  <a:pos x="184" y="101"/>
                </a:cxn>
                <a:cxn ang="0">
                  <a:pos x="207" y="104"/>
                </a:cxn>
                <a:cxn ang="0">
                  <a:pos x="230" y="104"/>
                </a:cxn>
                <a:cxn ang="0">
                  <a:pos x="252" y="101"/>
                </a:cxn>
                <a:cxn ang="0">
                  <a:pos x="273" y="93"/>
                </a:cxn>
                <a:cxn ang="0">
                  <a:pos x="271" y="94"/>
                </a:cxn>
                <a:cxn ang="0">
                  <a:pos x="266" y="96"/>
                </a:cxn>
                <a:cxn ang="0">
                  <a:pos x="258" y="100"/>
                </a:cxn>
                <a:cxn ang="0">
                  <a:pos x="247" y="103"/>
                </a:cxn>
                <a:cxn ang="0">
                  <a:pos x="234" y="107"/>
                </a:cxn>
                <a:cxn ang="0">
                  <a:pos x="219" y="110"/>
                </a:cxn>
                <a:cxn ang="0">
                  <a:pos x="202" y="112"/>
                </a:cxn>
                <a:cxn ang="0">
                  <a:pos x="184" y="112"/>
                </a:cxn>
                <a:cxn ang="0">
                  <a:pos x="163" y="111"/>
                </a:cxn>
                <a:cxn ang="0">
                  <a:pos x="141" y="107"/>
                </a:cxn>
                <a:cxn ang="0">
                  <a:pos x="119" y="100"/>
                </a:cxn>
                <a:cxn ang="0">
                  <a:pos x="95" y="89"/>
                </a:cxn>
                <a:cxn ang="0">
                  <a:pos x="72" y="74"/>
                </a:cxn>
                <a:cxn ang="0">
                  <a:pos x="48" y="55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273" h="112">
                  <a:moveTo>
                    <a:pt x="0" y="0"/>
                  </a:moveTo>
                  <a:lnTo>
                    <a:pt x="3" y="1"/>
                  </a:lnTo>
                  <a:lnTo>
                    <a:pt x="7" y="5"/>
                  </a:lnTo>
                  <a:lnTo>
                    <a:pt x="17" y="13"/>
                  </a:lnTo>
                  <a:lnTo>
                    <a:pt x="28" y="21"/>
                  </a:lnTo>
                  <a:lnTo>
                    <a:pt x="42" y="32"/>
                  </a:lnTo>
                  <a:lnTo>
                    <a:pt x="58" y="43"/>
                  </a:lnTo>
                  <a:lnTo>
                    <a:pt x="77" y="55"/>
                  </a:lnTo>
                  <a:lnTo>
                    <a:pt x="96" y="66"/>
                  </a:lnTo>
                  <a:lnTo>
                    <a:pt x="117" y="78"/>
                  </a:lnTo>
                  <a:lnTo>
                    <a:pt x="139" y="87"/>
                  </a:lnTo>
                  <a:lnTo>
                    <a:pt x="162" y="95"/>
                  </a:lnTo>
                  <a:lnTo>
                    <a:pt x="184" y="101"/>
                  </a:lnTo>
                  <a:lnTo>
                    <a:pt x="207" y="104"/>
                  </a:lnTo>
                  <a:lnTo>
                    <a:pt x="230" y="104"/>
                  </a:lnTo>
                  <a:lnTo>
                    <a:pt x="252" y="101"/>
                  </a:lnTo>
                  <a:lnTo>
                    <a:pt x="273" y="93"/>
                  </a:lnTo>
                  <a:lnTo>
                    <a:pt x="271" y="94"/>
                  </a:lnTo>
                  <a:lnTo>
                    <a:pt x="266" y="96"/>
                  </a:lnTo>
                  <a:lnTo>
                    <a:pt x="258" y="100"/>
                  </a:lnTo>
                  <a:lnTo>
                    <a:pt x="247" y="103"/>
                  </a:lnTo>
                  <a:lnTo>
                    <a:pt x="234" y="107"/>
                  </a:lnTo>
                  <a:lnTo>
                    <a:pt x="219" y="110"/>
                  </a:lnTo>
                  <a:lnTo>
                    <a:pt x="202" y="112"/>
                  </a:lnTo>
                  <a:lnTo>
                    <a:pt x="184" y="112"/>
                  </a:lnTo>
                  <a:lnTo>
                    <a:pt x="163" y="111"/>
                  </a:lnTo>
                  <a:lnTo>
                    <a:pt x="141" y="107"/>
                  </a:lnTo>
                  <a:lnTo>
                    <a:pt x="119" y="100"/>
                  </a:lnTo>
                  <a:lnTo>
                    <a:pt x="95" y="89"/>
                  </a:lnTo>
                  <a:lnTo>
                    <a:pt x="72" y="74"/>
                  </a:lnTo>
                  <a:lnTo>
                    <a:pt x="48" y="55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7829550" y="3595688"/>
              <a:ext cx="500062" cy="277813"/>
            </a:xfrm>
            <a:custGeom>
              <a:avLst/>
              <a:gdLst/>
              <a:ahLst/>
              <a:cxnLst>
                <a:cxn ang="0">
                  <a:pos x="0" y="351"/>
                </a:cxn>
                <a:cxn ang="0">
                  <a:pos x="1" y="345"/>
                </a:cxn>
                <a:cxn ang="0">
                  <a:pos x="7" y="327"/>
                </a:cxn>
                <a:cxn ang="0">
                  <a:pos x="16" y="301"/>
                </a:cxn>
                <a:cxn ang="0">
                  <a:pos x="29" y="269"/>
                </a:cxn>
                <a:cxn ang="0">
                  <a:pos x="48" y="232"/>
                </a:cxn>
                <a:cxn ang="0">
                  <a:pos x="69" y="192"/>
                </a:cxn>
                <a:cxn ang="0">
                  <a:pos x="97" y="150"/>
                </a:cxn>
                <a:cxn ang="0">
                  <a:pos x="131" y="110"/>
                </a:cxn>
                <a:cxn ang="0">
                  <a:pos x="170" y="73"/>
                </a:cxn>
                <a:cxn ang="0">
                  <a:pos x="215" y="42"/>
                </a:cxn>
                <a:cxn ang="0">
                  <a:pos x="267" y="19"/>
                </a:cxn>
                <a:cxn ang="0">
                  <a:pos x="324" y="4"/>
                </a:cxn>
                <a:cxn ang="0">
                  <a:pos x="389" y="0"/>
                </a:cxn>
                <a:cxn ang="0">
                  <a:pos x="461" y="11"/>
                </a:cxn>
                <a:cxn ang="0">
                  <a:pos x="542" y="36"/>
                </a:cxn>
                <a:cxn ang="0">
                  <a:pos x="630" y="79"/>
                </a:cxn>
                <a:cxn ang="0">
                  <a:pos x="625" y="76"/>
                </a:cxn>
                <a:cxn ang="0">
                  <a:pos x="610" y="69"/>
                </a:cxn>
                <a:cxn ang="0">
                  <a:pos x="588" y="60"/>
                </a:cxn>
                <a:cxn ang="0">
                  <a:pos x="558" y="50"/>
                </a:cxn>
                <a:cxn ang="0">
                  <a:pos x="522" y="41"/>
                </a:cxn>
                <a:cxn ang="0">
                  <a:pos x="482" y="31"/>
                </a:cxn>
                <a:cxn ang="0">
                  <a:pos x="436" y="27"/>
                </a:cxn>
                <a:cxn ang="0">
                  <a:pos x="388" y="26"/>
                </a:cxn>
                <a:cxn ang="0">
                  <a:pos x="337" y="30"/>
                </a:cxn>
                <a:cxn ang="0">
                  <a:pos x="285" y="43"/>
                </a:cxn>
                <a:cxn ang="0">
                  <a:pos x="232" y="64"/>
                </a:cxn>
                <a:cxn ang="0">
                  <a:pos x="180" y="95"/>
                </a:cxn>
                <a:cxn ang="0">
                  <a:pos x="131" y="139"/>
                </a:cxn>
                <a:cxn ang="0">
                  <a:pos x="83" y="194"/>
                </a:cxn>
                <a:cxn ang="0">
                  <a:pos x="39" y="264"/>
                </a:cxn>
                <a:cxn ang="0">
                  <a:pos x="0" y="351"/>
                </a:cxn>
              </a:cxnLst>
              <a:rect l="0" t="0" r="r" b="b"/>
              <a:pathLst>
                <a:path w="630" h="351">
                  <a:moveTo>
                    <a:pt x="0" y="351"/>
                  </a:moveTo>
                  <a:lnTo>
                    <a:pt x="1" y="345"/>
                  </a:lnTo>
                  <a:lnTo>
                    <a:pt x="7" y="327"/>
                  </a:lnTo>
                  <a:lnTo>
                    <a:pt x="16" y="301"/>
                  </a:lnTo>
                  <a:lnTo>
                    <a:pt x="29" y="269"/>
                  </a:lnTo>
                  <a:lnTo>
                    <a:pt x="48" y="232"/>
                  </a:lnTo>
                  <a:lnTo>
                    <a:pt x="69" y="192"/>
                  </a:lnTo>
                  <a:lnTo>
                    <a:pt x="97" y="150"/>
                  </a:lnTo>
                  <a:lnTo>
                    <a:pt x="131" y="110"/>
                  </a:lnTo>
                  <a:lnTo>
                    <a:pt x="170" y="73"/>
                  </a:lnTo>
                  <a:lnTo>
                    <a:pt x="215" y="42"/>
                  </a:lnTo>
                  <a:lnTo>
                    <a:pt x="267" y="19"/>
                  </a:lnTo>
                  <a:lnTo>
                    <a:pt x="324" y="4"/>
                  </a:lnTo>
                  <a:lnTo>
                    <a:pt x="389" y="0"/>
                  </a:lnTo>
                  <a:lnTo>
                    <a:pt x="461" y="11"/>
                  </a:lnTo>
                  <a:lnTo>
                    <a:pt x="542" y="36"/>
                  </a:lnTo>
                  <a:lnTo>
                    <a:pt x="630" y="79"/>
                  </a:lnTo>
                  <a:lnTo>
                    <a:pt x="625" y="76"/>
                  </a:lnTo>
                  <a:lnTo>
                    <a:pt x="610" y="69"/>
                  </a:lnTo>
                  <a:lnTo>
                    <a:pt x="588" y="60"/>
                  </a:lnTo>
                  <a:lnTo>
                    <a:pt x="558" y="50"/>
                  </a:lnTo>
                  <a:lnTo>
                    <a:pt x="522" y="41"/>
                  </a:lnTo>
                  <a:lnTo>
                    <a:pt x="482" y="31"/>
                  </a:lnTo>
                  <a:lnTo>
                    <a:pt x="436" y="27"/>
                  </a:lnTo>
                  <a:lnTo>
                    <a:pt x="388" y="26"/>
                  </a:lnTo>
                  <a:lnTo>
                    <a:pt x="337" y="30"/>
                  </a:lnTo>
                  <a:lnTo>
                    <a:pt x="285" y="43"/>
                  </a:lnTo>
                  <a:lnTo>
                    <a:pt x="232" y="64"/>
                  </a:lnTo>
                  <a:lnTo>
                    <a:pt x="180" y="95"/>
                  </a:lnTo>
                  <a:lnTo>
                    <a:pt x="131" y="139"/>
                  </a:lnTo>
                  <a:lnTo>
                    <a:pt x="83" y="194"/>
                  </a:lnTo>
                  <a:lnTo>
                    <a:pt x="39" y="264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auto">
            <a:xfrm>
              <a:off x="8353425" y="3489326"/>
              <a:ext cx="38100" cy="1666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5" y="2"/>
                </a:cxn>
                <a:cxn ang="0">
                  <a:pos x="35" y="10"/>
                </a:cxn>
                <a:cxn ang="0">
                  <a:pos x="24" y="24"/>
                </a:cxn>
                <a:cxn ang="0">
                  <a:pos x="12" y="45"/>
                </a:cxn>
                <a:cxn ang="0">
                  <a:pos x="3" y="73"/>
                </a:cxn>
                <a:cxn ang="0">
                  <a:pos x="0" y="110"/>
                </a:cxn>
                <a:cxn ang="0">
                  <a:pos x="3" y="155"/>
                </a:cxn>
                <a:cxn ang="0">
                  <a:pos x="17" y="210"/>
                </a:cxn>
                <a:cxn ang="0">
                  <a:pos x="20" y="175"/>
                </a:cxn>
                <a:cxn ang="0">
                  <a:pos x="30" y="98"/>
                </a:cxn>
                <a:cxn ang="0">
                  <a:pos x="39" y="25"/>
                </a:cxn>
                <a:cxn ang="0">
                  <a:pos x="48" y="0"/>
                </a:cxn>
              </a:cxnLst>
              <a:rect l="0" t="0" r="r" b="b"/>
              <a:pathLst>
                <a:path w="48" h="210">
                  <a:moveTo>
                    <a:pt x="48" y="0"/>
                  </a:moveTo>
                  <a:lnTo>
                    <a:pt x="45" y="2"/>
                  </a:lnTo>
                  <a:lnTo>
                    <a:pt x="35" y="10"/>
                  </a:lnTo>
                  <a:lnTo>
                    <a:pt x="24" y="24"/>
                  </a:lnTo>
                  <a:lnTo>
                    <a:pt x="12" y="45"/>
                  </a:lnTo>
                  <a:lnTo>
                    <a:pt x="3" y="73"/>
                  </a:lnTo>
                  <a:lnTo>
                    <a:pt x="0" y="110"/>
                  </a:lnTo>
                  <a:lnTo>
                    <a:pt x="3" y="155"/>
                  </a:lnTo>
                  <a:lnTo>
                    <a:pt x="17" y="210"/>
                  </a:lnTo>
                  <a:lnTo>
                    <a:pt x="20" y="175"/>
                  </a:lnTo>
                  <a:lnTo>
                    <a:pt x="30" y="98"/>
                  </a:lnTo>
                  <a:lnTo>
                    <a:pt x="39" y="2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8559800" y="3005138"/>
              <a:ext cx="176212" cy="46038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1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4" y="1"/>
                </a:cxn>
                <a:cxn ang="0">
                  <a:pos x="52" y="4"/>
                </a:cxn>
                <a:cxn ang="0">
                  <a:pos x="74" y="9"/>
                </a:cxn>
                <a:cxn ang="0">
                  <a:pos x="102" y="16"/>
                </a:cxn>
                <a:cxn ang="0">
                  <a:pos x="135" y="27"/>
                </a:cxn>
                <a:cxn ang="0">
                  <a:pos x="175" y="41"/>
                </a:cxn>
                <a:cxn ang="0">
                  <a:pos x="223" y="58"/>
                </a:cxn>
                <a:cxn ang="0">
                  <a:pos x="5" y="19"/>
                </a:cxn>
              </a:cxnLst>
              <a:rect l="0" t="0" r="r" b="b"/>
              <a:pathLst>
                <a:path w="223" h="58">
                  <a:moveTo>
                    <a:pt x="5" y="19"/>
                  </a:moveTo>
                  <a:lnTo>
                    <a:pt x="5" y="18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34" y="1"/>
                  </a:lnTo>
                  <a:lnTo>
                    <a:pt x="52" y="4"/>
                  </a:lnTo>
                  <a:lnTo>
                    <a:pt x="74" y="9"/>
                  </a:lnTo>
                  <a:lnTo>
                    <a:pt x="102" y="16"/>
                  </a:lnTo>
                  <a:lnTo>
                    <a:pt x="135" y="27"/>
                  </a:lnTo>
                  <a:lnTo>
                    <a:pt x="175" y="41"/>
                  </a:lnTo>
                  <a:lnTo>
                    <a:pt x="223" y="5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auto">
            <a:xfrm>
              <a:off x="7818438" y="3783013"/>
              <a:ext cx="523875" cy="150813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4" y="184"/>
                </a:cxn>
                <a:cxn ang="0">
                  <a:pos x="14" y="174"/>
                </a:cxn>
                <a:cxn ang="0">
                  <a:pos x="31" y="156"/>
                </a:cxn>
                <a:cxn ang="0">
                  <a:pos x="54" y="134"/>
                </a:cxn>
                <a:cxn ang="0">
                  <a:pos x="82" y="111"/>
                </a:cxn>
                <a:cxn ang="0">
                  <a:pos x="117" y="86"/>
                </a:cxn>
                <a:cxn ang="0">
                  <a:pos x="155" y="62"/>
                </a:cxn>
                <a:cxn ang="0">
                  <a:pos x="199" y="39"/>
                </a:cxn>
                <a:cxn ang="0">
                  <a:pos x="246" y="20"/>
                </a:cxn>
                <a:cxn ang="0">
                  <a:pos x="297" y="7"/>
                </a:cxn>
                <a:cxn ang="0">
                  <a:pos x="352" y="0"/>
                </a:cxn>
                <a:cxn ang="0">
                  <a:pos x="408" y="1"/>
                </a:cxn>
                <a:cxn ang="0">
                  <a:pos x="468" y="12"/>
                </a:cxn>
                <a:cxn ang="0">
                  <a:pos x="532" y="34"/>
                </a:cxn>
                <a:cxn ang="0">
                  <a:pos x="595" y="70"/>
                </a:cxn>
                <a:cxn ang="0">
                  <a:pos x="661" y="119"/>
                </a:cxn>
                <a:cxn ang="0">
                  <a:pos x="657" y="117"/>
                </a:cxn>
                <a:cxn ang="0">
                  <a:pos x="646" y="110"/>
                </a:cxn>
                <a:cxn ang="0">
                  <a:pos x="627" y="101"/>
                </a:cxn>
                <a:cxn ang="0">
                  <a:pos x="603" y="88"/>
                </a:cxn>
                <a:cxn ang="0">
                  <a:pos x="573" y="76"/>
                </a:cxn>
                <a:cxn ang="0">
                  <a:pos x="537" y="63"/>
                </a:cxn>
                <a:cxn ang="0">
                  <a:pos x="497" y="53"/>
                </a:cxn>
                <a:cxn ang="0">
                  <a:pos x="452" y="43"/>
                </a:cxn>
                <a:cxn ang="0">
                  <a:pos x="404" y="38"/>
                </a:cxn>
                <a:cxn ang="0">
                  <a:pos x="352" y="38"/>
                </a:cxn>
                <a:cxn ang="0">
                  <a:pos x="298" y="42"/>
                </a:cxn>
                <a:cxn ang="0">
                  <a:pos x="241" y="54"/>
                </a:cxn>
                <a:cxn ang="0">
                  <a:pos x="182" y="72"/>
                </a:cxn>
                <a:cxn ang="0">
                  <a:pos x="122" y="101"/>
                </a:cxn>
                <a:cxn ang="0">
                  <a:pos x="61" y="139"/>
                </a:cxn>
                <a:cxn ang="0">
                  <a:pos x="0" y="189"/>
                </a:cxn>
              </a:cxnLst>
              <a:rect l="0" t="0" r="r" b="b"/>
              <a:pathLst>
                <a:path w="661" h="189">
                  <a:moveTo>
                    <a:pt x="0" y="189"/>
                  </a:moveTo>
                  <a:lnTo>
                    <a:pt x="4" y="184"/>
                  </a:lnTo>
                  <a:lnTo>
                    <a:pt x="14" y="174"/>
                  </a:lnTo>
                  <a:lnTo>
                    <a:pt x="31" y="156"/>
                  </a:lnTo>
                  <a:lnTo>
                    <a:pt x="54" y="134"/>
                  </a:lnTo>
                  <a:lnTo>
                    <a:pt x="82" y="111"/>
                  </a:lnTo>
                  <a:lnTo>
                    <a:pt x="117" y="86"/>
                  </a:lnTo>
                  <a:lnTo>
                    <a:pt x="155" y="62"/>
                  </a:lnTo>
                  <a:lnTo>
                    <a:pt x="199" y="39"/>
                  </a:lnTo>
                  <a:lnTo>
                    <a:pt x="246" y="20"/>
                  </a:lnTo>
                  <a:lnTo>
                    <a:pt x="297" y="7"/>
                  </a:lnTo>
                  <a:lnTo>
                    <a:pt x="352" y="0"/>
                  </a:lnTo>
                  <a:lnTo>
                    <a:pt x="408" y="1"/>
                  </a:lnTo>
                  <a:lnTo>
                    <a:pt x="468" y="12"/>
                  </a:lnTo>
                  <a:lnTo>
                    <a:pt x="532" y="34"/>
                  </a:lnTo>
                  <a:lnTo>
                    <a:pt x="595" y="70"/>
                  </a:lnTo>
                  <a:lnTo>
                    <a:pt x="661" y="119"/>
                  </a:lnTo>
                  <a:lnTo>
                    <a:pt x="657" y="117"/>
                  </a:lnTo>
                  <a:lnTo>
                    <a:pt x="646" y="110"/>
                  </a:lnTo>
                  <a:lnTo>
                    <a:pt x="627" y="101"/>
                  </a:lnTo>
                  <a:lnTo>
                    <a:pt x="603" y="88"/>
                  </a:lnTo>
                  <a:lnTo>
                    <a:pt x="573" y="76"/>
                  </a:lnTo>
                  <a:lnTo>
                    <a:pt x="537" y="63"/>
                  </a:lnTo>
                  <a:lnTo>
                    <a:pt x="497" y="53"/>
                  </a:lnTo>
                  <a:lnTo>
                    <a:pt x="452" y="43"/>
                  </a:lnTo>
                  <a:lnTo>
                    <a:pt x="404" y="38"/>
                  </a:lnTo>
                  <a:lnTo>
                    <a:pt x="352" y="38"/>
                  </a:lnTo>
                  <a:lnTo>
                    <a:pt x="298" y="42"/>
                  </a:lnTo>
                  <a:lnTo>
                    <a:pt x="241" y="54"/>
                  </a:lnTo>
                  <a:lnTo>
                    <a:pt x="182" y="72"/>
                  </a:lnTo>
                  <a:lnTo>
                    <a:pt x="122" y="101"/>
                  </a:lnTo>
                  <a:lnTo>
                    <a:pt x="61" y="13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6875463" y="3848101"/>
              <a:ext cx="855662" cy="192088"/>
            </a:xfrm>
            <a:custGeom>
              <a:avLst/>
              <a:gdLst/>
              <a:ahLst/>
              <a:cxnLst>
                <a:cxn ang="0">
                  <a:pos x="2" y="64"/>
                </a:cxn>
                <a:cxn ang="0">
                  <a:pos x="16" y="59"/>
                </a:cxn>
                <a:cxn ang="0">
                  <a:pos x="43" y="51"/>
                </a:cxn>
                <a:cxn ang="0">
                  <a:pos x="82" y="41"/>
                </a:cxn>
                <a:cxn ang="0">
                  <a:pos x="131" y="29"/>
                </a:cxn>
                <a:cxn ang="0">
                  <a:pos x="190" y="19"/>
                </a:cxn>
                <a:cxn ang="0">
                  <a:pos x="257" y="10"/>
                </a:cxn>
                <a:cxn ang="0">
                  <a:pos x="331" y="3"/>
                </a:cxn>
                <a:cxn ang="0">
                  <a:pos x="410" y="0"/>
                </a:cxn>
                <a:cxn ang="0">
                  <a:pos x="495" y="3"/>
                </a:cxn>
                <a:cxn ang="0">
                  <a:pos x="583" y="13"/>
                </a:cxn>
                <a:cxn ang="0">
                  <a:pos x="673" y="30"/>
                </a:cxn>
                <a:cxn ang="0">
                  <a:pos x="765" y="57"/>
                </a:cxn>
                <a:cxn ang="0">
                  <a:pos x="856" y="95"/>
                </a:cxn>
                <a:cxn ang="0">
                  <a:pos x="948" y="143"/>
                </a:cxn>
                <a:cxn ang="0">
                  <a:pos x="1035" y="205"/>
                </a:cxn>
                <a:cxn ang="0">
                  <a:pos x="1077" y="241"/>
                </a:cxn>
                <a:cxn ang="0">
                  <a:pos x="1070" y="234"/>
                </a:cxn>
                <a:cxn ang="0">
                  <a:pos x="1054" y="220"/>
                </a:cxn>
                <a:cxn ang="0">
                  <a:pos x="1031" y="202"/>
                </a:cxn>
                <a:cxn ang="0">
                  <a:pos x="998" y="179"/>
                </a:cxn>
                <a:cxn ang="0">
                  <a:pos x="959" y="155"/>
                </a:cxn>
                <a:cxn ang="0">
                  <a:pos x="911" y="128"/>
                </a:cxn>
                <a:cxn ang="0">
                  <a:pos x="853" y="103"/>
                </a:cxn>
                <a:cxn ang="0">
                  <a:pos x="787" y="78"/>
                </a:cxn>
                <a:cxn ang="0">
                  <a:pos x="714" y="56"/>
                </a:cxn>
                <a:cxn ang="0">
                  <a:pos x="629" y="38"/>
                </a:cxn>
                <a:cxn ang="0">
                  <a:pos x="536" y="26"/>
                </a:cxn>
                <a:cxn ang="0">
                  <a:pos x="435" y="19"/>
                </a:cxn>
                <a:cxn ang="0">
                  <a:pos x="323" y="20"/>
                </a:cxn>
                <a:cxn ang="0">
                  <a:pos x="201" y="30"/>
                </a:cxn>
                <a:cxn ang="0">
                  <a:pos x="69" y="51"/>
                </a:cxn>
              </a:cxnLst>
              <a:rect l="0" t="0" r="r" b="b"/>
              <a:pathLst>
                <a:path w="1078" h="242">
                  <a:moveTo>
                    <a:pt x="0" y="65"/>
                  </a:moveTo>
                  <a:lnTo>
                    <a:pt x="2" y="64"/>
                  </a:lnTo>
                  <a:lnTo>
                    <a:pt x="7" y="63"/>
                  </a:lnTo>
                  <a:lnTo>
                    <a:pt x="16" y="59"/>
                  </a:lnTo>
                  <a:lnTo>
                    <a:pt x="28" y="56"/>
                  </a:lnTo>
                  <a:lnTo>
                    <a:pt x="43" y="51"/>
                  </a:lnTo>
                  <a:lnTo>
                    <a:pt x="61" y="47"/>
                  </a:lnTo>
                  <a:lnTo>
                    <a:pt x="82" y="41"/>
                  </a:lnTo>
                  <a:lnTo>
                    <a:pt x="105" y="35"/>
                  </a:lnTo>
                  <a:lnTo>
                    <a:pt x="131" y="29"/>
                  </a:lnTo>
                  <a:lnTo>
                    <a:pt x="159" y="23"/>
                  </a:lnTo>
                  <a:lnTo>
                    <a:pt x="190" y="19"/>
                  </a:lnTo>
                  <a:lnTo>
                    <a:pt x="222" y="13"/>
                  </a:lnTo>
                  <a:lnTo>
                    <a:pt x="257" y="10"/>
                  </a:lnTo>
                  <a:lnTo>
                    <a:pt x="293" y="5"/>
                  </a:lnTo>
                  <a:lnTo>
                    <a:pt x="331" y="3"/>
                  </a:lnTo>
                  <a:lnTo>
                    <a:pt x="370" y="0"/>
                  </a:lnTo>
                  <a:lnTo>
                    <a:pt x="410" y="0"/>
                  </a:lnTo>
                  <a:lnTo>
                    <a:pt x="452" y="0"/>
                  </a:lnTo>
                  <a:lnTo>
                    <a:pt x="495" y="3"/>
                  </a:lnTo>
                  <a:lnTo>
                    <a:pt x="538" y="7"/>
                  </a:lnTo>
                  <a:lnTo>
                    <a:pt x="583" y="13"/>
                  </a:lnTo>
                  <a:lnTo>
                    <a:pt x="628" y="20"/>
                  </a:lnTo>
                  <a:lnTo>
                    <a:pt x="673" y="30"/>
                  </a:lnTo>
                  <a:lnTo>
                    <a:pt x="719" y="43"/>
                  </a:lnTo>
                  <a:lnTo>
                    <a:pt x="765" y="57"/>
                  </a:lnTo>
                  <a:lnTo>
                    <a:pt x="812" y="74"/>
                  </a:lnTo>
                  <a:lnTo>
                    <a:pt x="856" y="95"/>
                  </a:lnTo>
                  <a:lnTo>
                    <a:pt x="903" y="118"/>
                  </a:lnTo>
                  <a:lnTo>
                    <a:pt x="948" y="143"/>
                  </a:lnTo>
                  <a:lnTo>
                    <a:pt x="991" y="173"/>
                  </a:lnTo>
                  <a:lnTo>
                    <a:pt x="1035" y="205"/>
                  </a:lnTo>
                  <a:lnTo>
                    <a:pt x="1078" y="242"/>
                  </a:lnTo>
                  <a:lnTo>
                    <a:pt x="1077" y="241"/>
                  </a:lnTo>
                  <a:lnTo>
                    <a:pt x="1074" y="239"/>
                  </a:lnTo>
                  <a:lnTo>
                    <a:pt x="1070" y="234"/>
                  </a:lnTo>
                  <a:lnTo>
                    <a:pt x="1063" y="227"/>
                  </a:lnTo>
                  <a:lnTo>
                    <a:pt x="1054" y="220"/>
                  </a:lnTo>
                  <a:lnTo>
                    <a:pt x="1043" y="211"/>
                  </a:lnTo>
                  <a:lnTo>
                    <a:pt x="1031" y="202"/>
                  </a:lnTo>
                  <a:lnTo>
                    <a:pt x="1016" y="191"/>
                  </a:lnTo>
                  <a:lnTo>
                    <a:pt x="998" y="179"/>
                  </a:lnTo>
                  <a:lnTo>
                    <a:pt x="980" y="167"/>
                  </a:lnTo>
                  <a:lnTo>
                    <a:pt x="959" y="155"/>
                  </a:lnTo>
                  <a:lnTo>
                    <a:pt x="936" y="142"/>
                  </a:lnTo>
                  <a:lnTo>
                    <a:pt x="911" y="128"/>
                  </a:lnTo>
                  <a:lnTo>
                    <a:pt x="883" y="116"/>
                  </a:lnTo>
                  <a:lnTo>
                    <a:pt x="853" y="103"/>
                  </a:lnTo>
                  <a:lnTo>
                    <a:pt x="822" y="90"/>
                  </a:lnTo>
                  <a:lnTo>
                    <a:pt x="787" y="78"/>
                  </a:lnTo>
                  <a:lnTo>
                    <a:pt x="752" y="67"/>
                  </a:lnTo>
                  <a:lnTo>
                    <a:pt x="714" y="56"/>
                  </a:lnTo>
                  <a:lnTo>
                    <a:pt x="672" y="47"/>
                  </a:lnTo>
                  <a:lnTo>
                    <a:pt x="629" y="38"/>
                  </a:lnTo>
                  <a:lnTo>
                    <a:pt x="584" y="32"/>
                  </a:lnTo>
                  <a:lnTo>
                    <a:pt x="536" y="26"/>
                  </a:lnTo>
                  <a:lnTo>
                    <a:pt x="486" y="21"/>
                  </a:lnTo>
                  <a:lnTo>
                    <a:pt x="435" y="19"/>
                  </a:lnTo>
                  <a:lnTo>
                    <a:pt x="379" y="19"/>
                  </a:lnTo>
                  <a:lnTo>
                    <a:pt x="323" y="20"/>
                  </a:lnTo>
                  <a:lnTo>
                    <a:pt x="263" y="23"/>
                  </a:lnTo>
                  <a:lnTo>
                    <a:pt x="201" y="30"/>
                  </a:lnTo>
                  <a:lnTo>
                    <a:pt x="136" y="40"/>
                  </a:lnTo>
                  <a:lnTo>
                    <a:pt x="69" y="51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6896100" y="3816351"/>
              <a:ext cx="846137" cy="230188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18" y="44"/>
                </a:cxn>
                <a:cxn ang="0">
                  <a:pos x="48" y="37"/>
                </a:cxn>
                <a:cxn ang="0">
                  <a:pos x="89" y="28"/>
                </a:cxn>
                <a:cxn ang="0">
                  <a:pos x="142" y="19"/>
                </a:cxn>
                <a:cxn ang="0">
                  <a:pos x="206" y="9"/>
                </a:cxn>
                <a:cxn ang="0">
                  <a:pos x="276" y="4"/>
                </a:cxn>
                <a:cxn ang="0">
                  <a:pos x="353" y="0"/>
                </a:cxn>
                <a:cxn ang="0">
                  <a:pos x="436" y="1"/>
                </a:cxn>
                <a:cxn ang="0">
                  <a:pos x="521" y="9"/>
                </a:cxn>
                <a:cxn ang="0">
                  <a:pos x="610" y="23"/>
                </a:cxn>
                <a:cxn ang="0">
                  <a:pos x="699" y="46"/>
                </a:cxn>
                <a:cxn ang="0">
                  <a:pos x="787" y="80"/>
                </a:cxn>
                <a:cxn ang="0">
                  <a:pos x="873" y="123"/>
                </a:cxn>
                <a:cxn ang="0">
                  <a:pos x="955" y="180"/>
                </a:cxn>
                <a:cxn ang="0">
                  <a:pos x="1031" y="249"/>
                </a:cxn>
                <a:cxn ang="0">
                  <a:pos x="1065" y="288"/>
                </a:cxn>
                <a:cxn ang="0">
                  <a:pos x="1059" y="280"/>
                </a:cxn>
                <a:cxn ang="0">
                  <a:pos x="1044" y="266"/>
                </a:cxn>
                <a:cxn ang="0">
                  <a:pos x="1022" y="245"/>
                </a:cxn>
                <a:cxn ang="0">
                  <a:pos x="992" y="221"/>
                </a:cxn>
                <a:cxn ang="0">
                  <a:pos x="953" y="195"/>
                </a:cxn>
                <a:cxn ang="0">
                  <a:pos x="906" y="166"/>
                </a:cxn>
                <a:cxn ang="0">
                  <a:pos x="851" y="136"/>
                </a:cxn>
                <a:cxn ang="0">
                  <a:pos x="787" y="108"/>
                </a:cxn>
                <a:cxn ang="0">
                  <a:pos x="713" y="82"/>
                </a:cxn>
                <a:cxn ang="0">
                  <a:pos x="631" y="59"/>
                </a:cxn>
                <a:cxn ang="0">
                  <a:pos x="539" y="40"/>
                </a:cxn>
                <a:cxn ang="0">
                  <a:pos x="437" y="28"/>
                </a:cxn>
                <a:cxn ang="0">
                  <a:pos x="325" y="23"/>
                </a:cxn>
                <a:cxn ang="0">
                  <a:pos x="203" y="25"/>
                </a:cxn>
                <a:cxn ang="0">
                  <a:pos x="71" y="38"/>
                </a:cxn>
              </a:cxnLst>
              <a:rect l="0" t="0" r="r" b="b"/>
              <a:pathLst>
                <a:path w="1067" h="289">
                  <a:moveTo>
                    <a:pt x="0" y="48"/>
                  </a:moveTo>
                  <a:lnTo>
                    <a:pt x="3" y="47"/>
                  </a:lnTo>
                  <a:lnTo>
                    <a:pt x="8" y="46"/>
                  </a:lnTo>
                  <a:lnTo>
                    <a:pt x="18" y="44"/>
                  </a:lnTo>
                  <a:lnTo>
                    <a:pt x="30" y="40"/>
                  </a:lnTo>
                  <a:lnTo>
                    <a:pt x="48" y="37"/>
                  </a:lnTo>
                  <a:lnTo>
                    <a:pt x="67" y="32"/>
                  </a:lnTo>
                  <a:lnTo>
                    <a:pt x="89" y="28"/>
                  </a:lnTo>
                  <a:lnTo>
                    <a:pt x="114" y="23"/>
                  </a:lnTo>
                  <a:lnTo>
                    <a:pt x="142" y="19"/>
                  </a:lnTo>
                  <a:lnTo>
                    <a:pt x="172" y="14"/>
                  </a:lnTo>
                  <a:lnTo>
                    <a:pt x="206" y="9"/>
                  </a:lnTo>
                  <a:lnTo>
                    <a:pt x="240" y="6"/>
                  </a:lnTo>
                  <a:lnTo>
                    <a:pt x="276" y="4"/>
                  </a:lnTo>
                  <a:lnTo>
                    <a:pt x="314" y="1"/>
                  </a:lnTo>
                  <a:lnTo>
                    <a:pt x="353" y="0"/>
                  </a:lnTo>
                  <a:lnTo>
                    <a:pt x="393" y="0"/>
                  </a:lnTo>
                  <a:lnTo>
                    <a:pt x="436" y="1"/>
                  </a:lnTo>
                  <a:lnTo>
                    <a:pt x="479" y="5"/>
                  </a:lnTo>
                  <a:lnTo>
                    <a:pt x="521" y="9"/>
                  </a:lnTo>
                  <a:lnTo>
                    <a:pt x="565" y="15"/>
                  </a:lnTo>
                  <a:lnTo>
                    <a:pt x="610" y="23"/>
                  </a:lnTo>
                  <a:lnTo>
                    <a:pt x="654" y="34"/>
                  </a:lnTo>
                  <a:lnTo>
                    <a:pt x="699" y="46"/>
                  </a:lnTo>
                  <a:lnTo>
                    <a:pt x="743" y="61"/>
                  </a:lnTo>
                  <a:lnTo>
                    <a:pt x="787" y="80"/>
                  </a:lnTo>
                  <a:lnTo>
                    <a:pt x="830" y="100"/>
                  </a:lnTo>
                  <a:lnTo>
                    <a:pt x="873" y="123"/>
                  </a:lnTo>
                  <a:lnTo>
                    <a:pt x="914" y="150"/>
                  </a:lnTo>
                  <a:lnTo>
                    <a:pt x="955" y="180"/>
                  </a:lnTo>
                  <a:lnTo>
                    <a:pt x="993" y="212"/>
                  </a:lnTo>
                  <a:lnTo>
                    <a:pt x="1031" y="249"/>
                  </a:lnTo>
                  <a:lnTo>
                    <a:pt x="1067" y="289"/>
                  </a:lnTo>
                  <a:lnTo>
                    <a:pt x="1065" y="288"/>
                  </a:lnTo>
                  <a:lnTo>
                    <a:pt x="1063" y="285"/>
                  </a:lnTo>
                  <a:lnTo>
                    <a:pt x="1059" y="280"/>
                  </a:lnTo>
                  <a:lnTo>
                    <a:pt x="1052" y="274"/>
                  </a:lnTo>
                  <a:lnTo>
                    <a:pt x="1044" y="266"/>
                  </a:lnTo>
                  <a:lnTo>
                    <a:pt x="1033" y="256"/>
                  </a:lnTo>
                  <a:lnTo>
                    <a:pt x="1022" y="245"/>
                  </a:lnTo>
                  <a:lnTo>
                    <a:pt x="1008" y="234"/>
                  </a:lnTo>
                  <a:lnTo>
                    <a:pt x="992" y="221"/>
                  </a:lnTo>
                  <a:lnTo>
                    <a:pt x="973" y="209"/>
                  </a:lnTo>
                  <a:lnTo>
                    <a:pt x="953" y="195"/>
                  </a:lnTo>
                  <a:lnTo>
                    <a:pt x="931" y="180"/>
                  </a:lnTo>
                  <a:lnTo>
                    <a:pt x="906" y="166"/>
                  </a:lnTo>
                  <a:lnTo>
                    <a:pt x="880" y="151"/>
                  </a:lnTo>
                  <a:lnTo>
                    <a:pt x="851" y="136"/>
                  </a:lnTo>
                  <a:lnTo>
                    <a:pt x="820" y="122"/>
                  </a:lnTo>
                  <a:lnTo>
                    <a:pt x="787" y="108"/>
                  </a:lnTo>
                  <a:lnTo>
                    <a:pt x="751" y="95"/>
                  </a:lnTo>
                  <a:lnTo>
                    <a:pt x="713" y="82"/>
                  </a:lnTo>
                  <a:lnTo>
                    <a:pt x="674" y="70"/>
                  </a:lnTo>
                  <a:lnTo>
                    <a:pt x="631" y="59"/>
                  </a:lnTo>
                  <a:lnTo>
                    <a:pt x="586" y="50"/>
                  </a:lnTo>
                  <a:lnTo>
                    <a:pt x="539" y="40"/>
                  </a:lnTo>
                  <a:lnTo>
                    <a:pt x="489" y="34"/>
                  </a:lnTo>
                  <a:lnTo>
                    <a:pt x="437" y="28"/>
                  </a:lnTo>
                  <a:lnTo>
                    <a:pt x="382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3" y="25"/>
                  </a:lnTo>
                  <a:lnTo>
                    <a:pt x="138" y="31"/>
                  </a:lnTo>
                  <a:lnTo>
                    <a:pt x="71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7835900" y="3640138"/>
              <a:ext cx="554037" cy="227013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4" y="281"/>
                </a:cxn>
                <a:cxn ang="0">
                  <a:pos x="14" y="269"/>
                </a:cxn>
                <a:cxn ang="0">
                  <a:pos x="30" y="252"/>
                </a:cxn>
                <a:cxn ang="0">
                  <a:pos x="53" y="229"/>
                </a:cxn>
                <a:cxn ang="0">
                  <a:pos x="82" y="203"/>
                </a:cxn>
                <a:cxn ang="0">
                  <a:pos x="117" y="175"/>
                </a:cxn>
                <a:cxn ang="0">
                  <a:pos x="156" y="146"/>
                </a:cxn>
                <a:cxn ang="0">
                  <a:pos x="201" y="119"/>
                </a:cxn>
                <a:cxn ang="0">
                  <a:pos x="250" y="93"/>
                </a:cxn>
                <a:cxn ang="0">
                  <a:pos x="303" y="71"/>
                </a:cxn>
                <a:cxn ang="0">
                  <a:pos x="361" y="54"/>
                </a:cxn>
                <a:cxn ang="0">
                  <a:pos x="422" y="44"/>
                </a:cxn>
                <a:cxn ang="0">
                  <a:pos x="487" y="40"/>
                </a:cxn>
                <a:cxn ang="0">
                  <a:pos x="555" y="47"/>
                </a:cxn>
                <a:cxn ang="0">
                  <a:pos x="626" y="63"/>
                </a:cxn>
                <a:cxn ang="0">
                  <a:pos x="699" y="92"/>
                </a:cxn>
                <a:cxn ang="0">
                  <a:pos x="694" y="89"/>
                </a:cxn>
                <a:cxn ang="0">
                  <a:pos x="680" y="79"/>
                </a:cxn>
                <a:cxn ang="0">
                  <a:pos x="658" y="67"/>
                </a:cxn>
                <a:cxn ang="0">
                  <a:pos x="630" y="52"/>
                </a:cxn>
                <a:cxn ang="0">
                  <a:pos x="594" y="37"/>
                </a:cxn>
                <a:cxn ang="0">
                  <a:pos x="554" y="22"/>
                </a:cxn>
                <a:cxn ang="0">
                  <a:pos x="507" y="10"/>
                </a:cxn>
                <a:cxn ang="0">
                  <a:pos x="457" y="2"/>
                </a:cxn>
                <a:cxn ang="0">
                  <a:pos x="403" y="0"/>
                </a:cxn>
                <a:cxn ang="0">
                  <a:pos x="347" y="6"/>
                </a:cxn>
                <a:cxn ang="0">
                  <a:pos x="288" y="21"/>
                </a:cxn>
                <a:cxn ang="0">
                  <a:pos x="230" y="45"/>
                </a:cxn>
                <a:cxn ang="0">
                  <a:pos x="171" y="83"/>
                </a:cxn>
                <a:cxn ang="0">
                  <a:pos x="112" y="135"/>
                </a:cxn>
                <a:cxn ang="0">
                  <a:pos x="56" y="202"/>
                </a:cxn>
                <a:cxn ang="0">
                  <a:pos x="0" y="286"/>
                </a:cxn>
              </a:cxnLst>
              <a:rect l="0" t="0" r="r" b="b"/>
              <a:pathLst>
                <a:path w="699" h="286">
                  <a:moveTo>
                    <a:pt x="0" y="286"/>
                  </a:moveTo>
                  <a:lnTo>
                    <a:pt x="4" y="281"/>
                  </a:lnTo>
                  <a:lnTo>
                    <a:pt x="14" y="269"/>
                  </a:lnTo>
                  <a:lnTo>
                    <a:pt x="30" y="252"/>
                  </a:lnTo>
                  <a:lnTo>
                    <a:pt x="53" y="229"/>
                  </a:lnTo>
                  <a:lnTo>
                    <a:pt x="82" y="203"/>
                  </a:lnTo>
                  <a:lnTo>
                    <a:pt x="117" y="175"/>
                  </a:lnTo>
                  <a:lnTo>
                    <a:pt x="156" y="146"/>
                  </a:lnTo>
                  <a:lnTo>
                    <a:pt x="201" y="119"/>
                  </a:lnTo>
                  <a:lnTo>
                    <a:pt x="250" y="93"/>
                  </a:lnTo>
                  <a:lnTo>
                    <a:pt x="303" y="71"/>
                  </a:lnTo>
                  <a:lnTo>
                    <a:pt x="361" y="54"/>
                  </a:lnTo>
                  <a:lnTo>
                    <a:pt x="422" y="44"/>
                  </a:lnTo>
                  <a:lnTo>
                    <a:pt x="487" y="40"/>
                  </a:lnTo>
                  <a:lnTo>
                    <a:pt x="555" y="47"/>
                  </a:lnTo>
                  <a:lnTo>
                    <a:pt x="626" y="63"/>
                  </a:lnTo>
                  <a:lnTo>
                    <a:pt x="699" y="92"/>
                  </a:lnTo>
                  <a:lnTo>
                    <a:pt x="694" y="89"/>
                  </a:lnTo>
                  <a:lnTo>
                    <a:pt x="680" y="79"/>
                  </a:lnTo>
                  <a:lnTo>
                    <a:pt x="658" y="67"/>
                  </a:lnTo>
                  <a:lnTo>
                    <a:pt x="630" y="52"/>
                  </a:lnTo>
                  <a:lnTo>
                    <a:pt x="594" y="37"/>
                  </a:lnTo>
                  <a:lnTo>
                    <a:pt x="554" y="22"/>
                  </a:lnTo>
                  <a:lnTo>
                    <a:pt x="507" y="10"/>
                  </a:lnTo>
                  <a:lnTo>
                    <a:pt x="457" y="2"/>
                  </a:lnTo>
                  <a:lnTo>
                    <a:pt x="403" y="0"/>
                  </a:lnTo>
                  <a:lnTo>
                    <a:pt x="347" y="6"/>
                  </a:lnTo>
                  <a:lnTo>
                    <a:pt x="288" y="21"/>
                  </a:lnTo>
                  <a:lnTo>
                    <a:pt x="230" y="45"/>
                  </a:lnTo>
                  <a:lnTo>
                    <a:pt x="171" y="83"/>
                  </a:lnTo>
                  <a:lnTo>
                    <a:pt x="112" y="135"/>
                  </a:lnTo>
                  <a:lnTo>
                    <a:pt x="56" y="20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8386763" y="3019426"/>
              <a:ext cx="293687" cy="704850"/>
            </a:xfrm>
            <a:custGeom>
              <a:avLst/>
              <a:gdLst/>
              <a:ahLst/>
              <a:cxnLst>
                <a:cxn ang="0">
                  <a:pos x="13" y="825"/>
                </a:cxn>
                <a:cxn ang="0">
                  <a:pos x="15" y="815"/>
                </a:cxn>
                <a:cxn ang="0">
                  <a:pos x="22" y="791"/>
                </a:cxn>
                <a:cxn ang="0">
                  <a:pos x="34" y="753"/>
                </a:cxn>
                <a:cxn ang="0">
                  <a:pos x="49" y="704"/>
                </a:cxn>
                <a:cxn ang="0">
                  <a:pos x="67" y="646"/>
                </a:cxn>
                <a:cxn ang="0">
                  <a:pos x="88" y="581"/>
                </a:cxn>
                <a:cxn ang="0">
                  <a:pos x="111" y="512"/>
                </a:cxn>
                <a:cxn ang="0">
                  <a:pos x="135" y="441"/>
                </a:cxn>
                <a:cxn ang="0">
                  <a:pos x="162" y="372"/>
                </a:cxn>
                <a:cxn ang="0">
                  <a:pos x="188" y="304"/>
                </a:cxn>
                <a:cxn ang="0">
                  <a:pos x="216" y="243"/>
                </a:cxn>
                <a:cxn ang="0">
                  <a:pos x="244" y="187"/>
                </a:cxn>
                <a:cxn ang="0">
                  <a:pos x="270" y="144"/>
                </a:cxn>
                <a:cxn ang="0">
                  <a:pos x="295" y="111"/>
                </a:cxn>
                <a:cxn ang="0">
                  <a:pos x="318" y="94"/>
                </a:cxn>
                <a:cxn ang="0">
                  <a:pos x="340" y="93"/>
                </a:cxn>
                <a:cxn ang="0">
                  <a:pos x="356" y="100"/>
                </a:cxn>
                <a:cxn ang="0">
                  <a:pos x="367" y="102"/>
                </a:cxn>
                <a:cxn ang="0">
                  <a:pos x="369" y="102"/>
                </a:cxn>
                <a:cxn ang="0">
                  <a:pos x="368" y="99"/>
                </a:cxn>
                <a:cxn ang="0">
                  <a:pos x="361" y="92"/>
                </a:cxn>
                <a:cxn ang="0">
                  <a:pos x="351" y="84"/>
                </a:cxn>
                <a:cxn ang="0">
                  <a:pos x="338" y="75"/>
                </a:cxn>
                <a:cxn ang="0">
                  <a:pos x="322" y="64"/>
                </a:cxn>
                <a:cxn ang="0">
                  <a:pos x="306" y="53"/>
                </a:cxn>
                <a:cxn ang="0">
                  <a:pos x="288" y="41"/>
                </a:cxn>
                <a:cxn ang="0">
                  <a:pos x="272" y="31"/>
                </a:cxn>
                <a:cxn ang="0">
                  <a:pos x="256" y="20"/>
                </a:cxn>
                <a:cxn ang="0">
                  <a:pos x="242" y="12"/>
                </a:cxn>
                <a:cxn ang="0">
                  <a:pos x="232" y="5"/>
                </a:cxn>
                <a:cxn ang="0">
                  <a:pos x="225" y="1"/>
                </a:cxn>
                <a:cxn ang="0">
                  <a:pos x="223" y="0"/>
                </a:cxn>
                <a:cxn ang="0">
                  <a:pos x="219" y="9"/>
                </a:cxn>
                <a:cxn ang="0">
                  <a:pos x="210" y="33"/>
                </a:cxn>
                <a:cxn ang="0">
                  <a:pos x="196" y="71"/>
                </a:cxn>
                <a:cxn ang="0">
                  <a:pos x="179" y="122"/>
                </a:cxn>
                <a:cxn ang="0">
                  <a:pos x="158" y="182"/>
                </a:cxn>
                <a:cxn ang="0">
                  <a:pos x="136" y="250"/>
                </a:cxn>
                <a:cxn ang="0">
                  <a:pos x="112" y="323"/>
                </a:cxn>
                <a:cxn ang="0">
                  <a:pos x="89" y="399"/>
                </a:cxn>
                <a:cxn ang="0">
                  <a:pos x="66" y="478"/>
                </a:cxn>
                <a:cxn ang="0">
                  <a:pos x="45" y="555"/>
                </a:cxn>
                <a:cxn ang="0">
                  <a:pos x="28" y="630"/>
                </a:cxn>
                <a:cxn ang="0">
                  <a:pos x="13" y="699"/>
                </a:cxn>
                <a:cxn ang="0">
                  <a:pos x="4" y="761"/>
                </a:cxn>
                <a:cxn ang="0">
                  <a:pos x="0" y="815"/>
                </a:cxn>
                <a:cxn ang="0">
                  <a:pos x="3" y="858"/>
                </a:cxn>
                <a:cxn ang="0">
                  <a:pos x="13" y="887"/>
                </a:cxn>
                <a:cxn ang="0">
                  <a:pos x="13" y="825"/>
                </a:cxn>
              </a:cxnLst>
              <a:rect l="0" t="0" r="r" b="b"/>
              <a:pathLst>
                <a:path w="369" h="887">
                  <a:moveTo>
                    <a:pt x="13" y="825"/>
                  </a:moveTo>
                  <a:lnTo>
                    <a:pt x="15" y="815"/>
                  </a:lnTo>
                  <a:lnTo>
                    <a:pt x="22" y="791"/>
                  </a:lnTo>
                  <a:lnTo>
                    <a:pt x="34" y="753"/>
                  </a:lnTo>
                  <a:lnTo>
                    <a:pt x="49" y="704"/>
                  </a:lnTo>
                  <a:lnTo>
                    <a:pt x="67" y="646"/>
                  </a:lnTo>
                  <a:lnTo>
                    <a:pt x="88" y="581"/>
                  </a:lnTo>
                  <a:lnTo>
                    <a:pt x="111" y="512"/>
                  </a:lnTo>
                  <a:lnTo>
                    <a:pt x="135" y="441"/>
                  </a:lnTo>
                  <a:lnTo>
                    <a:pt x="162" y="372"/>
                  </a:lnTo>
                  <a:lnTo>
                    <a:pt x="188" y="304"/>
                  </a:lnTo>
                  <a:lnTo>
                    <a:pt x="216" y="243"/>
                  </a:lnTo>
                  <a:lnTo>
                    <a:pt x="244" y="187"/>
                  </a:lnTo>
                  <a:lnTo>
                    <a:pt x="270" y="144"/>
                  </a:lnTo>
                  <a:lnTo>
                    <a:pt x="295" y="111"/>
                  </a:lnTo>
                  <a:lnTo>
                    <a:pt x="318" y="94"/>
                  </a:lnTo>
                  <a:lnTo>
                    <a:pt x="340" y="93"/>
                  </a:lnTo>
                  <a:lnTo>
                    <a:pt x="356" y="100"/>
                  </a:lnTo>
                  <a:lnTo>
                    <a:pt x="367" y="102"/>
                  </a:lnTo>
                  <a:lnTo>
                    <a:pt x="369" y="102"/>
                  </a:lnTo>
                  <a:lnTo>
                    <a:pt x="368" y="99"/>
                  </a:lnTo>
                  <a:lnTo>
                    <a:pt x="361" y="92"/>
                  </a:lnTo>
                  <a:lnTo>
                    <a:pt x="351" y="84"/>
                  </a:lnTo>
                  <a:lnTo>
                    <a:pt x="338" y="75"/>
                  </a:lnTo>
                  <a:lnTo>
                    <a:pt x="322" y="64"/>
                  </a:lnTo>
                  <a:lnTo>
                    <a:pt x="306" y="53"/>
                  </a:lnTo>
                  <a:lnTo>
                    <a:pt x="288" y="41"/>
                  </a:lnTo>
                  <a:lnTo>
                    <a:pt x="272" y="31"/>
                  </a:lnTo>
                  <a:lnTo>
                    <a:pt x="256" y="20"/>
                  </a:lnTo>
                  <a:lnTo>
                    <a:pt x="242" y="12"/>
                  </a:lnTo>
                  <a:lnTo>
                    <a:pt x="232" y="5"/>
                  </a:lnTo>
                  <a:lnTo>
                    <a:pt x="225" y="1"/>
                  </a:lnTo>
                  <a:lnTo>
                    <a:pt x="223" y="0"/>
                  </a:lnTo>
                  <a:lnTo>
                    <a:pt x="219" y="9"/>
                  </a:lnTo>
                  <a:lnTo>
                    <a:pt x="210" y="33"/>
                  </a:lnTo>
                  <a:lnTo>
                    <a:pt x="196" y="71"/>
                  </a:lnTo>
                  <a:lnTo>
                    <a:pt x="179" y="122"/>
                  </a:lnTo>
                  <a:lnTo>
                    <a:pt x="158" y="182"/>
                  </a:lnTo>
                  <a:lnTo>
                    <a:pt x="136" y="250"/>
                  </a:lnTo>
                  <a:lnTo>
                    <a:pt x="112" y="323"/>
                  </a:lnTo>
                  <a:lnTo>
                    <a:pt x="89" y="399"/>
                  </a:lnTo>
                  <a:lnTo>
                    <a:pt x="66" y="478"/>
                  </a:lnTo>
                  <a:lnTo>
                    <a:pt x="45" y="555"/>
                  </a:lnTo>
                  <a:lnTo>
                    <a:pt x="28" y="630"/>
                  </a:lnTo>
                  <a:lnTo>
                    <a:pt x="13" y="699"/>
                  </a:lnTo>
                  <a:lnTo>
                    <a:pt x="4" y="761"/>
                  </a:lnTo>
                  <a:lnTo>
                    <a:pt x="0" y="815"/>
                  </a:lnTo>
                  <a:lnTo>
                    <a:pt x="3" y="858"/>
                  </a:lnTo>
                  <a:lnTo>
                    <a:pt x="13" y="887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8520113" y="3094038"/>
              <a:ext cx="204787" cy="58102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5" y="7"/>
                </a:cxn>
                <a:cxn ang="0">
                  <a:pos x="246" y="25"/>
                </a:cxn>
                <a:cxn ang="0">
                  <a:pos x="232" y="54"/>
                </a:cxn>
                <a:cxn ang="0">
                  <a:pos x="215" y="92"/>
                </a:cxn>
                <a:cxn ang="0">
                  <a:pos x="193" y="138"/>
                </a:cxn>
                <a:cxn ang="0">
                  <a:pos x="170" y="190"/>
                </a:cxn>
                <a:cxn ang="0">
                  <a:pos x="146" y="247"/>
                </a:cxn>
                <a:cxn ang="0">
                  <a:pos x="120" y="306"/>
                </a:cxn>
                <a:cxn ang="0">
                  <a:pos x="95" y="369"/>
                </a:cxn>
                <a:cxn ang="0">
                  <a:pos x="71" y="431"/>
                </a:cxn>
                <a:cxn ang="0">
                  <a:pos x="49" y="492"/>
                </a:cxn>
                <a:cxn ang="0">
                  <a:pos x="30" y="551"/>
                </a:cxn>
                <a:cxn ang="0">
                  <a:pos x="15" y="606"/>
                </a:cxn>
                <a:cxn ang="0">
                  <a:pos x="5" y="656"/>
                </a:cxn>
                <a:cxn ang="0">
                  <a:pos x="0" y="697"/>
                </a:cxn>
                <a:cxn ang="0">
                  <a:pos x="2" y="732"/>
                </a:cxn>
                <a:cxn ang="0">
                  <a:pos x="259" y="0"/>
                </a:cxn>
              </a:cxnLst>
              <a:rect l="0" t="0" r="r" b="b"/>
              <a:pathLst>
                <a:path w="259" h="732">
                  <a:moveTo>
                    <a:pt x="259" y="0"/>
                  </a:moveTo>
                  <a:lnTo>
                    <a:pt x="255" y="7"/>
                  </a:lnTo>
                  <a:lnTo>
                    <a:pt x="246" y="25"/>
                  </a:lnTo>
                  <a:lnTo>
                    <a:pt x="232" y="54"/>
                  </a:lnTo>
                  <a:lnTo>
                    <a:pt x="215" y="92"/>
                  </a:lnTo>
                  <a:lnTo>
                    <a:pt x="193" y="138"/>
                  </a:lnTo>
                  <a:lnTo>
                    <a:pt x="170" y="190"/>
                  </a:lnTo>
                  <a:lnTo>
                    <a:pt x="146" y="247"/>
                  </a:lnTo>
                  <a:lnTo>
                    <a:pt x="120" y="306"/>
                  </a:lnTo>
                  <a:lnTo>
                    <a:pt x="95" y="369"/>
                  </a:lnTo>
                  <a:lnTo>
                    <a:pt x="71" y="431"/>
                  </a:lnTo>
                  <a:lnTo>
                    <a:pt x="49" y="492"/>
                  </a:lnTo>
                  <a:lnTo>
                    <a:pt x="30" y="551"/>
                  </a:lnTo>
                  <a:lnTo>
                    <a:pt x="15" y="606"/>
                  </a:lnTo>
                  <a:lnTo>
                    <a:pt x="5" y="656"/>
                  </a:lnTo>
                  <a:lnTo>
                    <a:pt x="0" y="697"/>
                  </a:lnTo>
                  <a:lnTo>
                    <a:pt x="2" y="73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8669338" y="3260726"/>
              <a:ext cx="9842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7"/>
                </a:cxn>
                <a:cxn ang="0">
                  <a:pos x="18" y="14"/>
                </a:cxn>
                <a:cxn ang="0">
                  <a:pos x="30" y="21"/>
                </a:cxn>
                <a:cxn ang="0">
                  <a:pos x="48" y="27"/>
                </a:cxn>
                <a:cxn ang="0">
                  <a:pos x="69" y="32"/>
                </a:cxn>
                <a:cxn ang="0">
                  <a:pos x="95" y="34"/>
                </a:cxn>
                <a:cxn ang="0">
                  <a:pos x="125" y="31"/>
                </a:cxn>
                <a:cxn ang="0">
                  <a:pos x="0" y="0"/>
                </a:cxn>
              </a:cxnLst>
              <a:rect l="0" t="0" r="r" b="b"/>
              <a:pathLst>
                <a:path w="125" h="34">
                  <a:moveTo>
                    <a:pt x="0" y="0"/>
                  </a:moveTo>
                  <a:lnTo>
                    <a:pt x="3" y="2"/>
                  </a:lnTo>
                  <a:lnTo>
                    <a:pt x="7" y="7"/>
                  </a:lnTo>
                  <a:lnTo>
                    <a:pt x="18" y="14"/>
                  </a:lnTo>
                  <a:lnTo>
                    <a:pt x="30" y="21"/>
                  </a:lnTo>
                  <a:lnTo>
                    <a:pt x="48" y="27"/>
                  </a:lnTo>
                  <a:lnTo>
                    <a:pt x="69" y="32"/>
                  </a:lnTo>
                  <a:lnTo>
                    <a:pt x="95" y="34"/>
                  </a:lnTo>
                  <a:lnTo>
                    <a:pt x="12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7835900" y="3832226"/>
              <a:ext cx="598487" cy="200025"/>
            </a:xfrm>
            <a:custGeom>
              <a:avLst/>
              <a:gdLst/>
              <a:ahLst/>
              <a:cxnLst>
                <a:cxn ang="0">
                  <a:pos x="2" y="126"/>
                </a:cxn>
                <a:cxn ang="0">
                  <a:pos x="11" y="122"/>
                </a:cxn>
                <a:cxn ang="0">
                  <a:pos x="29" y="111"/>
                </a:cxn>
                <a:cxn ang="0">
                  <a:pos x="55" y="99"/>
                </a:cxn>
                <a:cxn ang="0">
                  <a:pos x="87" y="85"/>
                </a:cxn>
                <a:cxn ang="0">
                  <a:pos x="127" y="71"/>
                </a:cxn>
                <a:cxn ang="0">
                  <a:pos x="172" y="58"/>
                </a:cxn>
                <a:cxn ang="0">
                  <a:pos x="222" y="48"/>
                </a:cxn>
                <a:cxn ang="0">
                  <a:pos x="277" y="41"/>
                </a:cxn>
                <a:cxn ang="0">
                  <a:pos x="335" y="40"/>
                </a:cxn>
                <a:cxn ang="0">
                  <a:pos x="396" y="46"/>
                </a:cxn>
                <a:cxn ang="0">
                  <a:pos x="459" y="58"/>
                </a:cxn>
                <a:cxn ang="0">
                  <a:pos x="525" y="81"/>
                </a:cxn>
                <a:cxn ang="0">
                  <a:pos x="591" y="114"/>
                </a:cxn>
                <a:cxn ang="0">
                  <a:pos x="656" y="159"/>
                </a:cxn>
                <a:cxn ang="0">
                  <a:pos x="722" y="217"/>
                </a:cxn>
                <a:cxn ang="0">
                  <a:pos x="754" y="251"/>
                </a:cxn>
                <a:cxn ang="0">
                  <a:pos x="750" y="240"/>
                </a:cxn>
                <a:cxn ang="0">
                  <a:pos x="743" y="222"/>
                </a:cxn>
                <a:cxn ang="0">
                  <a:pos x="730" y="198"/>
                </a:cxn>
                <a:cxn ang="0">
                  <a:pos x="713" y="168"/>
                </a:cxn>
                <a:cxn ang="0">
                  <a:pos x="690" y="137"/>
                </a:cxn>
                <a:cxn ang="0">
                  <a:pos x="661" y="105"/>
                </a:cxn>
                <a:cxn ang="0">
                  <a:pos x="625" y="73"/>
                </a:cxn>
                <a:cxn ang="0">
                  <a:pos x="582" y="46"/>
                </a:cxn>
                <a:cxn ang="0">
                  <a:pos x="533" y="23"/>
                </a:cxn>
                <a:cxn ang="0">
                  <a:pos x="475" y="7"/>
                </a:cxn>
                <a:cxn ang="0">
                  <a:pos x="410" y="0"/>
                </a:cxn>
                <a:cxn ang="0">
                  <a:pos x="336" y="3"/>
                </a:cxn>
                <a:cxn ang="0">
                  <a:pos x="252" y="19"/>
                </a:cxn>
                <a:cxn ang="0">
                  <a:pos x="159" y="50"/>
                </a:cxn>
                <a:cxn ang="0">
                  <a:pos x="56" y="98"/>
                </a:cxn>
              </a:cxnLst>
              <a:rect l="0" t="0" r="r" b="b"/>
              <a:pathLst>
                <a:path w="754" h="252">
                  <a:moveTo>
                    <a:pt x="0" y="128"/>
                  </a:moveTo>
                  <a:lnTo>
                    <a:pt x="2" y="126"/>
                  </a:lnTo>
                  <a:lnTo>
                    <a:pt x="5" y="125"/>
                  </a:lnTo>
                  <a:lnTo>
                    <a:pt x="11" y="122"/>
                  </a:lnTo>
                  <a:lnTo>
                    <a:pt x="19" y="117"/>
                  </a:lnTo>
                  <a:lnTo>
                    <a:pt x="29" y="111"/>
                  </a:lnTo>
                  <a:lnTo>
                    <a:pt x="41" y="106"/>
                  </a:lnTo>
                  <a:lnTo>
                    <a:pt x="55" y="99"/>
                  </a:lnTo>
                  <a:lnTo>
                    <a:pt x="70" y="92"/>
                  </a:lnTo>
                  <a:lnTo>
                    <a:pt x="87" y="85"/>
                  </a:lnTo>
                  <a:lnTo>
                    <a:pt x="106" y="78"/>
                  </a:lnTo>
                  <a:lnTo>
                    <a:pt x="127" y="71"/>
                  </a:lnTo>
                  <a:lnTo>
                    <a:pt x="149" y="64"/>
                  </a:lnTo>
                  <a:lnTo>
                    <a:pt x="172" y="58"/>
                  </a:lnTo>
                  <a:lnTo>
                    <a:pt x="196" y="53"/>
                  </a:lnTo>
                  <a:lnTo>
                    <a:pt x="222" y="48"/>
                  </a:lnTo>
                  <a:lnTo>
                    <a:pt x="249" y="45"/>
                  </a:lnTo>
                  <a:lnTo>
                    <a:pt x="277" y="41"/>
                  </a:lnTo>
                  <a:lnTo>
                    <a:pt x="306" y="40"/>
                  </a:lnTo>
                  <a:lnTo>
                    <a:pt x="335" y="40"/>
                  </a:lnTo>
                  <a:lnTo>
                    <a:pt x="366" y="42"/>
                  </a:lnTo>
                  <a:lnTo>
                    <a:pt x="396" y="46"/>
                  </a:lnTo>
                  <a:lnTo>
                    <a:pt x="428" y="52"/>
                  </a:lnTo>
                  <a:lnTo>
                    <a:pt x="459" y="58"/>
                  </a:lnTo>
                  <a:lnTo>
                    <a:pt x="493" y="69"/>
                  </a:lnTo>
                  <a:lnTo>
                    <a:pt x="525" y="81"/>
                  </a:lnTo>
                  <a:lnTo>
                    <a:pt x="557" y="96"/>
                  </a:lnTo>
                  <a:lnTo>
                    <a:pt x="591" y="114"/>
                  </a:lnTo>
                  <a:lnTo>
                    <a:pt x="624" y="136"/>
                  </a:lnTo>
                  <a:lnTo>
                    <a:pt x="656" y="159"/>
                  </a:lnTo>
                  <a:lnTo>
                    <a:pt x="690" y="186"/>
                  </a:lnTo>
                  <a:lnTo>
                    <a:pt x="722" y="217"/>
                  </a:lnTo>
                  <a:lnTo>
                    <a:pt x="754" y="252"/>
                  </a:lnTo>
                  <a:lnTo>
                    <a:pt x="754" y="251"/>
                  </a:lnTo>
                  <a:lnTo>
                    <a:pt x="752" y="246"/>
                  </a:lnTo>
                  <a:lnTo>
                    <a:pt x="750" y="240"/>
                  </a:lnTo>
                  <a:lnTo>
                    <a:pt x="746" y="232"/>
                  </a:lnTo>
                  <a:lnTo>
                    <a:pt x="743" y="222"/>
                  </a:lnTo>
                  <a:lnTo>
                    <a:pt x="737" y="211"/>
                  </a:lnTo>
                  <a:lnTo>
                    <a:pt x="730" y="198"/>
                  </a:lnTo>
                  <a:lnTo>
                    <a:pt x="722" y="184"/>
                  </a:lnTo>
                  <a:lnTo>
                    <a:pt x="713" y="168"/>
                  </a:lnTo>
                  <a:lnTo>
                    <a:pt x="701" y="153"/>
                  </a:lnTo>
                  <a:lnTo>
                    <a:pt x="690" y="137"/>
                  </a:lnTo>
                  <a:lnTo>
                    <a:pt x="676" y="121"/>
                  </a:lnTo>
                  <a:lnTo>
                    <a:pt x="661" y="105"/>
                  </a:lnTo>
                  <a:lnTo>
                    <a:pt x="644" y="88"/>
                  </a:lnTo>
                  <a:lnTo>
                    <a:pt x="625" y="73"/>
                  </a:lnTo>
                  <a:lnTo>
                    <a:pt x="604" y="58"/>
                  </a:lnTo>
                  <a:lnTo>
                    <a:pt x="582" y="46"/>
                  </a:lnTo>
                  <a:lnTo>
                    <a:pt x="558" y="33"/>
                  </a:lnTo>
                  <a:lnTo>
                    <a:pt x="533" y="23"/>
                  </a:lnTo>
                  <a:lnTo>
                    <a:pt x="505" y="14"/>
                  </a:lnTo>
                  <a:lnTo>
                    <a:pt x="475" y="7"/>
                  </a:lnTo>
                  <a:lnTo>
                    <a:pt x="444" y="2"/>
                  </a:lnTo>
                  <a:lnTo>
                    <a:pt x="410" y="0"/>
                  </a:lnTo>
                  <a:lnTo>
                    <a:pt x="374" y="0"/>
                  </a:lnTo>
                  <a:lnTo>
                    <a:pt x="336" y="3"/>
                  </a:lnTo>
                  <a:lnTo>
                    <a:pt x="295" y="9"/>
                  </a:lnTo>
                  <a:lnTo>
                    <a:pt x="252" y="19"/>
                  </a:lnTo>
                  <a:lnTo>
                    <a:pt x="207" y="33"/>
                  </a:lnTo>
                  <a:lnTo>
                    <a:pt x="159" y="50"/>
                  </a:lnTo>
                  <a:lnTo>
                    <a:pt x="109" y="71"/>
                  </a:lnTo>
                  <a:lnTo>
                    <a:pt x="56" y="9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8396288" y="3290888"/>
              <a:ext cx="328612" cy="779463"/>
            </a:xfrm>
            <a:custGeom>
              <a:avLst/>
              <a:gdLst/>
              <a:ahLst/>
              <a:cxnLst>
                <a:cxn ang="0">
                  <a:pos x="0" y="902"/>
                </a:cxn>
                <a:cxn ang="0">
                  <a:pos x="85" y="980"/>
                </a:cxn>
                <a:cxn ang="0">
                  <a:pos x="413" y="31"/>
                </a:cxn>
                <a:cxn ang="0">
                  <a:pos x="334" y="0"/>
                </a:cxn>
                <a:cxn ang="0">
                  <a:pos x="332" y="10"/>
                </a:cxn>
                <a:cxn ang="0">
                  <a:pos x="324" y="41"/>
                </a:cxn>
                <a:cxn ang="0">
                  <a:pos x="311" y="87"/>
                </a:cxn>
                <a:cxn ang="0">
                  <a:pos x="295" y="148"/>
                </a:cxn>
                <a:cxn ang="0">
                  <a:pos x="275" y="220"/>
                </a:cxn>
                <a:cxn ang="0">
                  <a:pos x="254" y="299"/>
                </a:cxn>
                <a:cxn ang="0">
                  <a:pos x="228" y="385"/>
                </a:cxn>
                <a:cxn ang="0">
                  <a:pos x="202" y="471"/>
                </a:cxn>
                <a:cxn ang="0">
                  <a:pos x="175" y="557"/>
                </a:cxn>
                <a:cxn ang="0">
                  <a:pos x="146" y="640"/>
                </a:cxn>
                <a:cxn ang="0">
                  <a:pos x="119" y="718"/>
                </a:cxn>
                <a:cxn ang="0">
                  <a:pos x="91" y="784"/>
                </a:cxn>
                <a:cxn ang="0">
                  <a:pos x="66" y="840"/>
                </a:cxn>
                <a:cxn ang="0">
                  <a:pos x="41" y="879"/>
                </a:cxn>
                <a:cxn ang="0">
                  <a:pos x="20" y="901"/>
                </a:cxn>
                <a:cxn ang="0">
                  <a:pos x="0" y="902"/>
                </a:cxn>
              </a:cxnLst>
              <a:rect l="0" t="0" r="r" b="b"/>
              <a:pathLst>
                <a:path w="413" h="980">
                  <a:moveTo>
                    <a:pt x="0" y="902"/>
                  </a:moveTo>
                  <a:lnTo>
                    <a:pt x="85" y="980"/>
                  </a:lnTo>
                  <a:lnTo>
                    <a:pt x="413" y="31"/>
                  </a:lnTo>
                  <a:lnTo>
                    <a:pt x="334" y="0"/>
                  </a:lnTo>
                  <a:lnTo>
                    <a:pt x="332" y="10"/>
                  </a:lnTo>
                  <a:lnTo>
                    <a:pt x="324" y="41"/>
                  </a:lnTo>
                  <a:lnTo>
                    <a:pt x="311" y="87"/>
                  </a:lnTo>
                  <a:lnTo>
                    <a:pt x="295" y="148"/>
                  </a:lnTo>
                  <a:lnTo>
                    <a:pt x="275" y="220"/>
                  </a:lnTo>
                  <a:lnTo>
                    <a:pt x="254" y="299"/>
                  </a:lnTo>
                  <a:lnTo>
                    <a:pt x="228" y="385"/>
                  </a:lnTo>
                  <a:lnTo>
                    <a:pt x="202" y="471"/>
                  </a:lnTo>
                  <a:lnTo>
                    <a:pt x="175" y="557"/>
                  </a:lnTo>
                  <a:lnTo>
                    <a:pt x="146" y="640"/>
                  </a:lnTo>
                  <a:lnTo>
                    <a:pt x="119" y="718"/>
                  </a:lnTo>
                  <a:lnTo>
                    <a:pt x="91" y="784"/>
                  </a:lnTo>
                  <a:lnTo>
                    <a:pt x="66" y="840"/>
                  </a:lnTo>
                  <a:lnTo>
                    <a:pt x="41" y="879"/>
                  </a:lnTo>
                  <a:lnTo>
                    <a:pt x="20" y="901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237538" y="3865563"/>
              <a:ext cx="227012" cy="204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102"/>
                </a:cxn>
                <a:cxn ang="0">
                  <a:pos x="287" y="257"/>
                </a:cxn>
                <a:cxn ang="0">
                  <a:pos x="0" y="0"/>
                </a:cxn>
              </a:cxnLst>
              <a:rect l="0" t="0" r="r" b="b"/>
              <a:pathLst>
                <a:path w="287" h="257">
                  <a:moveTo>
                    <a:pt x="0" y="0"/>
                  </a:moveTo>
                  <a:lnTo>
                    <a:pt x="256" y="102"/>
                  </a:lnTo>
                  <a:lnTo>
                    <a:pt x="287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8686800" y="3236913"/>
              <a:ext cx="1190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0"/>
                </a:cxn>
                <a:cxn ang="0">
                  <a:pos x="28" y="16"/>
                </a:cxn>
                <a:cxn ang="0">
                  <a:pos x="48" y="23"/>
                </a:cxn>
                <a:cxn ang="0">
                  <a:pos x="73" y="29"/>
                </a:cxn>
                <a:cxn ang="0">
                  <a:pos x="106" y="34"/>
                </a:cxn>
                <a:cxn ang="0">
                  <a:pos x="149" y="38"/>
                </a:cxn>
                <a:cxn ang="0">
                  <a:pos x="0" y="0"/>
                </a:cxn>
              </a:cxnLst>
              <a:rect l="0" t="0" r="r" b="b"/>
              <a:pathLst>
                <a:path w="149" h="3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8" y="16"/>
                  </a:lnTo>
                  <a:lnTo>
                    <a:pt x="48" y="23"/>
                  </a:lnTo>
                  <a:lnTo>
                    <a:pt x="73" y="29"/>
                  </a:lnTo>
                  <a:lnTo>
                    <a:pt x="106" y="34"/>
                  </a:lnTo>
                  <a:lnTo>
                    <a:pt x="14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8539163" y="3286126"/>
              <a:ext cx="271462" cy="942975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39" y="14"/>
                </a:cxn>
                <a:cxn ang="0">
                  <a:pos x="330" y="52"/>
                </a:cxn>
                <a:cxn ang="0">
                  <a:pos x="317" y="113"/>
                </a:cxn>
                <a:cxn ang="0">
                  <a:pos x="299" y="190"/>
                </a:cxn>
                <a:cxn ang="0">
                  <a:pos x="279" y="282"/>
                </a:cxn>
                <a:cxn ang="0">
                  <a:pos x="254" y="385"/>
                </a:cxn>
                <a:cxn ang="0">
                  <a:pos x="228" y="493"/>
                </a:cxn>
                <a:cxn ang="0">
                  <a:pos x="200" y="606"/>
                </a:cxn>
                <a:cxn ang="0">
                  <a:pos x="171" y="718"/>
                </a:cxn>
                <a:cxn ang="0">
                  <a:pos x="143" y="826"/>
                </a:cxn>
                <a:cxn ang="0">
                  <a:pos x="114" y="927"/>
                </a:cxn>
                <a:cxn ang="0">
                  <a:pos x="86" y="1016"/>
                </a:cxn>
                <a:cxn ang="0">
                  <a:pos x="61" y="1091"/>
                </a:cxn>
                <a:cxn ang="0">
                  <a:pos x="37" y="1146"/>
                </a:cxn>
                <a:cxn ang="0">
                  <a:pos x="17" y="1181"/>
                </a:cxn>
                <a:cxn ang="0">
                  <a:pos x="0" y="1189"/>
                </a:cxn>
                <a:cxn ang="0">
                  <a:pos x="342" y="0"/>
                </a:cxn>
              </a:cxnLst>
              <a:rect l="0" t="0" r="r" b="b"/>
              <a:pathLst>
                <a:path w="342" h="1189">
                  <a:moveTo>
                    <a:pt x="342" y="0"/>
                  </a:moveTo>
                  <a:lnTo>
                    <a:pt x="339" y="14"/>
                  </a:lnTo>
                  <a:lnTo>
                    <a:pt x="330" y="52"/>
                  </a:lnTo>
                  <a:lnTo>
                    <a:pt x="317" y="113"/>
                  </a:lnTo>
                  <a:lnTo>
                    <a:pt x="299" y="190"/>
                  </a:lnTo>
                  <a:lnTo>
                    <a:pt x="279" y="282"/>
                  </a:lnTo>
                  <a:lnTo>
                    <a:pt x="254" y="385"/>
                  </a:lnTo>
                  <a:lnTo>
                    <a:pt x="228" y="493"/>
                  </a:lnTo>
                  <a:lnTo>
                    <a:pt x="200" y="606"/>
                  </a:lnTo>
                  <a:lnTo>
                    <a:pt x="171" y="718"/>
                  </a:lnTo>
                  <a:lnTo>
                    <a:pt x="143" y="826"/>
                  </a:lnTo>
                  <a:lnTo>
                    <a:pt x="114" y="927"/>
                  </a:lnTo>
                  <a:lnTo>
                    <a:pt x="86" y="1016"/>
                  </a:lnTo>
                  <a:lnTo>
                    <a:pt x="61" y="1091"/>
                  </a:lnTo>
                  <a:lnTo>
                    <a:pt x="37" y="1146"/>
                  </a:lnTo>
                  <a:lnTo>
                    <a:pt x="17" y="1181"/>
                  </a:lnTo>
                  <a:lnTo>
                    <a:pt x="0" y="11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7694613" y="4044951"/>
              <a:ext cx="920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2" y="42"/>
                </a:cxn>
                <a:cxn ang="0">
                  <a:pos x="24" y="59"/>
                </a:cxn>
                <a:cxn ang="0">
                  <a:pos x="39" y="70"/>
                </a:cxn>
                <a:cxn ang="0">
                  <a:pos x="58" y="68"/>
                </a:cxn>
                <a:cxn ang="0">
                  <a:pos x="85" y="50"/>
                </a:cxn>
                <a:cxn ang="0">
                  <a:pos x="116" y="8"/>
                </a:cxn>
                <a:cxn ang="0">
                  <a:pos x="113" y="12"/>
                </a:cxn>
                <a:cxn ang="0">
                  <a:pos x="102" y="21"/>
                </a:cxn>
                <a:cxn ang="0">
                  <a:pos x="87" y="32"/>
                </a:cxn>
                <a:cxn ang="0">
                  <a:pos x="70" y="42"/>
                </a:cxn>
                <a:cxn ang="0">
                  <a:pos x="50" y="47"/>
                </a:cxn>
                <a:cxn ang="0">
                  <a:pos x="31" y="44"/>
                </a:cxn>
                <a:cxn ang="0">
                  <a:pos x="14" y="30"/>
                </a:cxn>
                <a:cxn ang="0">
                  <a:pos x="0" y="0"/>
                </a:cxn>
              </a:cxnLst>
              <a:rect l="0" t="0" r="r" b="b"/>
              <a:pathLst>
                <a:path w="116" h="70">
                  <a:moveTo>
                    <a:pt x="0" y="0"/>
                  </a:moveTo>
                  <a:lnTo>
                    <a:pt x="1" y="7"/>
                  </a:lnTo>
                  <a:lnTo>
                    <a:pt x="5" y="22"/>
                  </a:lnTo>
                  <a:lnTo>
                    <a:pt x="12" y="42"/>
                  </a:lnTo>
                  <a:lnTo>
                    <a:pt x="24" y="59"/>
                  </a:lnTo>
                  <a:lnTo>
                    <a:pt x="39" y="70"/>
                  </a:lnTo>
                  <a:lnTo>
                    <a:pt x="58" y="68"/>
                  </a:lnTo>
                  <a:lnTo>
                    <a:pt x="85" y="50"/>
                  </a:lnTo>
                  <a:lnTo>
                    <a:pt x="116" y="8"/>
                  </a:lnTo>
                  <a:lnTo>
                    <a:pt x="113" y="12"/>
                  </a:lnTo>
                  <a:lnTo>
                    <a:pt x="102" y="21"/>
                  </a:lnTo>
                  <a:lnTo>
                    <a:pt x="87" y="32"/>
                  </a:lnTo>
                  <a:lnTo>
                    <a:pt x="70" y="42"/>
                  </a:lnTo>
                  <a:lnTo>
                    <a:pt x="50" y="47"/>
                  </a:lnTo>
                  <a:lnTo>
                    <a:pt x="31" y="44"/>
                  </a:lnTo>
                  <a:lnTo>
                    <a:pt x="1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7835900" y="4005263"/>
              <a:ext cx="444500" cy="16351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" y="29"/>
                </a:cxn>
                <a:cxn ang="0">
                  <a:pos x="6" y="32"/>
                </a:cxn>
                <a:cxn ang="0">
                  <a:pos x="14" y="35"/>
                </a:cxn>
                <a:cxn ang="0">
                  <a:pos x="27" y="40"/>
                </a:cxn>
                <a:cxn ang="0">
                  <a:pos x="42" y="46"/>
                </a:cxn>
                <a:cxn ang="0">
                  <a:pos x="63" y="53"/>
                </a:cxn>
                <a:cxn ang="0">
                  <a:pos x="87" y="63"/>
                </a:cxn>
                <a:cxn ang="0">
                  <a:pos x="117" y="74"/>
                </a:cxn>
                <a:cxn ang="0">
                  <a:pos x="151" y="86"/>
                </a:cxn>
                <a:cxn ang="0">
                  <a:pos x="191" y="99"/>
                </a:cxn>
                <a:cxn ang="0">
                  <a:pos x="237" y="113"/>
                </a:cxn>
                <a:cxn ang="0">
                  <a:pos x="289" y="129"/>
                </a:cxn>
                <a:cxn ang="0">
                  <a:pos x="346" y="147"/>
                </a:cxn>
                <a:cxn ang="0">
                  <a:pos x="411" y="165"/>
                </a:cxn>
                <a:cxn ang="0">
                  <a:pos x="481" y="186"/>
                </a:cxn>
                <a:cxn ang="0">
                  <a:pos x="559" y="207"/>
                </a:cxn>
                <a:cxn ang="0">
                  <a:pos x="557" y="203"/>
                </a:cxn>
                <a:cxn ang="0">
                  <a:pos x="548" y="194"/>
                </a:cxn>
                <a:cxn ang="0">
                  <a:pos x="535" y="180"/>
                </a:cxn>
                <a:cxn ang="0">
                  <a:pos x="517" y="162"/>
                </a:cxn>
                <a:cxn ang="0">
                  <a:pos x="494" y="142"/>
                </a:cxn>
                <a:cxn ang="0">
                  <a:pos x="466" y="119"/>
                </a:cxn>
                <a:cxn ang="0">
                  <a:pos x="435" y="96"/>
                </a:cxn>
                <a:cxn ang="0">
                  <a:pos x="399" y="73"/>
                </a:cxn>
                <a:cxn ang="0">
                  <a:pos x="360" y="52"/>
                </a:cxn>
                <a:cxn ang="0">
                  <a:pos x="317" y="33"/>
                </a:cxn>
                <a:cxn ang="0">
                  <a:pos x="271" y="18"/>
                </a:cxn>
                <a:cxn ang="0">
                  <a:pos x="222" y="6"/>
                </a:cxn>
                <a:cxn ang="0">
                  <a:pos x="170" y="0"/>
                </a:cxn>
                <a:cxn ang="0">
                  <a:pos x="116" y="2"/>
                </a:cxn>
                <a:cxn ang="0">
                  <a:pos x="59" y="11"/>
                </a:cxn>
                <a:cxn ang="0">
                  <a:pos x="0" y="28"/>
                </a:cxn>
              </a:cxnLst>
              <a:rect l="0" t="0" r="r" b="b"/>
              <a:pathLst>
                <a:path w="559" h="207">
                  <a:moveTo>
                    <a:pt x="0" y="28"/>
                  </a:moveTo>
                  <a:lnTo>
                    <a:pt x="2" y="29"/>
                  </a:lnTo>
                  <a:lnTo>
                    <a:pt x="6" y="32"/>
                  </a:lnTo>
                  <a:lnTo>
                    <a:pt x="14" y="35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63" y="53"/>
                  </a:lnTo>
                  <a:lnTo>
                    <a:pt x="87" y="63"/>
                  </a:lnTo>
                  <a:lnTo>
                    <a:pt x="117" y="74"/>
                  </a:lnTo>
                  <a:lnTo>
                    <a:pt x="151" y="86"/>
                  </a:lnTo>
                  <a:lnTo>
                    <a:pt x="191" y="99"/>
                  </a:lnTo>
                  <a:lnTo>
                    <a:pt x="237" y="113"/>
                  </a:lnTo>
                  <a:lnTo>
                    <a:pt x="289" y="129"/>
                  </a:lnTo>
                  <a:lnTo>
                    <a:pt x="346" y="147"/>
                  </a:lnTo>
                  <a:lnTo>
                    <a:pt x="411" y="165"/>
                  </a:lnTo>
                  <a:lnTo>
                    <a:pt x="481" y="186"/>
                  </a:lnTo>
                  <a:lnTo>
                    <a:pt x="559" y="207"/>
                  </a:lnTo>
                  <a:lnTo>
                    <a:pt x="557" y="203"/>
                  </a:lnTo>
                  <a:lnTo>
                    <a:pt x="548" y="194"/>
                  </a:lnTo>
                  <a:lnTo>
                    <a:pt x="535" y="180"/>
                  </a:lnTo>
                  <a:lnTo>
                    <a:pt x="517" y="162"/>
                  </a:lnTo>
                  <a:lnTo>
                    <a:pt x="494" y="142"/>
                  </a:lnTo>
                  <a:lnTo>
                    <a:pt x="466" y="119"/>
                  </a:lnTo>
                  <a:lnTo>
                    <a:pt x="435" y="96"/>
                  </a:lnTo>
                  <a:lnTo>
                    <a:pt x="399" y="73"/>
                  </a:lnTo>
                  <a:lnTo>
                    <a:pt x="360" y="52"/>
                  </a:lnTo>
                  <a:lnTo>
                    <a:pt x="317" y="33"/>
                  </a:lnTo>
                  <a:lnTo>
                    <a:pt x="271" y="18"/>
                  </a:lnTo>
                  <a:lnTo>
                    <a:pt x="222" y="6"/>
                  </a:lnTo>
                  <a:lnTo>
                    <a:pt x="170" y="0"/>
                  </a:lnTo>
                  <a:lnTo>
                    <a:pt x="116" y="2"/>
                  </a:lnTo>
                  <a:lnTo>
                    <a:pt x="59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6972300" y="3903663"/>
              <a:ext cx="696912" cy="134938"/>
            </a:xfrm>
            <a:custGeom>
              <a:avLst/>
              <a:gdLst/>
              <a:ahLst/>
              <a:cxnLst>
                <a:cxn ang="0">
                  <a:pos x="880" y="170"/>
                </a:cxn>
                <a:cxn ang="0">
                  <a:pos x="877" y="170"/>
                </a:cxn>
                <a:cxn ang="0">
                  <a:pos x="870" y="169"/>
                </a:cxn>
                <a:cxn ang="0">
                  <a:pos x="860" y="168"/>
                </a:cxn>
                <a:cxn ang="0">
                  <a:pos x="846" y="167"/>
                </a:cxn>
                <a:cxn ang="0">
                  <a:pos x="829" y="164"/>
                </a:cxn>
                <a:cxn ang="0">
                  <a:pos x="808" y="162"/>
                </a:cxn>
                <a:cxn ang="0">
                  <a:pos x="784" y="160"/>
                </a:cxn>
                <a:cxn ang="0">
                  <a:pos x="757" y="156"/>
                </a:cxn>
                <a:cxn ang="0">
                  <a:pos x="729" y="153"/>
                </a:cxn>
                <a:cxn ang="0">
                  <a:pos x="697" y="149"/>
                </a:cxn>
                <a:cxn ang="0">
                  <a:pos x="664" y="146"/>
                </a:cxn>
                <a:cxn ang="0">
                  <a:pos x="629" y="141"/>
                </a:cxn>
                <a:cxn ang="0">
                  <a:pos x="594" y="137"/>
                </a:cxn>
                <a:cxn ang="0">
                  <a:pos x="557" y="131"/>
                </a:cxn>
                <a:cxn ang="0">
                  <a:pos x="519" y="126"/>
                </a:cxn>
                <a:cxn ang="0">
                  <a:pos x="481" y="121"/>
                </a:cxn>
                <a:cxn ang="0">
                  <a:pos x="442" y="115"/>
                </a:cxn>
                <a:cxn ang="0">
                  <a:pos x="402" y="108"/>
                </a:cxn>
                <a:cxn ang="0">
                  <a:pos x="364" y="102"/>
                </a:cxn>
                <a:cxn ang="0">
                  <a:pos x="326" y="95"/>
                </a:cxn>
                <a:cxn ang="0">
                  <a:pos x="288" y="88"/>
                </a:cxn>
                <a:cxn ang="0">
                  <a:pos x="252" y="81"/>
                </a:cxn>
                <a:cxn ang="0">
                  <a:pos x="217" y="73"/>
                </a:cxn>
                <a:cxn ang="0">
                  <a:pos x="183" y="66"/>
                </a:cxn>
                <a:cxn ang="0">
                  <a:pos x="151" y="58"/>
                </a:cxn>
                <a:cxn ang="0">
                  <a:pos x="121" y="50"/>
                </a:cxn>
                <a:cxn ang="0">
                  <a:pos x="93" y="42"/>
                </a:cxn>
                <a:cxn ang="0">
                  <a:pos x="69" y="34"/>
                </a:cxn>
                <a:cxn ang="0">
                  <a:pos x="47" y="26"/>
                </a:cxn>
                <a:cxn ang="0">
                  <a:pos x="28" y="17"/>
                </a:cxn>
                <a:cxn ang="0">
                  <a:pos x="12" y="9"/>
                </a:cxn>
                <a:cxn ang="0">
                  <a:pos x="0" y="0"/>
                </a:cxn>
                <a:cxn ang="0">
                  <a:pos x="880" y="170"/>
                </a:cxn>
              </a:cxnLst>
              <a:rect l="0" t="0" r="r" b="b"/>
              <a:pathLst>
                <a:path w="880" h="170">
                  <a:moveTo>
                    <a:pt x="880" y="170"/>
                  </a:moveTo>
                  <a:lnTo>
                    <a:pt x="877" y="170"/>
                  </a:lnTo>
                  <a:lnTo>
                    <a:pt x="870" y="169"/>
                  </a:lnTo>
                  <a:lnTo>
                    <a:pt x="860" y="168"/>
                  </a:lnTo>
                  <a:lnTo>
                    <a:pt x="846" y="167"/>
                  </a:lnTo>
                  <a:lnTo>
                    <a:pt x="829" y="164"/>
                  </a:lnTo>
                  <a:lnTo>
                    <a:pt x="808" y="162"/>
                  </a:lnTo>
                  <a:lnTo>
                    <a:pt x="784" y="160"/>
                  </a:lnTo>
                  <a:lnTo>
                    <a:pt x="757" y="156"/>
                  </a:lnTo>
                  <a:lnTo>
                    <a:pt x="729" y="153"/>
                  </a:lnTo>
                  <a:lnTo>
                    <a:pt x="697" y="149"/>
                  </a:lnTo>
                  <a:lnTo>
                    <a:pt x="664" y="146"/>
                  </a:lnTo>
                  <a:lnTo>
                    <a:pt x="629" y="141"/>
                  </a:lnTo>
                  <a:lnTo>
                    <a:pt x="594" y="137"/>
                  </a:lnTo>
                  <a:lnTo>
                    <a:pt x="557" y="131"/>
                  </a:lnTo>
                  <a:lnTo>
                    <a:pt x="519" y="126"/>
                  </a:lnTo>
                  <a:lnTo>
                    <a:pt x="481" y="121"/>
                  </a:lnTo>
                  <a:lnTo>
                    <a:pt x="442" y="115"/>
                  </a:lnTo>
                  <a:lnTo>
                    <a:pt x="402" y="108"/>
                  </a:lnTo>
                  <a:lnTo>
                    <a:pt x="364" y="102"/>
                  </a:lnTo>
                  <a:lnTo>
                    <a:pt x="326" y="95"/>
                  </a:lnTo>
                  <a:lnTo>
                    <a:pt x="288" y="88"/>
                  </a:lnTo>
                  <a:lnTo>
                    <a:pt x="252" y="81"/>
                  </a:lnTo>
                  <a:lnTo>
                    <a:pt x="217" y="73"/>
                  </a:lnTo>
                  <a:lnTo>
                    <a:pt x="183" y="66"/>
                  </a:lnTo>
                  <a:lnTo>
                    <a:pt x="151" y="58"/>
                  </a:lnTo>
                  <a:lnTo>
                    <a:pt x="121" y="50"/>
                  </a:lnTo>
                  <a:lnTo>
                    <a:pt x="93" y="42"/>
                  </a:lnTo>
                  <a:lnTo>
                    <a:pt x="69" y="34"/>
                  </a:lnTo>
                  <a:lnTo>
                    <a:pt x="47" y="26"/>
                  </a:lnTo>
                  <a:lnTo>
                    <a:pt x="28" y="17"/>
                  </a:lnTo>
                  <a:lnTo>
                    <a:pt x="12" y="9"/>
                  </a:lnTo>
                  <a:lnTo>
                    <a:pt x="0" y="0"/>
                  </a:lnTo>
                  <a:lnTo>
                    <a:pt x="880" y="17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7058025" y="3881438"/>
              <a:ext cx="593725" cy="1254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47" y="159"/>
                </a:cxn>
                <a:cxn ang="0">
                  <a:pos x="744" y="157"/>
                </a:cxn>
                <a:cxn ang="0">
                  <a:pos x="737" y="150"/>
                </a:cxn>
                <a:cxn ang="0">
                  <a:pos x="726" y="140"/>
                </a:cxn>
                <a:cxn ang="0">
                  <a:pos x="708" y="127"/>
                </a:cxn>
                <a:cxn ang="0">
                  <a:pos x="687" y="112"/>
                </a:cxn>
                <a:cxn ang="0">
                  <a:pos x="658" y="96"/>
                </a:cxn>
                <a:cxn ang="0">
                  <a:pos x="623" y="78"/>
                </a:cxn>
                <a:cxn ang="0">
                  <a:pos x="583" y="62"/>
                </a:cxn>
                <a:cxn ang="0">
                  <a:pos x="536" y="46"/>
                </a:cxn>
                <a:cxn ang="0">
                  <a:pos x="483" y="31"/>
                </a:cxn>
                <a:cxn ang="0">
                  <a:pos x="421" y="18"/>
                </a:cxn>
                <a:cxn ang="0">
                  <a:pos x="352" y="8"/>
                </a:cxn>
                <a:cxn ang="0">
                  <a:pos x="276" y="2"/>
                </a:cxn>
                <a:cxn ang="0">
                  <a:pos x="192" y="0"/>
                </a:cxn>
                <a:cxn ang="0">
                  <a:pos x="100" y="3"/>
                </a:cxn>
                <a:cxn ang="0">
                  <a:pos x="0" y="11"/>
                </a:cxn>
              </a:cxnLst>
              <a:rect l="0" t="0" r="r" b="b"/>
              <a:pathLst>
                <a:path w="747" h="159">
                  <a:moveTo>
                    <a:pt x="0" y="11"/>
                  </a:moveTo>
                  <a:lnTo>
                    <a:pt x="747" y="159"/>
                  </a:lnTo>
                  <a:lnTo>
                    <a:pt x="744" y="157"/>
                  </a:lnTo>
                  <a:lnTo>
                    <a:pt x="737" y="150"/>
                  </a:lnTo>
                  <a:lnTo>
                    <a:pt x="726" y="140"/>
                  </a:lnTo>
                  <a:lnTo>
                    <a:pt x="708" y="127"/>
                  </a:lnTo>
                  <a:lnTo>
                    <a:pt x="687" y="112"/>
                  </a:lnTo>
                  <a:lnTo>
                    <a:pt x="658" y="96"/>
                  </a:lnTo>
                  <a:lnTo>
                    <a:pt x="623" y="78"/>
                  </a:lnTo>
                  <a:lnTo>
                    <a:pt x="583" y="62"/>
                  </a:lnTo>
                  <a:lnTo>
                    <a:pt x="536" y="46"/>
                  </a:lnTo>
                  <a:lnTo>
                    <a:pt x="483" y="31"/>
                  </a:lnTo>
                  <a:lnTo>
                    <a:pt x="421" y="18"/>
                  </a:lnTo>
                  <a:lnTo>
                    <a:pt x="352" y="8"/>
                  </a:lnTo>
                  <a:lnTo>
                    <a:pt x="276" y="2"/>
                  </a:lnTo>
                  <a:lnTo>
                    <a:pt x="192" y="0"/>
                  </a:lnTo>
                  <a:lnTo>
                    <a:pt x="100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7381875" y="3176588"/>
              <a:ext cx="377825" cy="2460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8" name="Freeform 46"/>
            <p:cNvSpPr>
              <a:spLocks/>
            </p:cNvSpPr>
            <p:nvPr/>
          </p:nvSpPr>
          <p:spPr bwMode="auto">
            <a:xfrm>
              <a:off x="7278688" y="3679826"/>
              <a:ext cx="306387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3" y="11"/>
                </a:cxn>
                <a:cxn ang="0">
                  <a:pos x="52" y="31"/>
                </a:cxn>
                <a:cxn ang="0">
                  <a:pos x="89" y="18"/>
                </a:cxn>
                <a:cxn ang="0">
                  <a:pos x="128" y="12"/>
                </a:cxn>
                <a:cxn ang="0">
                  <a:pos x="147" y="33"/>
                </a:cxn>
                <a:cxn ang="0">
                  <a:pos x="178" y="28"/>
                </a:cxn>
                <a:cxn ang="0">
                  <a:pos x="218" y="37"/>
                </a:cxn>
                <a:cxn ang="0">
                  <a:pos x="239" y="18"/>
                </a:cxn>
                <a:cxn ang="0">
                  <a:pos x="283" y="43"/>
                </a:cxn>
                <a:cxn ang="0">
                  <a:pos x="312" y="77"/>
                </a:cxn>
                <a:cxn ang="0">
                  <a:pos x="370" y="52"/>
                </a:cxn>
                <a:cxn ang="0">
                  <a:pos x="385" y="97"/>
                </a:cxn>
                <a:cxn ang="0">
                  <a:pos x="0" y="0"/>
                </a:cxn>
              </a:cxnLst>
              <a:rect l="0" t="0" r="r" b="b"/>
              <a:pathLst>
                <a:path w="385" h="97">
                  <a:moveTo>
                    <a:pt x="0" y="0"/>
                  </a:moveTo>
                  <a:lnTo>
                    <a:pt x="12" y="22"/>
                  </a:lnTo>
                  <a:lnTo>
                    <a:pt x="33" y="11"/>
                  </a:lnTo>
                  <a:lnTo>
                    <a:pt x="52" y="31"/>
                  </a:lnTo>
                  <a:lnTo>
                    <a:pt x="89" y="18"/>
                  </a:lnTo>
                  <a:lnTo>
                    <a:pt x="128" y="12"/>
                  </a:lnTo>
                  <a:lnTo>
                    <a:pt x="147" y="33"/>
                  </a:lnTo>
                  <a:lnTo>
                    <a:pt x="178" y="28"/>
                  </a:lnTo>
                  <a:lnTo>
                    <a:pt x="218" y="37"/>
                  </a:lnTo>
                  <a:lnTo>
                    <a:pt x="239" y="18"/>
                  </a:lnTo>
                  <a:lnTo>
                    <a:pt x="283" y="43"/>
                  </a:lnTo>
                  <a:lnTo>
                    <a:pt x="312" y="77"/>
                  </a:lnTo>
                  <a:lnTo>
                    <a:pt x="370" y="52"/>
                  </a:lnTo>
                  <a:lnTo>
                    <a:pt x="385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9" name="Freeform 47"/>
            <p:cNvSpPr>
              <a:spLocks/>
            </p:cNvSpPr>
            <p:nvPr/>
          </p:nvSpPr>
          <p:spPr bwMode="auto">
            <a:xfrm>
              <a:off x="7315200" y="3609976"/>
              <a:ext cx="307975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5"/>
                </a:cxn>
                <a:cxn ang="0">
                  <a:pos x="128" y="8"/>
                </a:cxn>
                <a:cxn ang="0">
                  <a:pos x="148" y="27"/>
                </a:cxn>
                <a:cxn ang="0">
                  <a:pos x="179" y="22"/>
                </a:cxn>
                <a:cxn ang="0">
                  <a:pos x="219" y="30"/>
                </a:cxn>
                <a:cxn ang="0">
                  <a:pos x="240" y="10"/>
                </a:cxn>
                <a:cxn ang="0">
                  <a:pos x="284" y="33"/>
                </a:cxn>
                <a:cxn ang="0">
                  <a:pos x="314" y="68"/>
                </a:cxn>
                <a:cxn ang="0">
                  <a:pos x="373" y="40"/>
                </a:cxn>
                <a:cxn ang="0">
                  <a:pos x="389" y="85"/>
                </a:cxn>
                <a:cxn ang="0">
                  <a:pos x="0" y="0"/>
                </a:cxn>
              </a:cxnLst>
              <a:rect l="0" t="0" r="r" b="b"/>
              <a:pathLst>
                <a:path w="389" h="85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5"/>
                  </a:lnTo>
                  <a:lnTo>
                    <a:pt x="128" y="8"/>
                  </a:lnTo>
                  <a:lnTo>
                    <a:pt x="148" y="27"/>
                  </a:lnTo>
                  <a:lnTo>
                    <a:pt x="179" y="22"/>
                  </a:lnTo>
                  <a:lnTo>
                    <a:pt x="219" y="30"/>
                  </a:lnTo>
                  <a:lnTo>
                    <a:pt x="240" y="10"/>
                  </a:lnTo>
                  <a:lnTo>
                    <a:pt x="284" y="33"/>
                  </a:lnTo>
                  <a:lnTo>
                    <a:pt x="314" y="68"/>
                  </a:lnTo>
                  <a:lnTo>
                    <a:pt x="373" y="40"/>
                  </a:lnTo>
                  <a:lnTo>
                    <a:pt x="38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0" name="Freeform 48"/>
            <p:cNvSpPr>
              <a:spLocks/>
            </p:cNvSpPr>
            <p:nvPr/>
          </p:nvSpPr>
          <p:spPr bwMode="auto">
            <a:xfrm>
              <a:off x="7327900" y="3540126"/>
              <a:ext cx="306387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6"/>
                </a:cxn>
                <a:cxn ang="0">
                  <a:pos x="128" y="9"/>
                </a:cxn>
                <a:cxn ang="0">
                  <a:pos x="148" y="30"/>
                </a:cxn>
                <a:cxn ang="0">
                  <a:pos x="179" y="25"/>
                </a:cxn>
                <a:cxn ang="0">
                  <a:pos x="219" y="33"/>
                </a:cxn>
                <a:cxn ang="0">
                  <a:pos x="240" y="15"/>
                </a:cxn>
                <a:cxn ang="0">
                  <a:pos x="284" y="39"/>
                </a:cxn>
                <a:cxn ang="0">
                  <a:pos x="313" y="73"/>
                </a:cxn>
                <a:cxn ang="0">
                  <a:pos x="372" y="47"/>
                </a:cxn>
                <a:cxn ang="0">
                  <a:pos x="388" y="92"/>
                </a:cxn>
                <a:cxn ang="0">
                  <a:pos x="0" y="0"/>
                </a:cxn>
              </a:cxnLst>
              <a:rect l="0" t="0" r="r" b="b"/>
              <a:pathLst>
                <a:path w="388" h="92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6"/>
                  </a:lnTo>
                  <a:lnTo>
                    <a:pt x="128" y="9"/>
                  </a:lnTo>
                  <a:lnTo>
                    <a:pt x="148" y="30"/>
                  </a:lnTo>
                  <a:lnTo>
                    <a:pt x="179" y="25"/>
                  </a:lnTo>
                  <a:lnTo>
                    <a:pt x="219" y="33"/>
                  </a:lnTo>
                  <a:lnTo>
                    <a:pt x="240" y="15"/>
                  </a:lnTo>
                  <a:lnTo>
                    <a:pt x="284" y="39"/>
                  </a:lnTo>
                  <a:lnTo>
                    <a:pt x="313" y="73"/>
                  </a:lnTo>
                  <a:lnTo>
                    <a:pt x="372" y="47"/>
                  </a:lnTo>
                  <a:lnTo>
                    <a:pt x="388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7813675" y="2830513"/>
              <a:ext cx="787400" cy="1038225"/>
            </a:xfrm>
            <a:custGeom>
              <a:avLst/>
              <a:gdLst/>
              <a:ahLst/>
              <a:cxnLst>
                <a:cxn ang="0">
                  <a:pos x="666" y="1031"/>
                </a:cxn>
                <a:cxn ang="0">
                  <a:pos x="661" y="1028"/>
                </a:cxn>
                <a:cxn ang="0">
                  <a:pos x="646" y="1017"/>
                </a:cxn>
                <a:cxn ang="0">
                  <a:pos x="623" y="1003"/>
                </a:cxn>
                <a:cxn ang="0">
                  <a:pos x="592" y="986"/>
                </a:cxn>
                <a:cxn ang="0">
                  <a:pos x="555" y="970"/>
                </a:cxn>
                <a:cxn ang="0">
                  <a:pos x="513" y="954"/>
                </a:cxn>
                <a:cxn ang="0">
                  <a:pos x="465" y="942"/>
                </a:cxn>
                <a:cxn ang="0">
                  <a:pos x="415" y="936"/>
                </a:cxn>
                <a:cxn ang="0">
                  <a:pos x="362" y="937"/>
                </a:cxn>
                <a:cxn ang="0">
                  <a:pos x="306" y="947"/>
                </a:cxn>
                <a:cxn ang="0">
                  <a:pos x="251" y="968"/>
                </a:cxn>
                <a:cxn ang="0">
                  <a:pos x="196" y="1002"/>
                </a:cxn>
                <a:cxn ang="0">
                  <a:pos x="143" y="1051"/>
                </a:cxn>
                <a:cxn ang="0">
                  <a:pos x="91" y="1118"/>
                </a:cxn>
                <a:cxn ang="0">
                  <a:pos x="43" y="1203"/>
                </a:cxn>
                <a:cxn ang="0">
                  <a:pos x="0" y="1309"/>
                </a:cxn>
                <a:cxn ang="0">
                  <a:pos x="307" y="360"/>
                </a:cxn>
                <a:cxn ang="0">
                  <a:pos x="311" y="354"/>
                </a:cxn>
                <a:cxn ang="0">
                  <a:pos x="322" y="335"/>
                </a:cxn>
                <a:cxn ang="0">
                  <a:pos x="340" y="309"/>
                </a:cxn>
                <a:cxn ang="0">
                  <a:pos x="363" y="275"/>
                </a:cxn>
                <a:cxn ang="0">
                  <a:pos x="393" y="237"/>
                </a:cxn>
                <a:cxn ang="0">
                  <a:pos x="429" y="196"/>
                </a:cxn>
                <a:cxn ang="0">
                  <a:pos x="468" y="153"/>
                </a:cxn>
                <a:cxn ang="0">
                  <a:pos x="513" y="113"/>
                </a:cxn>
                <a:cxn ang="0">
                  <a:pos x="562" y="75"/>
                </a:cxn>
                <a:cxn ang="0">
                  <a:pos x="615" y="43"/>
                </a:cxn>
                <a:cxn ang="0">
                  <a:pos x="672" y="19"/>
                </a:cxn>
                <a:cxn ang="0">
                  <a:pos x="731" y="4"/>
                </a:cxn>
                <a:cxn ang="0">
                  <a:pos x="793" y="0"/>
                </a:cxn>
                <a:cxn ang="0">
                  <a:pos x="857" y="12"/>
                </a:cxn>
                <a:cxn ang="0">
                  <a:pos x="923" y="38"/>
                </a:cxn>
                <a:cxn ang="0">
                  <a:pos x="991" y="82"/>
                </a:cxn>
                <a:cxn ang="0">
                  <a:pos x="988" y="86"/>
                </a:cxn>
                <a:cxn ang="0">
                  <a:pos x="980" y="100"/>
                </a:cxn>
                <a:cxn ang="0">
                  <a:pos x="967" y="123"/>
                </a:cxn>
                <a:cxn ang="0">
                  <a:pos x="950" y="153"/>
                </a:cxn>
                <a:cxn ang="0">
                  <a:pos x="929" y="192"/>
                </a:cxn>
                <a:cxn ang="0">
                  <a:pos x="905" y="239"/>
                </a:cxn>
                <a:cxn ang="0">
                  <a:pos x="879" y="293"/>
                </a:cxn>
                <a:cxn ang="0">
                  <a:pos x="853" y="353"/>
                </a:cxn>
                <a:cxn ang="0">
                  <a:pos x="825" y="419"/>
                </a:cxn>
                <a:cxn ang="0">
                  <a:pos x="796" y="492"/>
                </a:cxn>
                <a:cxn ang="0">
                  <a:pos x="770" y="570"/>
                </a:cxn>
                <a:cxn ang="0">
                  <a:pos x="743" y="653"/>
                </a:cxn>
                <a:cxn ang="0">
                  <a:pos x="719" y="742"/>
                </a:cxn>
                <a:cxn ang="0">
                  <a:pos x="698" y="834"/>
                </a:cxn>
                <a:cxn ang="0">
                  <a:pos x="680" y="931"/>
                </a:cxn>
                <a:cxn ang="0">
                  <a:pos x="666" y="1031"/>
                </a:cxn>
              </a:cxnLst>
              <a:rect l="0" t="0" r="r" b="b"/>
              <a:pathLst>
                <a:path w="991" h="1309">
                  <a:moveTo>
                    <a:pt x="666" y="1031"/>
                  </a:moveTo>
                  <a:lnTo>
                    <a:pt x="661" y="1028"/>
                  </a:lnTo>
                  <a:lnTo>
                    <a:pt x="646" y="1017"/>
                  </a:lnTo>
                  <a:lnTo>
                    <a:pt x="623" y="1003"/>
                  </a:lnTo>
                  <a:lnTo>
                    <a:pt x="592" y="986"/>
                  </a:lnTo>
                  <a:lnTo>
                    <a:pt x="555" y="970"/>
                  </a:lnTo>
                  <a:lnTo>
                    <a:pt x="513" y="954"/>
                  </a:lnTo>
                  <a:lnTo>
                    <a:pt x="465" y="942"/>
                  </a:lnTo>
                  <a:lnTo>
                    <a:pt x="415" y="936"/>
                  </a:lnTo>
                  <a:lnTo>
                    <a:pt x="362" y="937"/>
                  </a:lnTo>
                  <a:lnTo>
                    <a:pt x="306" y="947"/>
                  </a:lnTo>
                  <a:lnTo>
                    <a:pt x="251" y="968"/>
                  </a:lnTo>
                  <a:lnTo>
                    <a:pt x="196" y="1002"/>
                  </a:lnTo>
                  <a:lnTo>
                    <a:pt x="143" y="1051"/>
                  </a:lnTo>
                  <a:lnTo>
                    <a:pt x="91" y="1118"/>
                  </a:lnTo>
                  <a:lnTo>
                    <a:pt x="43" y="1203"/>
                  </a:lnTo>
                  <a:lnTo>
                    <a:pt x="0" y="1309"/>
                  </a:lnTo>
                  <a:lnTo>
                    <a:pt x="307" y="360"/>
                  </a:lnTo>
                  <a:lnTo>
                    <a:pt x="311" y="354"/>
                  </a:lnTo>
                  <a:lnTo>
                    <a:pt x="322" y="335"/>
                  </a:lnTo>
                  <a:lnTo>
                    <a:pt x="340" y="309"/>
                  </a:lnTo>
                  <a:lnTo>
                    <a:pt x="363" y="275"/>
                  </a:lnTo>
                  <a:lnTo>
                    <a:pt x="393" y="237"/>
                  </a:lnTo>
                  <a:lnTo>
                    <a:pt x="429" y="196"/>
                  </a:lnTo>
                  <a:lnTo>
                    <a:pt x="468" y="153"/>
                  </a:lnTo>
                  <a:lnTo>
                    <a:pt x="513" y="113"/>
                  </a:lnTo>
                  <a:lnTo>
                    <a:pt x="562" y="75"/>
                  </a:lnTo>
                  <a:lnTo>
                    <a:pt x="615" y="43"/>
                  </a:lnTo>
                  <a:lnTo>
                    <a:pt x="672" y="19"/>
                  </a:lnTo>
                  <a:lnTo>
                    <a:pt x="731" y="4"/>
                  </a:lnTo>
                  <a:lnTo>
                    <a:pt x="793" y="0"/>
                  </a:lnTo>
                  <a:lnTo>
                    <a:pt x="857" y="12"/>
                  </a:lnTo>
                  <a:lnTo>
                    <a:pt x="923" y="38"/>
                  </a:lnTo>
                  <a:lnTo>
                    <a:pt x="991" y="82"/>
                  </a:lnTo>
                  <a:lnTo>
                    <a:pt x="988" y="86"/>
                  </a:lnTo>
                  <a:lnTo>
                    <a:pt x="980" y="100"/>
                  </a:lnTo>
                  <a:lnTo>
                    <a:pt x="967" y="123"/>
                  </a:lnTo>
                  <a:lnTo>
                    <a:pt x="950" y="153"/>
                  </a:lnTo>
                  <a:lnTo>
                    <a:pt x="929" y="192"/>
                  </a:lnTo>
                  <a:lnTo>
                    <a:pt x="905" y="239"/>
                  </a:lnTo>
                  <a:lnTo>
                    <a:pt x="879" y="293"/>
                  </a:lnTo>
                  <a:lnTo>
                    <a:pt x="853" y="353"/>
                  </a:lnTo>
                  <a:lnTo>
                    <a:pt x="825" y="419"/>
                  </a:lnTo>
                  <a:lnTo>
                    <a:pt x="796" y="492"/>
                  </a:lnTo>
                  <a:lnTo>
                    <a:pt x="770" y="570"/>
                  </a:lnTo>
                  <a:lnTo>
                    <a:pt x="743" y="653"/>
                  </a:lnTo>
                  <a:lnTo>
                    <a:pt x="719" y="742"/>
                  </a:lnTo>
                  <a:lnTo>
                    <a:pt x="698" y="834"/>
                  </a:lnTo>
                  <a:lnTo>
                    <a:pt x="680" y="931"/>
                  </a:lnTo>
                  <a:lnTo>
                    <a:pt x="666" y="103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8088313" y="2814638"/>
              <a:ext cx="517525" cy="244475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2" y="303"/>
                </a:cxn>
                <a:cxn ang="0">
                  <a:pos x="10" y="290"/>
                </a:cxn>
                <a:cxn ang="0">
                  <a:pos x="21" y="269"/>
                </a:cxn>
                <a:cxn ang="0">
                  <a:pos x="40" y="242"/>
                </a:cxn>
                <a:cxn ang="0">
                  <a:pos x="62" y="212"/>
                </a:cxn>
                <a:cxn ang="0">
                  <a:pos x="89" y="180"/>
                </a:cxn>
                <a:cxn ang="0">
                  <a:pos x="123" y="148"/>
                </a:cxn>
                <a:cxn ang="0">
                  <a:pos x="160" y="116"/>
                </a:cxn>
                <a:cxn ang="0">
                  <a:pos x="204" y="87"/>
                </a:cxn>
                <a:cxn ang="0">
                  <a:pos x="252" y="62"/>
                </a:cxn>
                <a:cxn ang="0">
                  <a:pos x="305" y="43"/>
                </a:cxn>
                <a:cxn ang="0">
                  <a:pos x="364" y="32"/>
                </a:cxn>
                <a:cxn ang="0">
                  <a:pos x="428" y="29"/>
                </a:cxn>
                <a:cxn ang="0">
                  <a:pos x="497" y="37"/>
                </a:cxn>
                <a:cxn ang="0">
                  <a:pos x="572" y="59"/>
                </a:cxn>
                <a:cxn ang="0">
                  <a:pos x="652" y="94"/>
                </a:cxn>
                <a:cxn ang="0">
                  <a:pos x="646" y="90"/>
                </a:cxn>
                <a:cxn ang="0">
                  <a:pos x="631" y="81"/>
                </a:cxn>
                <a:cxn ang="0">
                  <a:pos x="607" y="68"/>
                </a:cxn>
                <a:cxn ang="0">
                  <a:pos x="576" y="52"/>
                </a:cxn>
                <a:cxn ang="0">
                  <a:pos x="538" y="36"/>
                </a:cxn>
                <a:cxn ang="0">
                  <a:pos x="494" y="21"/>
                </a:cxn>
                <a:cxn ang="0">
                  <a:pos x="446" y="10"/>
                </a:cxn>
                <a:cxn ang="0">
                  <a:pos x="395" y="2"/>
                </a:cxn>
                <a:cxn ang="0">
                  <a:pos x="342" y="0"/>
                </a:cxn>
                <a:cxn ang="0">
                  <a:pos x="287" y="7"/>
                </a:cxn>
                <a:cxn ang="0">
                  <a:pos x="232" y="24"/>
                </a:cxn>
                <a:cxn ang="0">
                  <a:pos x="179" y="50"/>
                </a:cxn>
                <a:cxn ang="0">
                  <a:pos x="129" y="92"/>
                </a:cxn>
                <a:cxn ang="0">
                  <a:pos x="80" y="147"/>
                </a:cxn>
                <a:cxn ang="0">
                  <a:pos x="38" y="218"/>
                </a:cxn>
                <a:cxn ang="0">
                  <a:pos x="0" y="308"/>
                </a:cxn>
              </a:cxnLst>
              <a:rect l="0" t="0" r="r" b="b"/>
              <a:pathLst>
                <a:path w="652" h="308">
                  <a:moveTo>
                    <a:pt x="0" y="308"/>
                  </a:moveTo>
                  <a:lnTo>
                    <a:pt x="2" y="303"/>
                  </a:lnTo>
                  <a:lnTo>
                    <a:pt x="10" y="290"/>
                  </a:lnTo>
                  <a:lnTo>
                    <a:pt x="21" y="269"/>
                  </a:lnTo>
                  <a:lnTo>
                    <a:pt x="40" y="242"/>
                  </a:lnTo>
                  <a:lnTo>
                    <a:pt x="62" y="212"/>
                  </a:lnTo>
                  <a:lnTo>
                    <a:pt x="89" y="180"/>
                  </a:lnTo>
                  <a:lnTo>
                    <a:pt x="123" y="148"/>
                  </a:lnTo>
                  <a:lnTo>
                    <a:pt x="160" y="116"/>
                  </a:lnTo>
                  <a:lnTo>
                    <a:pt x="204" y="87"/>
                  </a:lnTo>
                  <a:lnTo>
                    <a:pt x="252" y="62"/>
                  </a:lnTo>
                  <a:lnTo>
                    <a:pt x="305" y="43"/>
                  </a:lnTo>
                  <a:lnTo>
                    <a:pt x="364" y="32"/>
                  </a:lnTo>
                  <a:lnTo>
                    <a:pt x="428" y="29"/>
                  </a:lnTo>
                  <a:lnTo>
                    <a:pt x="497" y="37"/>
                  </a:lnTo>
                  <a:lnTo>
                    <a:pt x="572" y="59"/>
                  </a:lnTo>
                  <a:lnTo>
                    <a:pt x="652" y="94"/>
                  </a:lnTo>
                  <a:lnTo>
                    <a:pt x="646" y="90"/>
                  </a:lnTo>
                  <a:lnTo>
                    <a:pt x="631" y="81"/>
                  </a:lnTo>
                  <a:lnTo>
                    <a:pt x="607" y="68"/>
                  </a:lnTo>
                  <a:lnTo>
                    <a:pt x="576" y="52"/>
                  </a:lnTo>
                  <a:lnTo>
                    <a:pt x="538" y="36"/>
                  </a:lnTo>
                  <a:lnTo>
                    <a:pt x="494" y="21"/>
                  </a:lnTo>
                  <a:lnTo>
                    <a:pt x="446" y="10"/>
                  </a:lnTo>
                  <a:lnTo>
                    <a:pt x="395" y="2"/>
                  </a:lnTo>
                  <a:lnTo>
                    <a:pt x="342" y="0"/>
                  </a:lnTo>
                  <a:lnTo>
                    <a:pt x="287" y="7"/>
                  </a:lnTo>
                  <a:lnTo>
                    <a:pt x="232" y="24"/>
                  </a:lnTo>
                  <a:lnTo>
                    <a:pt x="179" y="50"/>
                  </a:lnTo>
                  <a:lnTo>
                    <a:pt x="129" y="92"/>
                  </a:lnTo>
                  <a:lnTo>
                    <a:pt x="80" y="147"/>
                  </a:lnTo>
                  <a:lnTo>
                    <a:pt x="38" y="21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3" name="Freeform 51"/>
            <p:cNvSpPr>
              <a:spLocks/>
            </p:cNvSpPr>
            <p:nvPr/>
          </p:nvSpPr>
          <p:spPr bwMode="auto">
            <a:xfrm>
              <a:off x="8412163" y="2916238"/>
              <a:ext cx="176212" cy="5111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19" y="5"/>
                </a:cxn>
                <a:cxn ang="0">
                  <a:pos x="211" y="18"/>
                </a:cxn>
                <a:cxn ang="0">
                  <a:pos x="199" y="40"/>
                </a:cxn>
                <a:cxn ang="0">
                  <a:pos x="183" y="67"/>
                </a:cxn>
                <a:cxn ang="0">
                  <a:pos x="163" y="102"/>
                </a:cxn>
                <a:cxn ang="0">
                  <a:pos x="142" y="141"/>
                </a:cxn>
                <a:cxn ang="0">
                  <a:pos x="120" y="185"/>
                </a:cxn>
                <a:cxn ang="0">
                  <a:pos x="97" y="233"/>
                </a:cxn>
                <a:cxn ang="0">
                  <a:pos x="75" y="283"/>
                </a:cxn>
                <a:cxn ang="0">
                  <a:pos x="55" y="336"/>
                </a:cxn>
                <a:cxn ang="0">
                  <a:pos x="36" y="390"/>
                </a:cxn>
                <a:cxn ang="0">
                  <a:pos x="20" y="443"/>
                </a:cxn>
                <a:cxn ang="0">
                  <a:pos x="8" y="497"/>
                </a:cxn>
                <a:cxn ang="0">
                  <a:pos x="2" y="549"/>
                </a:cxn>
                <a:cxn ang="0">
                  <a:pos x="0" y="598"/>
                </a:cxn>
                <a:cxn ang="0">
                  <a:pos x="5" y="645"/>
                </a:cxn>
                <a:cxn ang="0">
                  <a:pos x="5" y="642"/>
                </a:cxn>
                <a:cxn ang="0">
                  <a:pos x="7" y="632"/>
                </a:cxn>
                <a:cxn ang="0">
                  <a:pos x="10" y="616"/>
                </a:cxn>
                <a:cxn ang="0">
                  <a:pos x="14" y="594"/>
                </a:cxn>
                <a:cxn ang="0">
                  <a:pos x="20" y="566"/>
                </a:cxn>
                <a:cxn ang="0">
                  <a:pos x="27" y="534"/>
                </a:cxn>
                <a:cxn ang="0">
                  <a:pos x="36" y="496"/>
                </a:cxn>
                <a:cxn ang="0">
                  <a:pos x="47" y="454"/>
                </a:cxn>
                <a:cxn ang="0">
                  <a:pos x="60" y="408"/>
                </a:cxn>
                <a:cxn ang="0">
                  <a:pos x="75" y="357"/>
                </a:cxn>
                <a:cxn ang="0">
                  <a:pos x="93" y="304"/>
                </a:cxn>
                <a:cxn ang="0">
                  <a:pos x="113" y="248"/>
                </a:cxn>
                <a:cxn ang="0">
                  <a:pos x="136" y="189"/>
                </a:cxn>
                <a:cxn ang="0">
                  <a:pos x="162" y="128"/>
                </a:cxn>
                <a:cxn ang="0">
                  <a:pos x="191" y="65"/>
                </a:cxn>
                <a:cxn ang="0">
                  <a:pos x="223" y="0"/>
                </a:cxn>
              </a:cxnLst>
              <a:rect l="0" t="0" r="r" b="b"/>
              <a:pathLst>
                <a:path w="223" h="645">
                  <a:moveTo>
                    <a:pt x="223" y="0"/>
                  </a:moveTo>
                  <a:lnTo>
                    <a:pt x="219" y="5"/>
                  </a:lnTo>
                  <a:lnTo>
                    <a:pt x="211" y="18"/>
                  </a:lnTo>
                  <a:lnTo>
                    <a:pt x="199" y="40"/>
                  </a:lnTo>
                  <a:lnTo>
                    <a:pt x="183" y="67"/>
                  </a:lnTo>
                  <a:lnTo>
                    <a:pt x="163" y="102"/>
                  </a:lnTo>
                  <a:lnTo>
                    <a:pt x="142" y="141"/>
                  </a:lnTo>
                  <a:lnTo>
                    <a:pt x="120" y="185"/>
                  </a:lnTo>
                  <a:lnTo>
                    <a:pt x="97" y="233"/>
                  </a:lnTo>
                  <a:lnTo>
                    <a:pt x="75" y="283"/>
                  </a:lnTo>
                  <a:lnTo>
                    <a:pt x="55" y="336"/>
                  </a:lnTo>
                  <a:lnTo>
                    <a:pt x="36" y="390"/>
                  </a:lnTo>
                  <a:lnTo>
                    <a:pt x="20" y="443"/>
                  </a:lnTo>
                  <a:lnTo>
                    <a:pt x="8" y="497"/>
                  </a:lnTo>
                  <a:lnTo>
                    <a:pt x="2" y="549"/>
                  </a:lnTo>
                  <a:lnTo>
                    <a:pt x="0" y="598"/>
                  </a:lnTo>
                  <a:lnTo>
                    <a:pt x="5" y="645"/>
                  </a:lnTo>
                  <a:lnTo>
                    <a:pt x="5" y="642"/>
                  </a:lnTo>
                  <a:lnTo>
                    <a:pt x="7" y="632"/>
                  </a:lnTo>
                  <a:lnTo>
                    <a:pt x="10" y="616"/>
                  </a:lnTo>
                  <a:lnTo>
                    <a:pt x="14" y="594"/>
                  </a:lnTo>
                  <a:lnTo>
                    <a:pt x="20" y="566"/>
                  </a:lnTo>
                  <a:lnTo>
                    <a:pt x="27" y="534"/>
                  </a:lnTo>
                  <a:lnTo>
                    <a:pt x="36" y="496"/>
                  </a:lnTo>
                  <a:lnTo>
                    <a:pt x="47" y="454"/>
                  </a:lnTo>
                  <a:lnTo>
                    <a:pt x="60" y="408"/>
                  </a:lnTo>
                  <a:lnTo>
                    <a:pt x="75" y="357"/>
                  </a:lnTo>
                  <a:lnTo>
                    <a:pt x="93" y="304"/>
                  </a:lnTo>
                  <a:lnTo>
                    <a:pt x="113" y="248"/>
                  </a:lnTo>
                  <a:lnTo>
                    <a:pt x="136" y="189"/>
                  </a:lnTo>
                  <a:lnTo>
                    <a:pt x="162" y="128"/>
                  </a:lnTo>
                  <a:lnTo>
                    <a:pt x="191" y="6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4" name="Freeform 52"/>
            <p:cNvSpPr>
              <a:spLocks/>
            </p:cNvSpPr>
            <p:nvPr/>
          </p:nvSpPr>
          <p:spPr bwMode="auto">
            <a:xfrm>
              <a:off x="8524875" y="3292476"/>
              <a:ext cx="263525" cy="909638"/>
            </a:xfrm>
            <a:custGeom>
              <a:avLst/>
              <a:gdLst/>
              <a:ahLst/>
              <a:cxnLst>
                <a:cxn ang="0">
                  <a:pos x="331" y="0"/>
                </a:cxn>
                <a:cxn ang="0">
                  <a:pos x="328" y="13"/>
                </a:cxn>
                <a:cxn ang="0">
                  <a:pos x="317" y="50"/>
                </a:cxn>
                <a:cxn ang="0">
                  <a:pos x="302" y="106"/>
                </a:cxn>
                <a:cxn ang="0">
                  <a:pos x="282" y="180"/>
                </a:cxn>
                <a:cxn ang="0">
                  <a:pos x="257" y="267"/>
                </a:cxn>
                <a:cxn ang="0">
                  <a:pos x="231" y="364"/>
                </a:cxn>
                <a:cxn ang="0">
                  <a:pos x="202" y="468"/>
                </a:cxn>
                <a:cxn ang="0">
                  <a:pos x="172" y="575"/>
                </a:cxn>
                <a:cxn ang="0">
                  <a:pos x="142" y="682"/>
                </a:cxn>
                <a:cxn ang="0">
                  <a:pos x="112" y="786"/>
                </a:cxn>
                <a:cxn ang="0">
                  <a:pos x="85" y="882"/>
                </a:cxn>
                <a:cxn ang="0">
                  <a:pos x="59" y="970"/>
                </a:cxn>
                <a:cxn ang="0">
                  <a:pos x="37" y="1043"/>
                </a:cxn>
                <a:cxn ang="0">
                  <a:pos x="19" y="1099"/>
                </a:cxn>
                <a:cxn ang="0">
                  <a:pos x="7" y="1135"/>
                </a:cxn>
                <a:cxn ang="0">
                  <a:pos x="0" y="1146"/>
                </a:cxn>
                <a:cxn ang="0">
                  <a:pos x="2" y="1138"/>
                </a:cxn>
                <a:cxn ang="0">
                  <a:pos x="6" y="1114"/>
                </a:cxn>
                <a:cxn ang="0">
                  <a:pos x="14" y="1077"/>
                </a:cxn>
                <a:cxn ang="0">
                  <a:pos x="25" y="1026"/>
                </a:cxn>
                <a:cxn ang="0">
                  <a:pos x="37" y="965"/>
                </a:cxn>
                <a:cxn ang="0">
                  <a:pos x="52" y="895"/>
                </a:cxn>
                <a:cxn ang="0">
                  <a:pos x="71" y="817"/>
                </a:cxn>
                <a:cxn ang="0">
                  <a:pos x="91" y="732"/>
                </a:cxn>
                <a:cxn ang="0">
                  <a:pos x="114" y="642"/>
                </a:cxn>
                <a:cxn ang="0">
                  <a:pos x="140" y="548"/>
                </a:cxn>
                <a:cxn ang="0">
                  <a:pos x="166" y="453"/>
                </a:cxn>
                <a:cxn ang="0">
                  <a:pos x="196" y="357"/>
                </a:cxn>
                <a:cxn ang="0">
                  <a:pos x="227" y="263"/>
                </a:cxn>
                <a:cxn ang="0">
                  <a:pos x="260" y="170"/>
                </a:cxn>
                <a:cxn ang="0">
                  <a:pos x="294" y="82"/>
                </a:cxn>
                <a:cxn ang="0">
                  <a:pos x="331" y="0"/>
                </a:cxn>
              </a:cxnLst>
              <a:rect l="0" t="0" r="r" b="b"/>
              <a:pathLst>
                <a:path w="331" h="1146">
                  <a:moveTo>
                    <a:pt x="331" y="0"/>
                  </a:moveTo>
                  <a:lnTo>
                    <a:pt x="328" y="13"/>
                  </a:lnTo>
                  <a:lnTo>
                    <a:pt x="317" y="50"/>
                  </a:lnTo>
                  <a:lnTo>
                    <a:pt x="302" y="106"/>
                  </a:lnTo>
                  <a:lnTo>
                    <a:pt x="282" y="180"/>
                  </a:lnTo>
                  <a:lnTo>
                    <a:pt x="257" y="267"/>
                  </a:lnTo>
                  <a:lnTo>
                    <a:pt x="231" y="364"/>
                  </a:lnTo>
                  <a:lnTo>
                    <a:pt x="202" y="468"/>
                  </a:lnTo>
                  <a:lnTo>
                    <a:pt x="172" y="575"/>
                  </a:lnTo>
                  <a:lnTo>
                    <a:pt x="142" y="682"/>
                  </a:lnTo>
                  <a:lnTo>
                    <a:pt x="112" y="786"/>
                  </a:lnTo>
                  <a:lnTo>
                    <a:pt x="85" y="882"/>
                  </a:lnTo>
                  <a:lnTo>
                    <a:pt x="59" y="970"/>
                  </a:lnTo>
                  <a:lnTo>
                    <a:pt x="37" y="1043"/>
                  </a:lnTo>
                  <a:lnTo>
                    <a:pt x="19" y="1099"/>
                  </a:lnTo>
                  <a:lnTo>
                    <a:pt x="7" y="1135"/>
                  </a:lnTo>
                  <a:lnTo>
                    <a:pt x="0" y="1146"/>
                  </a:lnTo>
                  <a:lnTo>
                    <a:pt x="2" y="1138"/>
                  </a:lnTo>
                  <a:lnTo>
                    <a:pt x="6" y="1114"/>
                  </a:lnTo>
                  <a:lnTo>
                    <a:pt x="14" y="1077"/>
                  </a:lnTo>
                  <a:lnTo>
                    <a:pt x="25" y="1026"/>
                  </a:lnTo>
                  <a:lnTo>
                    <a:pt x="37" y="965"/>
                  </a:lnTo>
                  <a:lnTo>
                    <a:pt x="52" y="895"/>
                  </a:lnTo>
                  <a:lnTo>
                    <a:pt x="71" y="817"/>
                  </a:lnTo>
                  <a:lnTo>
                    <a:pt x="91" y="732"/>
                  </a:lnTo>
                  <a:lnTo>
                    <a:pt x="114" y="642"/>
                  </a:lnTo>
                  <a:lnTo>
                    <a:pt x="140" y="548"/>
                  </a:lnTo>
                  <a:lnTo>
                    <a:pt x="166" y="453"/>
                  </a:lnTo>
                  <a:lnTo>
                    <a:pt x="196" y="357"/>
                  </a:lnTo>
                  <a:lnTo>
                    <a:pt x="227" y="263"/>
                  </a:lnTo>
                  <a:lnTo>
                    <a:pt x="260" y="170"/>
                  </a:lnTo>
                  <a:lnTo>
                    <a:pt x="294" y="8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주어진 키 범위 </a:t>
            </a:r>
            <a:br>
              <a:rPr lang="en-US" altLang="ko-KR" dirty="0">
                <a:ea typeface="맑은 고딕" pitchFamily="50" charset="-127"/>
              </a:rPr>
            </a:br>
            <a:r>
              <a:rPr lang="ko-KR" altLang="en-US" dirty="0">
                <a:ea typeface="맑은 고딕" pitchFamily="50" charset="-127"/>
              </a:rPr>
              <a:t>내의 원소들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674076" cy="1800199"/>
          </a:xfrm>
        </p:spPr>
        <p:txBody>
          <a:bodyPr/>
          <a:lstStyle/>
          <a:p>
            <a:pPr latinLnBrk="0"/>
            <a:r>
              <a:rPr lang="en-US" altLang="ko-KR" sz="2000" b="1" dirty="0">
                <a:ea typeface="맑은 고딕" pitchFamily="50" charset="-127"/>
              </a:rPr>
              <a:t>AVL </a:t>
            </a:r>
            <a:r>
              <a:rPr lang="ko-KR" altLang="en-US" sz="2000" b="1" dirty="0">
                <a:ea typeface="맑은 고딕" pitchFamily="50" charset="-127"/>
              </a:rPr>
              <a:t>트리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사용하여 구현된 </a:t>
            </a:r>
            <a:r>
              <a:rPr lang="ko-KR" altLang="en-US" sz="2000" b="1" dirty="0">
                <a:ea typeface="맑은 고딕" pitchFamily="50" charset="-127"/>
              </a:rPr>
              <a:t>유일</a:t>
            </a:r>
            <a:r>
              <a:rPr lang="ko-KR" altLang="en-US" sz="2000" dirty="0">
                <a:ea typeface="맑은 고딕" pitchFamily="50" charset="-127"/>
              </a:rPr>
              <a:t> 키로 이루어진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항목의 </a:t>
            </a:r>
            <a:r>
              <a:rPr lang="ko-KR" altLang="en-US" sz="2000" dirty="0" err="1">
                <a:ea typeface="맑은 고딕" pitchFamily="50" charset="-127"/>
              </a:rPr>
              <a:t>순서사전이</a:t>
            </a:r>
            <a:r>
              <a:rPr lang="ko-KR" altLang="en-US" sz="2000" dirty="0">
                <a:ea typeface="맑은 고딕" pitchFamily="50" charset="-127"/>
              </a:rPr>
              <a:t> 있다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에서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수행하는 다음 </a:t>
            </a:r>
            <a:r>
              <a:rPr lang="ko-KR" altLang="en-US" sz="2000" dirty="0" err="1">
                <a:ea typeface="맑은 고딕" pitchFamily="50" charset="-127"/>
              </a:rPr>
              <a:t>메쏘드를</a:t>
            </a:r>
            <a:r>
              <a:rPr lang="ko-KR" altLang="en-US" sz="2000" dirty="0">
                <a:ea typeface="맑은 고딕" pitchFamily="50" charset="-127"/>
              </a:rPr>
              <a:t> 구현하라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여기서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ko-KR" altLang="en-US" sz="2000" dirty="0">
                <a:ea typeface="맑은 고딕" pitchFamily="50" charset="-127"/>
              </a:rPr>
              <a:t>는 반환되는 원소의 수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findAllInRange</a:t>
            </a:r>
            <a:r>
              <a:rPr lang="en-US" altLang="ko-KR" sz="1800" dirty="0">
                <a:ea typeface="맑은 고딕" pitchFamily="50" charset="-127"/>
              </a:rPr>
              <a:t>(k</a:t>
            </a:r>
            <a:r>
              <a:rPr lang="en-US" altLang="ko-KR" sz="1800" baseline="-25000" dirty="0">
                <a:ea typeface="맑은 고딕" pitchFamily="50" charset="-127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, k</a:t>
            </a:r>
            <a:r>
              <a:rPr lang="en-US" altLang="ko-KR" sz="1800" baseline="-25000" dirty="0">
                <a:ea typeface="맑은 고딕" pitchFamily="50" charset="-127"/>
              </a:rPr>
              <a:t>2</a:t>
            </a:r>
            <a:r>
              <a:rPr lang="en-US" altLang="ko-KR" sz="1800" dirty="0">
                <a:ea typeface="맑은 고딕" pitchFamily="50" charset="-127"/>
              </a:rPr>
              <a:t>):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인 키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가진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모든 원소를 반환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8" name="AutoShape 43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" name="AutoShape 44"/>
          <p:cNvCxnSpPr>
            <a:cxnSpLocks noChangeShapeType="1"/>
            <a:stCxn id="15" idx="7"/>
            <a:endCxn id="7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55</a:t>
            </a:r>
          </a:p>
        </p:txBody>
      </p:sp>
      <p:sp>
        <p:nvSpPr>
          <p:cNvPr id="11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" name="AutoShape 57"/>
          <p:cNvCxnSpPr>
            <a:cxnSpLocks noChangeShapeType="1"/>
            <a:stCxn id="11" idx="0"/>
            <a:endCxn id="10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8"/>
          <p:cNvCxnSpPr>
            <a:cxnSpLocks noChangeShapeType="1"/>
            <a:stCxn id="52" idx="0"/>
            <a:endCxn id="10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46</a:t>
            </a: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80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46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7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47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8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9" name="AutoShape 57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58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356993"/>
            <a:ext cx="391750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원소들이 반환되는 순서는 중요하지 않다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0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오른쪽에 보인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AVL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트리 예에서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findAllInRange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(48, 80)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62, 50, 55, 80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키를 가진 원소들을 반환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03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6732240" y="188640"/>
            <a:ext cx="1935162" cy="1458913"/>
            <a:chOff x="6875463" y="2814638"/>
            <a:chExt cx="1935162" cy="1458913"/>
          </a:xfrm>
        </p:grpSpPr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7818438" y="4057651"/>
              <a:ext cx="708025" cy="215900"/>
            </a:xfrm>
            <a:custGeom>
              <a:avLst/>
              <a:gdLst/>
              <a:ahLst/>
              <a:cxnLst>
                <a:cxn ang="0">
                  <a:pos x="894" y="273"/>
                </a:cxn>
                <a:cxn ang="0">
                  <a:pos x="836" y="263"/>
                </a:cxn>
                <a:cxn ang="0">
                  <a:pos x="781" y="252"/>
                </a:cxn>
                <a:cxn ang="0">
                  <a:pos x="728" y="241"/>
                </a:cxn>
                <a:cxn ang="0">
                  <a:pos x="677" y="230"/>
                </a:cxn>
                <a:cxn ang="0">
                  <a:pos x="627" y="219"/>
                </a:cxn>
                <a:cxn ang="0">
                  <a:pos x="580" y="207"/>
                </a:cxn>
                <a:cxn ang="0">
                  <a:pos x="535" y="196"/>
                </a:cxn>
                <a:cxn ang="0">
                  <a:pos x="493" y="184"/>
                </a:cxn>
                <a:cxn ang="0">
                  <a:pos x="451" y="173"/>
                </a:cxn>
                <a:cxn ang="0">
                  <a:pos x="411" y="161"/>
                </a:cxn>
                <a:cxn ang="0">
                  <a:pos x="374" y="150"/>
                </a:cxn>
                <a:cxn ang="0">
                  <a:pos x="338" y="138"/>
                </a:cxn>
                <a:cxn ang="0">
                  <a:pos x="305" y="128"/>
                </a:cxn>
                <a:cxn ang="0">
                  <a:pos x="272" y="116"/>
                </a:cxn>
                <a:cxn ang="0">
                  <a:pos x="242" y="106"/>
                </a:cxn>
                <a:cxn ang="0">
                  <a:pos x="214" y="96"/>
                </a:cxn>
                <a:cxn ang="0">
                  <a:pos x="187" y="85"/>
                </a:cxn>
                <a:cxn ang="0">
                  <a:pos x="163" y="76"/>
                </a:cxn>
                <a:cxn ang="0">
                  <a:pos x="140" y="67"/>
                </a:cxn>
                <a:cxn ang="0">
                  <a:pos x="119" y="58"/>
                </a:cxn>
                <a:cxn ang="0">
                  <a:pos x="99" y="50"/>
                </a:cxn>
                <a:cxn ang="0">
                  <a:pos x="82" y="42"/>
                </a:cxn>
                <a:cxn ang="0">
                  <a:pos x="66" y="33"/>
                </a:cxn>
                <a:cxn ang="0">
                  <a:pos x="52" y="28"/>
                </a:cxn>
                <a:cxn ang="0">
                  <a:pos x="41" y="21"/>
                </a:cxn>
                <a:cxn ang="0">
                  <a:pos x="29" y="16"/>
                </a:cxn>
                <a:cxn ang="0">
                  <a:pos x="21" y="12"/>
                </a:cxn>
                <a:cxn ang="0">
                  <a:pos x="13" y="7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894" y="273"/>
                </a:cxn>
              </a:cxnLst>
              <a:rect l="0" t="0" r="r" b="b"/>
              <a:pathLst>
                <a:path w="894" h="273">
                  <a:moveTo>
                    <a:pt x="894" y="273"/>
                  </a:moveTo>
                  <a:lnTo>
                    <a:pt x="836" y="263"/>
                  </a:lnTo>
                  <a:lnTo>
                    <a:pt x="781" y="252"/>
                  </a:lnTo>
                  <a:lnTo>
                    <a:pt x="728" y="241"/>
                  </a:lnTo>
                  <a:lnTo>
                    <a:pt x="677" y="230"/>
                  </a:lnTo>
                  <a:lnTo>
                    <a:pt x="627" y="219"/>
                  </a:lnTo>
                  <a:lnTo>
                    <a:pt x="580" y="207"/>
                  </a:lnTo>
                  <a:lnTo>
                    <a:pt x="535" y="196"/>
                  </a:lnTo>
                  <a:lnTo>
                    <a:pt x="493" y="184"/>
                  </a:lnTo>
                  <a:lnTo>
                    <a:pt x="451" y="173"/>
                  </a:lnTo>
                  <a:lnTo>
                    <a:pt x="411" y="161"/>
                  </a:lnTo>
                  <a:lnTo>
                    <a:pt x="374" y="150"/>
                  </a:lnTo>
                  <a:lnTo>
                    <a:pt x="338" y="138"/>
                  </a:lnTo>
                  <a:lnTo>
                    <a:pt x="305" y="128"/>
                  </a:lnTo>
                  <a:lnTo>
                    <a:pt x="272" y="116"/>
                  </a:lnTo>
                  <a:lnTo>
                    <a:pt x="242" y="106"/>
                  </a:lnTo>
                  <a:lnTo>
                    <a:pt x="214" y="96"/>
                  </a:lnTo>
                  <a:lnTo>
                    <a:pt x="187" y="85"/>
                  </a:lnTo>
                  <a:lnTo>
                    <a:pt x="163" y="76"/>
                  </a:lnTo>
                  <a:lnTo>
                    <a:pt x="140" y="67"/>
                  </a:lnTo>
                  <a:lnTo>
                    <a:pt x="119" y="58"/>
                  </a:lnTo>
                  <a:lnTo>
                    <a:pt x="99" y="50"/>
                  </a:lnTo>
                  <a:lnTo>
                    <a:pt x="82" y="42"/>
                  </a:lnTo>
                  <a:lnTo>
                    <a:pt x="66" y="33"/>
                  </a:lnTo>
                  <a:lnTo>
                    <a:pt x="52" y="28"/>
                  </a:lnTo>
                  <a:lnTo>
                    <a:pt x="41" y="21"/>
                  </a:lnTo>
                  <a:lnTo>
                    <a:pt x="29" y="16"/>
                  </a:lnTo>
                  <a:lnTo>
                    <a:pt x="21" y="12"/>
                  </a:lnTo>
                  <a:lnTo>
                    <a:pt x="13" y="7"/>
                  </a:lnTo>
                  <a:lnTo>
                    <a:pt x="7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894" y="273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6899275" y="2843213"/>
              <a:ext cx="1901825" cy="1401763"/>
            </a:xfrm>
            <a:custGeom>
              <a:avLst/>
              <a:gdLst/>
              <a:ahLst/>
              <a:cxnLst>
                <a:cxn ang="0">
                  <a:pos x="546" y="80"/>
                </a:cxn>
                <a:cxn ang="0">
                  <a:pos x="561" y="74"/>
                </a:cxn>
                <a:cxn ang="0">
                  <a:pos x="589" y="64"/>
                </a:cxn>
                <a:cxn ang="0">
                  <a:pos x="629" y="50"/>
                </a:cxn>
                <a:cxn ang="0">
                  <a:pos x="679" y="35"/>
                </a:cxn>
                <a:cxn ang="0">
                  <a:pos x="738" y="21"/>
                </a:cxn>
                <a:cxn ang="0">
                  <a:pos x="803" y="10"/>
                </a:cxn>
                <a:cxn ang="0">
                  <a:pos x="874" y="3"/>
                </a:cxn>
                <a:cxn ang="0">
                  <a:pos x="946" y="2"/>
                </a:cxn>
                <a:cxn ang="0">
                  <a:pos x="1022" y="7"/>
                </a:cxn>
                <a:cxn ang="0">
                  <a:pos x="1097" y="22"/>
                </a:cxn>
                <a:cxn ang="0">
                  <a:pos x="1171" y="50"/>
                </a:cxn>
                <a:cxn ang="0">
                  <a:pos x="1243" y="89"/>
                </a:cxn>
                <a:cxn ang="0">
                  <a:pos x="1308" y="143"/>
                </a:cxn>
                <a:cxn ang="0">
                  <a:pos x="1367" y="213"/>
                </a:cxn>
                <a:cxn ang="0">
                  <a:pos x="1418" y="301"/>
                </a:cxn>
                <a:cxn ang="0">
                  <a:pos x="1442" y="352"/>
                </a:cxn>
                <a:cxn ang="0">
                  <a:pos x="1455" y="347"/>
                </a:cxn>
                <a:cxn ang="0">
                  <a:pos x="1480" y="337"/>
                </a:cxn>
                <a:cxn ang="0">
                  <a:pos x="1517" y="323"/>
                </a:cxn>
                <a:cxn ang="0">
                  <a:pos x="1562" y="307"/>
                </a:cxn>
                <a:cxn ang="0">
                  <a:pos x="1615" y="290"/>
                </a:cxn>
                <a:cxn ang="0">
                  <a:pos x="1675" y="271"/>
                </a:cxn>
                <a:cxn ang="0">
                  <a:pos x="1739" y="254"/>
                </a:cxn>
                <a:cxn ang="0">
                  <a:pos x="1809" y="238"/>
                </a:cxn>
                <a:cxn ang="0">
                  <a:pos x="1880" y="225"/>
                </a:cxn>
                <a:cxn ang="0">
                  <a:pos x="1952" y="216"/>
                </a:cxn>
                <a:cxn ang="0">
                  <a:pos x="2023" y="211"/>
                </a:cxn>
                <a:cxn ang="0">
                  <a:pos x="2093" y="212"/>
                </a:cxn>
                <a:cxn ang="0">
                  <a:pos x="2160" y="220"/>
                </a:cxn>
                <a:cxn ang="0">
                  <a:pos x="2222" y="237"/>
                </a:cxn>
                <a:cxn ang="0">
                  <a:pos x="2279" y="262"/>
                </a:cxn>
                <a:cxn ang="0">
                  <a:pos x="2213" y="481"/>
                </a:cxn>
                <a:cxn ang="0">
                  <a:pos x="2037" y="1766"/>
                </a:cxn>
                <a:cxn ang="0">
                  <a:pos x="2026" y="1764"/>
                </a:cxn>
                <a:cxn ang="0">
                  <a:pos x="1996" y="1757"/>
                </a:cxn>
                <a:cxn ang="0">
                  <a:pos x="1950" y="1746"/>
                </a:cxn>
                <a:cxn ang="0">
                  <a:pos x="1890" y="1732"/>
                </a:cxn>
                <a:cxn ang="0">
                  <a:pos x="1820" y="1715"/>
                </a:cxn>
                <a:cxn ang="0">
                  <a:pos x="1742" y="1695"/>
                </a:cxn>
                <a:cxn ang="0">
                  <a:pos x="1658" y="1673"/>
                </a:cxn>
                <a:cxn ang="0">
                  <a:pos x="1571" y="1651"/>
                </a:cxn>
                <a:cxn ang="0">
                  <a:pos x="1485" y="1628"/>
                </a:cxn>
                <a:cxn ang="0">
                  <a:pos x="1402" y="1605"/>
                </a:cxn>
                <a:cxn ang="0">
                  <a:pos x="1323" y="1582"/>
                </a:cxn>
                <a:cxn ang="0">
                  <a:pos x="1255" y="1561"/>
                </a:cxn>
                <a:cxn ang="0">
                  <a:pos x="1198" y="1542"/>
                </a:cxn>
                <a:cxn ang="0">
                  <a:pos x="1154" y="1524"/>
                </a:cxn>
                <a:cxn ang="0">
                  <a:pos x="1127" y="1511"/>
                </a:cxn>
                <a:cxn ang="0">
                  <a:pos x="1120" y="1499"/>
                </a:cxn>
                <a:cxn ang="0">
                  <a:pos x="1111" y="1516"/>
                </a:cxn>
                <a:cxn ang="0">
                  <a:pos x="1086" y="1545"/>
                </a:cxn>
                <a:cxn ang="0">
                  <a:pos x="1042" y="1549"/>
                </a:cxn>
                <a:cxn ang="0">
                  <a:pos x="982" y="1495"/>
                </a:cxn>
                <a:cxn ang="0">
                  <a:pos x="0" y="1302"/>
                </a:cxn>
                <a:cxn ang="0">
                  <a:pos x="20" y="1260"/>
                </a:cxn>
                <a:cxn ang="0">
                  <a:pos x="73" y="1143"/>
                </a:cxn>
                <a:cxn ang="0">
                  <a:pos x="149" y="976"/>
                </a:cxn>
                <a:cxn ang="0">
                  <a:pos x="237" y="778"/>
                </a:cxn>
                <a:cxn ang="0">
                  <a:pos x="332" y="568"/>
                </a:cxn>
                <a:cxn ang="0">
                  <a:pos x="421" y="369"/>
                </a:cxn>
                <a:cxn ang="0">
                  <a:pos x="494" y="200"/>
                </a:cxn>
                <a:cxn ang="0">
                  <a:pos x="544" y="81"/>
                </a:cxn>
              </a:cxnLst>
              <a:rect l="0" t="0" r="r" b="b"/>
              <a:pathLst>
                <a:path w="2395" h="1766">
                  <a:moveTo>
                    <a:pt x="544" y="81"/>
                  </a:moveTo>
                  <a:lnTo>
                    <a:pt x="546" y="80"/>
                  </a:lnTo>
                  <a:lnTo>
                    <a:pt x="552" y="78"/>
                  </a:lnTo>
                  <a:lnTo>
                    <a:pt x="561" y="74"/>
                  </a:lnTo>
                  <a:lnTo>
                    <a:pt x="574" y="69"/>
                  </a:lnTo>
                  <a:lnTo>
                    <a:pt x="589" y="64"/>
                  </a:lnTo>
                  <a:lnTo>
                    <a:pt x="607" y="57"/>
                  </a:lnTo>
                  <a:lnTo>
                    <a:pt x="629" y="50"/>
                  </a:lnTo>
                  <a:lnTo>
                    <a:pt x="654" y="43"/>
                  </a:lnTo>
                  <a:lnTo>
                    <a:pt x="679" y="35"/>
                  </a:lnTo>
                  <a:lnTo>
                    <a:pt x="708" y="28"/>
                  </a:lnTo>
                  <a:lnTo>
                    <a:pt x="738" y="21"/>
                  </a:lnTo>
                  <a:lnTo>
                    <a:pt x="770" y="15"/>
                  </a:lnTo>
                  <a:lnTo>
                    <a:pt x="803" y="10"/>
                  </a:lnTo>
                  <a:lnTo>
                    <a:pt x="838" y="5"/>
                  </a:lnTo>
                  <a:lnTo>
                    <a:pt x="874" y="3"/>
                  </a:lnTo>
                  <a:lnTo>
                    <a:pt x="909" y="0"/>
                  </a:lnTo>
                  <a:lnTo>
                    <a:pt x="946" y="2"/>
                  </a:lnTo>
                  <a:lnTo>
                    <a:pt x="984" y="3"/>
                  </a:lnTo>
                  <a:lnTo>
                    <a:pt x="1022" y="7"/>
                  </a:lnTo>
                  <a:lnTo>
                    <a:pt x="1060" y="14"/>
                  </a:lnTo>
                  <a:lnTo>
                    <a:pt x="1097" y="22"/>
                  </a:lnTo>
                  <a:lnTo>
                    <a:pt x="1135" y="35"/>
                  </a:lnTo>
                  <a:lnTo>
                    <a:pt x="1171" y="50"/>
                  </a:lnTo>
                  <a:lnTo>
                    <a:pt x="1207" y="67"/>
                  </a:lnTo>
                  <a:lnTo>
                    <a:pt x="1243" y="89"/>
                  </a:lnTo>
                  <a:lnTo>
                    <a:pt x="1276" y="114"/>
                  </a:lnTo>
                  <a:lnTo>
                    <a:pt x="1308" y="143"/>
                  </a:lnTo>
                  <a:lnTo>
                    <a:pt x="1338" y="175"/>
                  </a:lnTo>
                  <a:lnTo>
                    <a:pt x="1367" y="213"/>
                  </a:lnTo>
                  <a:lnTo>
                    <a:pt x="1394" y="255"/>
                  </a:lnTo>
                  <a:lnTo>
                    <a:pt x="1418" y="301"/>
                  </a:lnTo>
                  <a:lnTo>
                    <a:pt x="1440" y="353"/>
                  </a:lnTo>
                  <a:lnTo>
                    <a:pt x="1442" y="352"/>
                  </a:lnTo>
                  <a:lnTo>
                    <a:pt x="1447" y="349"/>
                  </a:lnTo>
                  <a:lnTo>
                    <a:pt x="1455" y="347"/>
                  </a:lnTo>
                  <a:lnTo>
                    <a:pt x="1466" y="343"/>
                  </a:lnTo>
                  <a:lnTo>
                    <a:pt x="1480" y="337"/>
                  </a:lnTo>
                  <a:lnTo>
                    <a:pt x="1497" y="330"/>
                  </a:lnTo>
                  <a:lnTo>
                    <a:pt x="1517" y="323"/>
                  </a:lnTo>
                  <a:lnTo>
                    <a:pt x="1538" y="315"/>
                  </a:lnTo>
                  <a:lnTo>
                    <a:pt x="1562" y="307"/>
                  </a:lnTo>
                  <a:lnTo>
                    <a:pt x="1587" y="298"/>
                  </a:lnTo>
                  <a:lnTo>
                    <a:pt x="1615" y="290"/>
                  </a:lnTo>
                  <a:lnTo>
                    <a:pt x="1644" y="280"/>
                  </a:lnTo>
                  <a:lnTo>
                    <a:pt x="1675" y="271"/>
                  </a:lnTo>
                  <a:lnTo>
                    <a:pt x="1707" y="262"/>
                  </a:lnTo>
                  <a:lnTo>
                    <a:pt x="1739" y="254"/>
                  </a:lnTo>
                  <a:lnTo>
                    <a:pt x="1774" y="246"/>
                  </a:lnTo>
                  <a:lnTo>
                    <a:pt x="1809" y="238"/>
                  </a:lnTo>
                  <a:lnTo>
                    <a:pt x="1844" y="231"/>
                  </a:lnTo>
                  <a:lnTo>
                    <a:pt x="1880" y="225"/>
                  </a:lnTo>
                  <a:lnTo>
                    <a:pt x="1916" y="219"/>
                  </a:lnTo>
                  <a:lnTo>
                    <a:pt x="1952" y="216"/>
                  </a:lnTo>
                  <a:lnTo>
                    <a:pt x="1987" y="212"/>
                  </a:lnTo>
                  <a:lnTo>
                    <a:pt x="2023" y="211"/>
                  </a:lnTo>
                  <a:lnTo>
                    <a:pt x="2059" y="211"/>
                  </a:lnTo>
                  <a:lnTo>
                    <a:pt x="2093" y="212"/>
                  </a:lnTo>
                  <a:lnTo>
                    <a:pt x="2127" y="216"/>
                  </a:lnTo>
                  <a:lnTo>
                    <a:pt x="2160" y="220"/>
                  </a:lnTo>
                  <a:lnTo>
                    <a:pt x="2192" y="227"/>
                  </a:lnTo>
                  <a:lnTo>
                    <a:pt x="2222" y="237"/>
                  </a:lnTo>
                  <a:lnTo>
                    <a:pt x="2251" y="248"/>
                  </a:lnTo>
                  <a:lnTo>
                    <a:pt x="2279" y="262"/>
                  </a:lnTo>
                  <a:lnTo>
                    <a:pt x="2304" y="278"/>
                  </a:lnTo>
                  <a:lnTo>
                    <a:pt x="2213" y="481"/>
                  </a:lnTo>
                  <a:lnTo>
                    <a:pt x="2395" y="545"/>
                  </a:lnTo>
                  <a:lnTo>
                    <a:pt x="2037" y="1766"/>
                  </a:lnTo>
                  <a:lnTo>
                    <a:pt x="2035" y="1765"/>
                  </a:lnTo>
                  <a:lnTo>
                    <a:pt x="2026" y="1764"/>
                  </a:lnTo>
                  <a:lnTo>
                    <a:pt x="2014" y="1761"/>
                  </a:lnTo>
                  <a:lnTo>
                    <a:pt x="1996" y="1757"/>
                  </a:lnTo>
                  <a:lnTo>
                    <a:pt x="1976" y="1751"/>
                  </a:lnTo>
                  <a:lnTo>
                    <a:pt x="1950" y="1746"/>
                  </a:lnTo>
                  <a:lnTo>
                    <a:pt x="1922" y="1739"/>
                  </a:lnTo>
                  <a:lnTo>
                    <a:pt x="1890" y="1732"/>
                  </a:lnTo>
                  <a:lnTo>
                    <a:pt x="1857" y="1723"/>
                  </a:lnTo>
                  <a:lnTo>
                    <a:pt x="1820" y="1715"/>
                  </a:lnTo>
                  <a:lnTo>
                    <a:pt x="1782" y="1704"/>
                  </a:lnTo>
                  <a:lnTo>
                    <a:pt x="1742" y="1695"/>
                  </a:lnTo>
                  <a:lnTo>
                    <a:pt x="1700" y="1685"/>
                  </a:lnTo>
                  <a:lnTo>
                    <a:pt x="1658" y="1673"/>
                  </a:lnTo>
                  <a:lnTo>
                    <a:pt x="1614" y="1663"/>
                  </a:lnTo>
                  <a:lnTo>
                    <a:pt x="1571" y="1651"/>
                  </a:lnTo>
                  <a:lnTo>
                    <a:pt x="1527" y="1640"/>
                  </a:lnTo>
                  <a:lnTo>
                    <a:pt x="1485" y="1628"/>
                  </a:lnTo>
                  <a:lnTo>
                    <a:pt x="1442" y="1617"/>
                  </a:lnTo>
                  <a:lnTo>
                    <a:pt x="1402" y="1605"/>
                  </a:lnTo>
                  <a:lnTo>
                    <a:pt x="1361" y="1594"/>
                  </a:lnTo>
                  <a:lnTo>
                    <a:pt x="1323" y="1582"/>
                  </a:lnTo>
                  <a:lnTo>
                    <a:pt x="1288" y="1572"/>
                  </a:lnTo>
                  <a:lnTo>
                    <a:pt x="1255" y="1561"/>
                  </a:lnTo>
                  <a:lnTo>
                    <a:pt x="1224" y="1551"/>
                  </a:lnTo>
                  <a:lnTo>
                    <a:pt x="1198" y="1542"/>
                  </a:lnTo>
                  <a:lnTo>
                    <a:pt x="1173" y="1533"/>
                  </a:lnTo>
                  <a:lnTo>
                    <a:pt x="1154" y="1524"/>
                  </a:lnTo>
                  <a:lnTo>
                    <a:pt x="1138" y="1516"/>
                  </a:lnTo>
                  <a:lnTo>
                    <a:pt x="1127" y="1511"/>
                  </a:lnTo>
                  <a:lnTo>
                    <a:pt x="1122" y="1504"/>
                  </a:lnTo>
                  <a:lnTo>
                    <a:pt x="1120" y="1499"/>
                  </a:lnTo>
                  <a:lnTo>
                    <a:pt x="1118" y="1504"/>
                  </a:lnTo>
                  <a:lnTo>
                    <a:pt x="1111" y="1516"/>
                  </a:lnTo>
                  <a:lnTo>
                    <a:pt x="1101" y="1531"/>
                  </a:lnTo>
                  <a:lnTo>
                    <a:pt x="1086" y="1545"/>
                  </a:lnTo>
                  <a:lnTo>
                    <a:pt x="1066" y="1552"/>
                  </a:lnTo>
                  <a:lnTo>
                    <a:pt x="1042" y="1549"/>
                  </a:lnTo>
                  <a:lnTo>
                    <a:pt x="1014" y="1531"/>
                  </a:lnTo>
                  <a:lnTo>
                    <a:pt x="982" y="1495"/>
                  </a:lnTo>
                  <a:lnTo>
                    <a:pt x="80" y="1324"/>
                  </a:lnTo>
                  <a:lnTo>
                    <a:pt x="0" y="1302"/>
                  </a:lnTo>
                  <a:lnTo>
                    <a:pt x="5" y="1291"/>
                  </a:lnTo>
                  <a:lnTo>
                    <a:pt x="20" y="1260"/>
                  </a:lnTo>
                  <a:lnTo>
                    <a:pt x="43" y="1209"/>
                  </a:lnTo>
                  <a:lnTo>
                    <a:pt x="73" y="1143"/>
                  </a:lnTo>
                  <a:lnTo>
                    <a:pt x="108" y="1065"/>
                  </a:lnTo>
                  <a:lnTo>
                    <a:pt x="149" y="976"/>
                  </a:lnTo>
                  <a:lnTo>
                    <a:pt x="191" y="879"/>
                  </a:lnTo>
                  <a:lnTo>
                    <a:pt x="237" y="778"/>
                  </a:lnTo>
                  <a:lnTo>
                    <a:pt x="285" y="673"/>
                  </a:lnTo>
                  <a:lnTo>
                    <a:pt x="332" y="568"/>
                  </a:lnTo>
                  <a:lnTo>
                    <a:pt x="378" y="466"/>
                  </a:lnTo>
                  <a:lnTo>
                    <a:pt x="421" y="369"/>
                  </a:lnTo>
                  <a:lnTo>
                    <a:pt x="460" y="279"/>
                  </a:lnTo>
                  <a:lnTo>
                    <a:pt x="494" y="200"/>
                  </a:lnTo>
                  <a:lnTo>
                    <a:pt x="523" y="133"/>
                  </a:lnTo>
                  <a:lnTo>
                    <a:pt x="54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7088188" y="2903538"/>
              <a:ext cx="557212" cy="647700"/>
            </a:xfrm>
            <a:custGeom>
              <a:avLst/>
              <a:gdLst/>
              <a:ahLst/>
              <a:cxnLst>
                <a:cxn ang="0">
                  <a:pos x="700" y="46"/>
                </a:cxn>
                <a:cxn ang="0">
                  <a:pos x="698" y="45"/>
                </a:cxn>
                <a:cxn ang="0">
                  <a:pos x="691" y="42"/>
                </a:cxn>
                <a:cxn ang="0">
                  <a:pos x="680" y="36"/>
                </a:cxn>
                <a:cxn ang="0">
                  <a:pos x="666" y="30"/>
                </a:cxn>
                <a:cxn ang="0">
                  <a:pos x="647" y="23"/>
                </a:cxn>
                <a:cxn ang="0">
                  <a:pos x="627" y="17"/>
                </a:cxn>
                <a:cxn ang="0">
                  <a:pos x="604" y="11"/>
                </a:cxn>
                <a:cxn ang="0">
                  <a:pos x="578" y="5"/>
                </a:cxn>
                <a:cxn ang="0">
                  <a:pos x="551" y="2"/>
                </a:cxn>
                <a:cxn ang="0">
                  <a:pos x="523" y="0"/>
                </a:cxn>
                <a:cxn ang="0">
                  <a:pos x="494" y="2"/>
                </a:cxn>
                <a:cxn ang="0">
                  <a:pos x="464" y="6"/>
                </a:cxn>
                <a:cxn ang="0">
                  <a:pos x="434" y="15"/>
                </a:cxn>
                <a:cxn ang="0">
                  <a:pos x="405" y="28"/>
                </a:cxn>
                <a:cxn ang="0">
                  <a:pos x="378" y="46"/>
                </a:cxn>
                <a:cxn ang="0">
                  <a:pos x="350" y="70"/>
                </a:cxn>
                <a:cxn ang="0">
                  <a:pos x="323" y="101"/>
                </a:cxn>
                <a:cxn ang="0">
                  <a:pos x="295" y="142"/>
                </a:cxn>
                <a:cxn ang="0">
                  <a:pos x="266" y="190"/>
                </a:cxn>
                <a:cxn ang="0">
                  <a:pos x="236" y="245"/>
                </a:cxn>
                <a:cxn ang="0">
                  <a:pos x="207" y="305"/>
                </a:cxn>
                <a:cxn ang="0">
                  <a:pos x="178" y="367"/>
                </a:cxn>
                <a:cxn ang="0">
                  <a:pos x="149" y="431"/>
                </a:cxn>
                <a:cxn ang="0">
                  <a:pos x="123" y="495"/>
                </a:cxn>
                <a:cxn ang="0">
                  <a:pos x="98" y="558"/>
                </a:cxn>
                <a:cxn ang="0">
                  <a:pos x="73" y="617"/>
                </a:cxn>
                <a:cxn ang="0">
                  <a:pos x="53" y="671"/>
                </a:cxn>
                <a:cxn ang="0">
                  <a:pos x="34" y="719"/>
                </a:cxn>
                <a:cxn ang="0">
                  <a:pos x="20" y="760"/>
                </a:cxn>
                <a:cxn ang="0">
                  <a:pos x="9" y="790"/>
                </a:cxn>
                <a:cxn ang="0">
                  <a:pos x="2" y="809"/>
                </a:cxn>
                <a:cxn ang="0">
                  <a:pos x="0" y="816"/>
                </a:cxn>
                <a:cxn ang="0">
                  <a:pos x="700" y="46"/>
                </a:cxn>
              </a:cxnLst>
              <a:rect l="0" t="0" r="r" b="b"/>
              <a:pathLst>
                <a:path w="700" h="816">
                  <a:moveTo>
                    <a:pt x="700" y="46"/>
                  </a:moveTo>
                  <a:lnTo>
                    <a:pt x="698" y="45"/>
                  </a:lnTo>
                  <a:lnTo>
                    <a:pt x="691" y="42"/>
                  </a:lnTo>
                  <a:lnTo>
                    <a:pt x="680" y="36"/>
                  </a:lnTo>
                  <a:lnTo>
                    <a:pt x="666" y="30"/>
                  </a:lnTo>
                  <a:lnTo>
                    <a:pt x="647" y="23"/>
                  </a:lnTo>
                  <a:lnTo>
                    <a:pt x="627" y="17"/>
                  </a:lnTo>
                  <a:lnTo>
                    <a:pt x="604" y="11"/>
                  </a:lnTo>
                  <a:lnTo>
                    <a:pt x="578" y="5"/>
                  </a:lnTo>
                  <a:lnTo>
                    <a:pt x="551" y="2"/>
                  </a:lnTo>
                  <a:lnTo>
                    <a:pt x="523" y="0"/>
                  </a:lnTo>
                  <a:lnTo>
                    <a:pt x="494" y="2"/>
                  </a:lnTo>
                  <a:lnTo>
                    <a:pt x="464" y="6"/>
                  </a:lnTo>
                  <a:lnTo>
                    <a:pt x="434" y="15"/>
                  </a:lnTo>
                  <a:lnTo>
                    <a:pt x="405" y="28"/>
                  </a:lnTo>
                  <a:lnTo>
                    <a:pt x="378" y="46"/>
                  </a:lnTo>
                  <a:lnTo>
                    <a:pt x="350" y="70"/>
                  </a:lnTo>
                  <a:lnTo>
                    <a:pt x="323" y="101"/>
                  </a:lnTo>
                  <a:lnTo>
                    <a:pt x="295" y="142"/>
                  </a:lnTo>
                  <a:lnTo>
                    <a:pt x="266" y="190"/>
                  </a:lnTo>
                  <a:lnTo>
                    <a:pt x="236" y="245"/>
                  </a:lnTo>
                  <a:lnTo>
                    <a:pt x="207" y="305"/>
                  </a:lnTo>
                  <a:lnTo>
                    <a:pt x="178" y="367"/>
                  </a:lnTo>
                  <a:lnTo>
                    <a:pt x="149" y="431"/>
                  </a:lnTo>
                  <a:lnTo>
                    <a:pt x="123" y="495"/>
                  </a:lnTo>
                  <a:lnTo>
                    <a:pt x="98" y="558"/>
                  </a:lnTo>
                  <a:lnTo>
                    <a:pt x="73" y="617"/>
                  </a:lnTo>
                  <a:lnTo>
                    <a:pt x="53" y="671"/>
                  </a:lnTo>
                  <a:lnTo>
                    <a:pt x="34" y="719"/>
                  </a:lnTo>
                  <a:lnTo>
                    <a:pt x="20" y="760"/>
                  </a:lnTo>
                  <a:lnTo>
                    <a:pt x="9" y="790"/>
                  </a:lnTo>
                  <a:lnTo>
                    <a:pt x="2" y="809"/>
                  </a:lnTo>
                  <a:lnTo>
                    <a:pt x="0" y="816"/>
                  </a:lnTo>
                  <a:lnTo>
                    <a:pt x="700" y="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7750175" y="3879851"/>
              <a:ext cx="714375" cy="214313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10" y="139"/>
                </a:cxn>
                <a:cxn ang="0">
                  <a:pos x="29" y="130"/>
                </a:cxn>
                <a:cxn ang="0">
                  <a:pos x="55" y="116"/>
                </a:cxn>
                <a:cxn ang="0">
                  <a:pos x="90" y="101"/>
                </a:cxn>
                <a:cxn ang="0">
                  <a:pos x="133" y="86"/>
                </a:cxn>
                <a:cxn ang="0">
                  <a:pos x="181" y="72"/>
                </a:cxn>
                <a:cxn ang="0">
                  <a:pos x="236" y="62"/>
                </a:cxn>
                <a:cxn ang="0">
                  <a:pos x="299" y="55"/>
                </a:cxn>
                <a:cxn ang="0">
                  <a:pos x="365" y="53"/>
                </a:cxn>
                <a:cxn ang="0">
                  <a:pos x="437" y="57"/>
                </a:cxn>
                <a:cxn ang="0">
                  <a:pos x="514" y="71"/>
                </a:cxn>
                <a:cxn ang="0">
                  <a:pos x="594" y="94"/>
                </a:cxn>
                <a:cxn ang="0">
                  <a:pos x="678" y="127"/>
                </a:cxn>
                <a:cxn ang="0">
                  <a:pos x="765" y="175"/>
                </a:cxn>
                <a:cxn ang="0">
                  <a:pos x="854" y="235"/>
                </a:cxn>
                <a:cxn ang="0">
                  <a:pos x="899" y="269"/>
                </a:cxn>
                <a:cxn ang="0">
                  <a:pos x="893" y="258"/>
                </a:cxn>
                <a:cxn ang="0">
                  <a:pos x="881" y="238"/>
                </a:cxn>
                <a:cxn ang="0">
                  <a:pos x="862" y="212"/>
                </a:cxn>
                <a:cxn ang="0">
                  <a:pos x="837" y="180"/>
                </a:cxn>
                <a:cxn ang="0">
                  <a:pos x="805" y="146"/>
                </a:cxn>
                <a:cxn ang="0">
                  <a:pos x="764" y="111"/>
                </a:cxn>
                <a:cxn ang="0">
                  <a:pos x="718" y="78"/>
                </a:cxn>
                <a:cxn ang="0">
                  <a:pos x="664" y="48"/>
                </a:cxn>
                <a:cxn ang="0">
                  <a:pos x="602" y="24"/>
                </a:cxn>
                <a:cxn ang="0">
                  <a:pos x="533" y="7"/>
                </a:cxn>
                <a:cxn ang="0">
                  <a:pos x="454" y="0"/>
                </a:cxn>
                <a:cxn ang="0">
                  <a:pos x="369" y="5"/>
                </a:cxn>
                <a:cxn ang="0">
                  <a:pos x="274" y="24"/>
                </a:cxn>
                <a:cxn ang="0">
                  <a:pos x="171" y="59"/>
                </a:cxn>
                <a:cxn ang="0">
                  <a:pos x="59" y="112"/>
                </a:cxn>
              </a:cxnLst>
              <a:rect l="0" t="0" r="r" b="b"/>
              <a:pathLst>
                <a:path w="900" h="270">
                  <a:moveTo>
                    <a:pt x="0" y="146"/>
                  </a:moveTo>
                  <a:lnTo>
                    <a:pt x="1" y="145"/>
                  </a:lnTo>
                  <a:lnTo>
                    <a:pt x="5" y="142"/>
                  </a:lnTo>
                  <a:lnTo>
                    <a:pt x="10" y="139"/>
                  </a:lnTo>
                  <a:lnTo>
                    <a:pt x="18" y="134"/>
                  </a:lnTo>
                  <a:lnTo>
                    <a:pt x="29" y="130"/>
                  </a:lnTo>
                  <a:lnTo>
                    <a:pt x="41" y="123"/>
                  </a:lnTo>
                  <a:lnTo>
                    <a:pt x="55" y="116"/>
                  </a:lnTo>
                  <a:lnTo>
                    <a:pt x="71" y="109"/>
                  </a:lnTo>
                  <a:lnTo>
                    <a:pt x="90" y="101"/>
                  </a:lnTo>
                  <a:lnTo>
                    <a:pt x="111" y="94"/>
                  </a:lnTo>
                  <a:lnTo>
                    <a:pt x="133" y="86"/>
                  </a:lnTo>
                  <a:lnTo>
                    <a:pt x="156" y="79"/>
                  </a:lnTo>
                  <a:lnTo>
                    <a:pt x="181" y="72"/>
                  </a:lnTo>
                  <a:lnTo>
                    <a:pt x="209" y="66"/>
                  </a:lnTo>
                  <a:lnTo>
                    <a:pt x="236" y="62"/>
                  </a:lnTo>
                  <a:lnTo>
                    <a:pt x="267" y="57"/>
                  </a:lnTo>
                  <a:lnTo>
                    <a:pt x="299" y="55"/>
                  </a:lnTo>
                  <a:lnTo>
                    <a:pt x="331" y="53"/>
                  </a:lnTo>
                  <a:lnTo>
                    <a:pt x="365" y="53"/>
                  </a:lnTo>
                  <a:lnTo>
                    <a:pt x="401" y="54"/>
                  </a:lnTo>
                  <a:lnTo>
                    <a:pt x="437" y="57"/>
                  </a:lnTo>
                  <a:lnTo>
                    <a:pt x="475" y="63"/>
                  </a:lnTo>
                  <a:lnTo>
                    <a:pt x="514" y="71"/>
                  </a:lnTo>
                  <a:lnTo>
                    <a:pt x="553" y="81"/>
                  </a:lnTo>
                  <a:lnTo>
                    <a:pt x="594" y="94"/>
                  </a:lnTo>
                  <a:lnTo>
                    <a:pt x="635" y="109"/>
                  </a:lnTo>
                  <a:lnTo>
                    <a:pt x="678" y="127"/>
                  </a:lnTo>
                  <a:lnTo>
                    <a:pt x="722" y="149"/>
                  </a:lnTo>
                  <a:lnTo>
                    <a:pt x="765" y="175"/>
                  </a:lnTo>
                  <a:lnTo>
                    <a:pt x="809" y="202"/>
                  </a:lnTo>
                  <a:lnTo>
                    <a:pt x="854" y="235"/>
                  </a:lnTo>
                  <a:lnTo>
                    <a:pt x="900" y="270"/>
                  </a:lnTo>
                  <a:lnTo>
                    <a:pt x="899" y="269"/>
                  </a:lnTo>
                  <a:lnTo>
                    <a:pt x="897" y="265"/>
                  </a:lnTo>
                  <a:lnTo>
                    <a:pt x="893" y="258"/>
                  </a:lnTo>
                  <a:lnTo>
                    <a:pt x="888" y="248"/>
                  </a:lnTo>
                  <a:lnTo>
                    <a:pt x="881" y="238"/>
                  </a:lnTo>
                  <a:lnTo>
                    <a:pt x="873" y="225"/>
                  </a:lnTo>
                  <a:lnTo>
                    <a:pt x="862" y="212"/>
                  </a:lnTo>
                  <a:lnTo>
                    <a:pt x="851" y="197"/>
                  </a:lnTo>
                  <a:lnTo>
                    <a:pt x="837" y="180"/>
                  </a:lnTo>
                  <a:lnTo>
                    <a:pt x="821" y="163"/>
                  </a:lnTo>
                  <a:lnTo>
                    <a:pt x="805" y="146"/>
                  </a:lnTo>
                  <a:lnTo>
                    <a:pt x="785" y="129"/>
                  </a:lnTo>
                  <a:lnTo>
                    <a:pt x="764" y="111"/>
                  </a:lnTo>
                  <a:lnTo>
                    <a:pt x="742" y="94"/>
                  </a:lnTo>
                  <a:lnTo>
                    <a:pt x="718" y="78"/>
                  </a:lnTo>
                  <a:lnTo>
                    <a:pt x="692" y="62"/>
                  </a:lnTo>
                  <a:lnTo>
                    <a:pt x="664" y="48"/>
                  </a:lnTo>
                  <a:lnTo>
                    <a:pt x="634" y="35"/>
                  </a:lnTo>
                  <a:lnTo>
                    <a:pt x="602" y="24"/>
                  </a:lnTo>
                  <a:lnTo>
                    <a:pt x="568" y="15"/>
                  </a:lnTo>
                  <a:lnTo>
                    <a:pt x="533" y="7"/>
                  </a:lnTo>
                  <a:lnTo>
                    <a:pt x="495" y="2"/>
                  </a:lnTo>
                  <a:lnTo>
                    <a:pt x="454" y="0"/>
                  </a:lnTo>
                  <a:lnTo>
                    <a:pt x="413" y="1"/>
                  </a:lnTo>
                  <a:lnTo>
                    <a:pt x="369" y="5"/>
                  </a:lnTo>
                  <a:lnTo>
                    <a:pt x="323" y="12"/>
                  </a:lnTo>
                  <a:lnTo>
                    <a:pt x="274" y="24"/>
                  </a:lnTo>
                  <a:lnTo>
                    <a:pt x="224" y="40"/>
                  </a:lnTo>
                  <a:lnTo>
                    <a:pt x="171" y="59"/>
                  </a:lnTo>
                  <a:lnTo>
                    <a:pt x="116" y="84"/>
                  </a:lnTo>
                  <a:lnTo>
                    <a:pt x="59" y="11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7359650" y="2832101"/>
              <a:ext cx="685800" cy="263525"/>
            </a:xfrm>
            <a:custGeom>
              <a:avLst/>
              <a:gdLst/>
              <a:ahLst/>
              <a:cxnLst>
                <a:cxn ang="0">
                  <a:pos x="2" y="69"/>
                </a:cxn>
                <a:cxn ang="0">
                  <a:pos x="17" y="65"/>
                </a:cxn>
                <a:cxn ang="0">
                  <a:pos x="47" y="59"/>
                </a:cxn>
                <a:cxn ang="0">
                  <a:pos x="87" y="53"/>
                </a:cxn>
                <a:cxn ang="0">
                  <a:pos x="139" y="44"/>
                </a:cxn>
                <a:cxn ang="0">
                  <a:pos x="199" y="39"/>
                </a:cxn>
                <a:cxn ang="0">
                  <a:pos x="265" y="35"/>
                </a:cxn>
                <a:cxn ang="0">
                  <a:pos x="335" y="35"/>
                </a:cxn>
                <a:cxn ang="0">
                  <a:pos x="409" y="40"/>
                </a:cxn>
                <a:cxn ang="0">
                  <a:pos x="484" y="49"/>
                </a:cxn>
                <a:cxn ang="0">
                  <a:pos x="557" y="66"/>
                </a:cxn>
                <a:cxn ang="0">
                  <a:pos x="628" y="91"/>
                </a:cxn>
                <a:cxn ang="0">
                  <a:pos x="694" y="124"/>
                </a:cxn>
                <a:cxn ang="0">
                  <a:pos x="754" y="168"/>
                </a:cxn>
                <a:cxn ang="0">
                  <a:pos x="806" y="223"/>
                </a:cxn>
                <a:cxn ang="0">
                  <a:pos x="848" y="291"/>
                </a:cxn>
                <a:cxn ang="0">
                  <a:pos x="864" y="329"/>
                </a:cxn>
                <a:cxn ang="0">
                  <a:pos x="861" y="317"/>
                </a:cxn>
                <a:cxn ang="0">
                  <a:pos x="855" y="298"/>
                </a:cxn>
                <a:cxn ang="0">
                  <a:pos x="844" y="270"/>
                </a:cxn>
                <a:cxn ang="0">
                  <a:pos x="827" y="237"/>
                </a:cxn>
                <a:cxn ang="0">
                  <a:pos x="806" y="200"/>
                </a:cxn>
                <a:cxn ang="0">
                  <a:pos x="777" y="162"/>
                </a:cxn>
                <a:cxn ang="0">
                  <a:pos x="740" y="123"/>
                </a:cxn>
                <a:cxn ang="0">
                  <a:pos x="695" y="87"/>
                </a:cxn>
                <a:cxn ang="0">
                  <a:pos x="640" y="55"/>
                </a:cxn>
                <a:cxn ang="0">
                  <a:pos x="575" y="28"/>
                </a:cxn>
                <a:cxn ang="0">
                  <a:pos x="499" y="9"/>
                </a:cxn>
                <a:cxn ang="0">
                  <a:pos x="411" y="0"/>
                </a:cxn>
                <a:cxn ang="0">
                  <a:pos x="311" y="2"/>
                </a:cxn>
                <a:cxn ang="0">
                  <a:pos x="197" y="17"/>
                </a:cxn>
                <a:cxn ang="0">
                  <a:pos x="69" y="47"/>
                </a:cxn>
              </a:cxnLst>
              <a:rect l="0" t="0" r="r" b="b"/>
              <a:pathLst>
                <a:path w="864" h="330">
                  <a:moveTo>
                    <a:pt x="0" y="69"/>
                  </a:moveTo>
                  <a:lnTo>
                    <a:pt x="2" y="69"/>
                  </a:lnTo>
                  <a:lnTo>
                    <a:pt x="8" y="66"/>
                  </a:lnTo>
                  <a:lnTo>
                    <a:pt x="17" y="65"/>
                  </a:lnTo>
                  <a:lnTo>
                    <a:pt x="31" y="62"/>
                  </a:lnTo>
                  <a:lnTo>
                    <a:pt x="47" y="59"/>
                  </a:lnTo>
                  <a:lnTo>
                    <a:pt x="65" y="56"/>
                  </a:lnTo>
                  <a:lnTo>
                    <a:pt x="87" y="53"/>
                  </a:lnTo>
                  <a:lnTo>
                    <a:pt x="113" y="48"/>
                  </a:lnTo>
                  <a:lnTo>
                    <a:pt x="139" y="44"/>
                  </a:lnTo>
                  <a:lnTo>
                    <a:pt x="168" y="42"/>
                  </a:lnTo>
                  <a:lnTo>
                    <a:pt x="199" y="39"/>
                  </a:lnTo>
                  <a:lnTo>
                    <a:pt x="231" y="36"/>
                  </a:lnTo>
                  <a:lnTo>
                    <a:pt x="265" y="35"/>
                  </a:lnTo>
                  <a:lnTo>
                    <a:pt x="299" y="35"/>
                  </a:lnTo>
                  <a:lnTo>
                    <a:pt x="335" y="35"/>
                  </a:lnTo>
                  <a:lnTo>
                    <a:pt x="372" y="36"/>
                  </a:lnTo>
                  <a:lnTo>
                    <a:pt x="409" y="40"/>
                  </a:lnTo>
                  <a:lnTo>
                    <a:pt x="446" y="43"/>
                  </a:lnTo>
                  <a:lnTo>
                    <a:pt x="484" y="49"/>
                  </a:lnTo>
                  <a:lnTo>
                    <a:pt x="521" y="57"/>
                  </a:lnTo>
                  <a:lnTo>
                    <a:pt x="557" y="66"/>
                  </a:lnTo>
                  <a:lnTo>
                    <a:pt x="592" y="77"/>
                  </a:lnTo>
                  <a:lnTo>
                    <a:pt x="628" y="91"/>
                  </a:lnTo>
                  <a:lnTo>
                    <a:pt x="661" y="106"/>
                  </a:lnTo>
                  <a:lnTo>
                    <a:pt x="694" y="124"/>
                  </a:lnTo>
                  <a:lnTo>
                    <a:pt x="725" y="145"/>
                  </a:lnTo>
                  <a:lnTo>
                    <a:pt x="754" y="168"/>
                  </a:lnTo>
                  <a:lnTo>
                    <a:pt x="781" y="194"/>
                  </a:lnTo>
                  <a:lnTo>
                    <a:pt x="806" y="223"/>
                  </a:lnTo>
                  <a:lnTo>
                    <a:pt x="829" y="255"/>
                  </a:lnTo>
                  <a:lnTo>
                    <a:pt x="848" y="291"/>
                  </a:lnTo>
                  <a:lnTo>
                    <a:pt x="864" y="330"/>
                  </a:lnTo>
                  <a:lnTo>
                    <a:pt x="864" y="329"/>
                  </a:lnTo>
                  <a:lnTo>
                    <a:pt x="863" y="324"/>
                  </a:lnTo>
                  <a:lnTo>
                    <a:pt x="861" y="317"/>
                  </a:lnTo>
                  <a:lnTo>
                    <a:pt x="859" y="308"/>
                  </a:lnTo>
                  <a:lnTo>
                    <a:pt x="855" y="298"/>
                  </a:lnTo>
                  <a:lnTo>
                    <a:pt x="850" y="284"/>
                  </a:lnTo>
                  <a:lnTo>
                    <a:pt x="844" y="270"/>
                  </a:lnTo>
                  <a:lnTo>
                    <a:pt x="837" y="254"/>
                  </a:lnTo>
                  <a:lnTo>
                    <a:pt x="827" y="237"/>
                  </a:lnTo>
                  <a:lnTo>
                    <a:pt x="817" y="218"/>
                  </a:lnTo>
                  <a:lnTo>
                    <a:pt x="806" y="200"/>
                  </a:lnTo>
                  <a:lnTo>
                    <a:pt x="792" y="180"/>
                  </a:lnTo>
                  <a:lnTo>
                    <a:pt x="777" y="162"/>
                  </a:lnTo>
                  <a:lnTo>
                    <a:pt x="759" y="142"/>
                  </a:lnTo>
                  <a:lnTo>
                    <a:pt x="740" y="123"/>
                  </a:lnTo>
                  <a:lnTo>
                    <a:pt x="718" y="104"/>
                  </a:lnTo>
                  <a:lnTo>
                    <a:pt x="695" y="87"/>
                  </a:lnTo>
                  <a:lnTo>
                    <a:pt x="668" y="70"/>
                  </a:lnTo>
                  <a:lnTo>
                    <a:pt x="640" y="55"/>
                  </a:lnTo>
                  <a:lnTo>
                    <a:pt x="608" y="41"/>
                  </a:lnTo>
                  <a:lnTo>
                    <a:pt x="575" y="28"/>
                  </a:lnTo>
                  <a:lnTo>
                    <a:pt x="538" y="18"/>
                  </a:lnTo>
                  <a:lnTo>
                    <a:pt x="499" y="9"/>
                  </a:lnTo>
                  <a:lnTo>
                    <a:pt x="456" y="3"/>
                  </a:lnTo>
                  <a:lnTo>
                    <a:pt x="411" y="0"/>
                  </a:lnTo>
                  <a:lnTo>
                    <a:pt x="363" y="0"/>
                  </a:lnTo>
                  <a:lnTo>
                    <a:pt x="311" y="2"/>
                  </a:lnTo>
                  <a:lnTo>
                    <a:pt x="256" y="8"/>
                  </a:lnTo>
                  <a:lnTo>
                    <a:pt x="197" y="17"/>
                  </a:lnTo>
                  <a:lnTo>
                    <a:pt x="136" y="29"/>
                  </a:lnTo>
                  <a:lnTo>
                    <a:pt x="69" y="47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6932613" y="2914651"/>
              <a:ext cx="382587" cy="884238"/>
            </a:xfrm>
            <a:custGeom>
              <a:avLst/>
              <a:gdLst/>
              <a:ahLst/>
              <a:cxnLst>
                <a:cxn ang="0">
                  <a:pos x="483" y="0"/>
                </a:cxn>
                <a:cxn ang="0">
                  <a:pos x="478" y="12"/>
                </a:cxn>
                <a:cxn ang="0">
                  <a:pos x="464" y="45"/>
                </a:cxn>
                <a:cxn ang="0">
                  <a:pos x="441" y="97"/>
                </a:cxn>
                <a:cxn ang="0">
                  <a:pos x="411" y="164"/>
                </a:cxn>
                <a:cxn ang="0">
                  <a:pos x="375" y="243"/>
                </a:cxn>
                <a:cxn ang="0">
                  <a:pos x="335" y="333"/>
                </a:cxn>
                <a:cxn ang="0">
                  <a:pos x="292" y="430"/>
                </a:cxn>
                <a:cxn ang="0">
                  <a:pos x="248" y="529"/>
                </a:cxn>
                <a:cxn ang="0">
                  <a:pos x="203" y="630"/>
                </a:cxn>
                <a:cxn ang="0">
                  <a:pos x="161" y="729"/>
                </a:cxn>
                <a:cxn ang="0">
                  <a:pos x="119" y="823"/>
                </a:cxn>
                <a:cxn ang="0">
                  <a:pos x="82" y="908"/>
                </a:cxn>
                <a:cxn ang="0">
                  <a:pos x="51" y="983"/>
                </a:cxn>
                <a:cxn ang="0">
                  <a:pos x="26" y="1044"/>
                </a:cxn>
                <a:cxn ang="0">
                  <a:pos x="9" y="1089"/>
                </a:cxn>
                <a:cxn ang="0">
                  <a:pos x="0" y="1113"/>
                </a:cxn>
                <a:cxn ang="0">
                  <a:pos x="5" y="1105"/>
                </a:cxn>
                <a:cxn ang="0">
                  <a:pos x="17" y="1082"/>
                </a:cxn>
                <a:cxn ang="0">
                  <a:pos x="36" y="1046"/>
                </a:cxn>
                <a:cxn ang="0">
                  <a:pos x="62" y="998"/>
                </a:cxn>
                <a:cxn ang="0">
                  <a:pos x="92" y="939"/>
                </a:cxn>
                <a:cxn ang="0">
                  <a:pos x="126" y="871"/>
                </a:cxn>
                <a:cxn ang="0">
                  <a:pos x="163" y="795"/>
                </a:cxn>
                <a:cxn ang="0">
                  <a:pos x="203" y="713"/>
                </a:cxn>
                <a:cxn ang="0">
                  <a:pos x="244" y="626"/>
                </a:cxn>
                <a:cxn ang="0">
                  <a:pos x="285" y="536"/>
                </a:cxn>
                <a:cxn ang="0">
                  <a:pos x="326" y="443"/>
                </a:cxn>
                <a:cxn ang="0">
                  <a:pos x="365" y="350"/>
                </a:cxn>
                <a:cxn ang="0">
                  <a:pos x="400" y="258"/>
                </a:cxn>
                <a:cxn ang="0">
                  <a:pos x="433" y="167"/>
                </a:cxn>
                <a:cxn ang="0">
                  <a:pos x="460" y="82"/>
                </a:cxn>
                <a:cxn ang="0">
                  <a:pos x="483" y="0"/>
                </a:cxn>
              </a:cxnLst>
              <a:rect l="0" t="0" r="r" b="b"/>
              <a:pathLst>
                <a:path w="483" h="1113">
                  <a:moveTo>
                    <a:pt x="483" y="0"/>
                  </a:moveTo>
                  <a:lnTo>
                    <a:pt x="478" y="12"/>
                  </a:lnTo>
                  <a:lnTo>
                    <a:pt x="464" y="45"/>
                  </a:lnTo>
                  <a:lnTo>
                    <a:pt x="441" y="97"/>
                  </a:lnTo>
                  <a:lnTo>
                    <a:pt x="411" y="164"/>
                  </a:lnTo>
                  <a:lnTo>
                    <a:pt x="375" y="243"/>
                  </a:lnTo>
                  <a:lnTo>
                    <a:pt x="335" y="333"/>
                  </a:lnTo>
                  <a:lnTo>
                    <a:pt x="292" y="430"/>
                  </a:lnTo>
                  <a:lnTo>
                    <a:pt x="248" y="529"/>
                  </a:lnTo>
                  <a:lnTo>
                    <a:pt x="203" y="630"/>
                  </a:lnTo>
                  <a:lnTo>
                    <a:pt x="161" y="729"/>
                  </a:lnTo>
                  <a:lnTo>
                    <a:pt x="119" y="823"/>
                  </a:lnTo>
                  <a:lnTo>
                    <a:pt x="82" y="908"/>
                  </a:lnTo>
                  <a:lnTo>
                    <a:pt x="51" y="983"/>
                  </a:lnTo>
                  <a:lnTo>
                    <a:pt x="26" y="1044"/>
                  </a:lnTo>
                  <a:lnTo>
                    <a:pt x="9" y="1089"/>
                  </a:lnTo>
                  <a:lnTo>
                    <a:pt x="0" y="1113"/>
                  </a:lnTo>
                  <a:lnTo>
                    <a:pt x="5" y="1105"/>
                  </a:lnTo>
                  <a:lnTo>
                    <a:pt x="17" y="1082"/>
                  </a:lnTo>
                  <a:lnTo>
                    <a:pt x="36" y="1046"/>
                  </a:lnTo>
                  <a:lnTo>
                    <a:pt x="62" y="998"/>
                  </a:lnTo>
                  <a:lnTo>
                    <a:pt x="92" y="939"/>
                  </a:lnTo>
                  <a:lnTo>
                    <a:pt x="126" y="871"/>
                  </a:lnTo>
                  <a:lnTo>
                    <a:pt x="163" y="795"/>
                  </a:lnTo>
                  <a:lnTo>
                    <a:pt x="203" y="713"/>
                  </a:lnTo>
                  <a:lnTo>
                    <a:pt x="244" y="626"/>
                  </a:lnTo>
                  <a:lnTo>
                    <a:pt x="285" y="536"/>
                  </a:lnTo>
                  <a:lnTo>
                    <a:pt x="326" y="443"/>
                  </a:lnTo>
                  <a:lnTo>
                    <a:pt x="365" y="350"/>
                  </a:lnTo>
                  <a:lnTo>
                    <a:pt x="400" y="258"/>
                  </a:lnTo>
                  <a:lnTo>
                    <a:pt x="433" y="167"/>
                  </a:lnTo>
                  <a:lnTo>
                    <a:pt x="460" y="8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6891338" y="3790951"/>
              <a:ext cx="846137" cy="230188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19" y="44"/>
                </a:cxn>
                <a:cxn ang="0">
                  <a:pos x="53" y="37"/>
                </a:cxn>
                <a:cxn ang="0">
                  <a:pos x="101" y="27"/>
                </a:cxn>
                <a:cxn ang="0">
                  <a:pos x="160" y="18"/>
                </a:cxn>
                <a:cxn ang="0">
                  <a:pos x="229" y="9"/>
                </a:cxn>
                <a:cxn ang="0">
                  <a:pos x="306" y="3"/>
                </a:cxn>
                <a:cxn ang="0">
                  <a:pos x="389" y="0"/>
                </a:cxn>
                <a:cxn ang="0">
                  <a:pos x="477" y="1"/>
                </a:cxn>
                <a:cxn ang="0">
                  <a:pos x="567" y="9"/>
                </a:cxn>
                <a:cxn ang="0">
                  <a:pos x="657" y="23"/>
                </a:cxn>
                <a:cxn ang="0">
                  <a:pos x="744" y="46"/>
                </a:cxn>
                <a:cxn ang="0">
                  <a:pos x="828" y="79"/>
                </a:cxn>
                <a:cxn ang="0">
                  <a:pos x="907" y="123"/>
                </a:cxn>
                <a:cxn ang="0">
                  <a:pos x="978" y="180"/>
                </a:cxn>
                <a:cxn ang="0">
                  <a:pos x="1039" y="249"/>
                </a:cxn>
                <a:cxn ang="0">
                  <a:pos x="1065" y="288"/>
                </a:cxn>
                <a:cxn ang="0">
                  <a:pos x="1058" y="280"/>
                </a:cxn>
                <a:cxn ang="0">
                  <a:pos x="1043" y="266"/>
                </a:cxn>
                <a:cxn ang="0">
                  <a:pos x="1021" y="245"/>
                </a:cxn>
                <a:cxn ang="0">
                  <a:pos x="991" y="221"/>
                </a:cxn>
                <a:cxn ang="0">
                  <a:pos x="952" y="195"/>
                </a:cxn>
                <a:cxn ang="0">
                  <a:pos x="906" y="166"/>
                </a:cxn>
                <a:cxn ang="0">
                  <a:pos x="850" y="136"/>
                </a:cxn>
                <a:cxn ang="0">
                  <a:pos x="786" y="108"/>
                </a:cxn>
                <a:cxn ang="0">
                  <a:pos x="712" y="82"/>
                </a:cxn>
                <a:cxn ang="0">
                  <a:pos x="630" y="59"/>
                </a:cxn>
                <a:cxn ang="0">
                  <a:pos x="538" y="40"/>
                </a:cxn>
                <a:cxn ang="0">
                  <a:pos x="436" y="27"/>
                </a:cxn>
                <a:cxn ang="0">
                  <a:pos x="325" y="23"/>
                </a:cxn>
                <a:cxn ang="0">
                  <a:pos x="202" y="25"/>
                </a:cxn>
                <a:cxn ang="0">
                  <a:pos x="70" y="38"/>
                </a:cxn>
              </a:cxnLst>
              <a:rect l="0" t="0" r="r" b="b"/>
              <a:pathLst>
                <a:path w="1066" h="289">
                  <a:moveTo>
                    <a:pt x="0" y="48"/>
                  </a:moveTo>
                  <a:lnTo>
                    <a:pt x="2" y="47"/>
                  </a:lnTo>
                  <a:lnTo>
                    <a:pt x="9" y="46"/>
                  </a:lnTo>
                  <a:lnTo>
                    <a:pt x="19" y="44"/>
                  </a:lnTo>
                  <a:lnTo>
                    <a:pt x="34" y="40"/>
                  </a:lnTo>
                  <a:lnTo>
                    <a:pt x="53" y="37"/>
                  </a:lnTo>
                  <a:lnTo>
                    <a:pt x="76" y="32"/>
                  </a:lnTo>
                  <a:lnTo>
                    <a:pt x="101" y="27"/>
                  </a:lnTo>
                  <a:lnTo>
                    <a:pt x="129" y="23"/>
                  </a:lnTo>
                  <a:lnTo>
                    <a:pt x="160" y="18"/>
                  </a:lnTo>
                  <a:lnTo>
                    <a:pt x="193" y="14"/>
                  </a:lnTo>
                  <a:lnTo>
                    <a:pt x="229" y="9"/>
                  </a:lnTo>
                  <a:lnTo>
                    <a:pt x="267" y="6"/>
                  </a:lnTo>
                  <a:lnTo>
                    <a:pt x="306" y="3"/>
                  </a:lnTo>
                  <a:lnTo>
                    <a:pt x="348" y="1"/>
                  </a:lnTo>
                  <a:lnTo>
                    <a:pt x="389" y="0"/>
                  </a:lnTo>
                  <a:lnTo>
                    <a:pt x="433" y="0"/>
                  </a:lnTo>
                  <a:lnTo>
                    <a:pt x="477" y="1"/>
                  </a:lnTo>
                  <a:lnTo>
                    <a:pt x="522" y="4"/>
                  </a:lnTo>
                  <a:lnTo>
                    <a:pt x="567" y="9"/>
                  </a:lnTo>
                  <a:lnTo>
                    <a:pt x="612" y="15"/>
                  </a:lnTo>
                  <a:lnTo>
                    <a:pt x="657" y="23"/>
                  </a:lnTo>
                  <a:lnTo>
                    <a:pt x="700" y="33"/>
                  </a:lnTo>
                  <a:lnTo>
                    <a:pt x="744" y="46"/>
                  </a:lnTo>
                  <a:lnTo>
                    <a:pt x="787" y="61"/>
                  </a:lnTo>
                  <a:lnTo>
                    <a:pt x="828" y="79"/>
                  </a:lnTo>
                  <a:lnTo>
                    <a:pt x="869" y="100"/>
                  </a:lnTo>
                  <a:lnTo>
                    <a:pt x="907" y="123"/>
                  </a:lnTo>
                  <a:lnTo>
                    <a:pt x="944" y="150"/>
                  </a:lnTo>
                  <a:lnTo>
                    <a:pt x="978" y="180"/>
                  </a:lnTo>
                  <a:lnTo>
                    <a:pt x="1011" y="212"/>
                  </a:lnTo>
                  <a:lnTo>
                    <a:pt x="1039" y="249"/>
                  </a:lnTo>
                  <a:lnTo>
                    <a:pt x="1066" y="289"/>
                  </a:lnTo>
                  <a:lnTo>
                    <a:pt x="1065" y="288"/>
                  </a:lnTo>
                  <a:lnTo>
                    <a:pt x="1062" y="284"/>
                  </a:lnTo>
                  <a:lnTo>
                    <a:pt x="1058" y="280"/>
                  </a:lnTo>
                  <a:lnTo>
                    <a:pt x="1051" y="274"/>
                  </a:lnTo>
                  <a:lnTo>
                    <a:pt x="1043" y="266"/>
                  </a:lnTo>
                  <a:lnTo>
                    <a:pt x="1032" y="256"/>
                  </a:lnTo>
                  <a:lnTo>
                    <a:pt x="1021" y="245"/>
                  </a:lnTo>
                  <a:lnTo>
                    <a:pt x="1007" y="234"/>
                  </a:lnTo>
                  <a:lnTo>
                    <a:pt x="991" y="221"/>
                  </a:lnTo>
                  <a:lnTo>
                    <a:pt x="972" y="208"/>
                  </a:lnTo>
                  <a:lnTo>
                    <a:pt x="952" y="195"/>
                  </a:lnTo>
                  <a:lnTo>
                    <a:pt x="930" y="180"/>
                  </a:lnTo>
                  <a:lnTo>
                    <a:pt x="906" y="166"/>
                  </a:lnTo>
                  <a:lnTo>
                    <a:pt x="879" y="151"/>
                  </a:lnTo>
                  <a:lnTo>
                    <a:pt x="850" y="136"/>
                  </a:lnTo>
                  <a:lnTo>
                    <a:pt x="819" y="122"/>
                  </a:lnTo>
                  <a:lnTo>
                    <a:pt x="786" y="108"/>
                  </a:lnTo>
                  <a:lnTo>
                    <a:pt x="750" y="94"/>
                  </a:lnTo>
                  <a:lnTo>
                    <a:pt x="712" y="82"/>
                  </a:lnTo>
                  <a:lnTo>
                    <a:pt x="673" y="70"/>
                  </a:lnTo>
                  <a:lnTo>
                    <a:pt x="630" y="59"/>
                  </a:lnTo>
                  <a:lnTo>
                    <a:pt x="585" y="49"/>
                  </a:lnTo>
                  <a:lnTo>
                    <a:pt x="538" y="40"/>
                  </a:lnTo>
                  <a:lnTo>
                    <a:pt x="488" y="33"/>
                  </a:lnTo>
                  <a:lnTo>
                    <a:pt x="436" y="27"/>
                  </a:lnTo>
                  <a:lnTo>
                    <a:pt x="381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2" y="25"/>
                  </a:lnTo>
                  <a:lnTo>
                    <a:pt x="137" y="31"/>
                  </a:lnTo>
                  <a:lnTo>
                    <a:pt x="70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7761288" y="3963988"/>
              <a:ext cx="506412" cy="16192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" y="69"/>
                </a:cxn>
                <a:cxn ang="0">
                  <a:pos x="17" y="62"/>
                </a:cxn>
                <a:cxn ang="0">
                  <a:pos x="38" y="53"/>
                </a:cxn>
                <a:cxn ang="0">
                  <a:pos x="65" y="41"/>
                </a:cxn>
                <a:cxn ang="0">
                  <a:pos x="98" y="28"/>
                </a:cxn>
                <a:cxn ang="0">
                  <a:pos x="136" y="18"/>
                </a:cxn>
                <a:cxn ang="0">
                  <a:pos x="179" y="8"/>
                </a:cxn>
                <a:cxn ang="0">
                  <a:pos x="226" y="2"/>
                </a:cxn>
                <a:cxn ang="0">
                  <a:pos x="275" y="0"/>
                </a:cxn>
                <a:cxn ang="0">
                  <a:pos x="327" y="3"/>
                </a:cxn>
                <a:cxn ang="0">
                  <a:pos x="379" y="12"/>
                </a:cxn>
                <a:cxn ang="0">
                  <a:pos x="433" y="31"/>
                </a:cxn>
                <a:cxn ang="0">
                  <a:pos x="486" y="57"/>
                </a:cxn>
                <a:cxn ang="0">
                  <a:pos x="539" y="94"/>
                </a:cxn>
                <a:cxn ang="0">
                  <a:pos x="589" y="142"/>
                </a:cxn>
                <a:cxn ang="0">
                  <a:pos x="637" y="203"/>
                </a:cxn>
                <a:cxn ang="0">
                  <a:pos x="635" y="200"/>
                </a:cxn>
                <a:cxn ang="0">
                  <a:pos x="628" y="192"/>
                </a:cxn>
                <a:cxn ang="0">
                  <a:pos x="617" y="180"/>
                </a:cxn>
                <a:cxn ang="0">
                  <a:pos x="601" y="164"/>
                </a:cxn>
                <a:cxn ang="0">
                  <a:pos x="579" y="146"/>
                </a:cxn>
                <a:cxn ang="0">
                  <a:pos x="552" y="126"/>
                </a:cxn>
                <a:cxn ang="0">
                  <a:pos x="521" y="107"/>
                </a:cxn>
                <a:cxn ang="0">
                  <a:pos x="485" y="87"/>
                </a:cxn>
                <a:cxn ang="0">
                  <a:pos x="443" y="70"/>
                </a:cxn>
                <a:cxn ang="0">
                  <a:pos x="397" y="55"/>
                </a:cxn>
                <a:cxn ang="0">
                  <a:pos x="343" y="43"/>
                </a:cxn>
                <a:cxn ang="0">
                  <a:pos x="286" y="35"/>
                </a:cxn>
                <a:cxn ang="0">
                  <a:pos x="224" y="34"/>
                </a:cxn>
                <a:cxn ang="0">
                  <a:pos x="154" y="39"/>
                </a:cxn>
                <a:cxn ang="0">
                  <a:pos x="80" y="50"/>
                </a:cxn>
                <a:cxn ang="0">
                  <a:pos x="0" y="71"/>
                </a:cxn>
              </a:cxnLst>
              <a:rect l="0" t="0" r="r" b="b"/>
              <a:pathLst>
                <a:path w="637" h="203">
                  <a:moveTo>
                    <a:pt x="0" y="71"/>
                  </a:moveTo>
                  <a:lnTo>
                    <a:pt x="5" y="69"/>
                  </a:lnTo>
                  <a:lnTo>
                    <a:pt x="17" y="62"/>
                  </a:lnTo>
                  <a:lnTo>
                    <a:pt x="38" y="53"/>
                  </a:lnTo>
                  <a:lnTo>
                    <a:pt x="65" y="41"/>
                  </a:lnTo>
                  <a:lnTo>
                    <a:pt x="98" y="28"/>
                  </a:lnTo>
                  <a:lnTo>
                    <a:pt x="136" y="18"/>
                  </a:lnTo>
                  <a:lnTo>
                    <a:pt x="179" y="8"/>
                  </a:lnTo>
                  <a:lnTo>
                    <a:pt x="226" y="2"/>
                  </a:lnTo>
                  <a:lnTo>
                    <a:pt x="275" y="0"/>
                  </a:lnTo>
                  <a:lnTo>
                    <a:pt x="327" y="3"/>
                  </a:lnTo>
                  <a:lnTo>
                    <a:pt x="379" y="12"/>
                  </a:lnTo>
                  <a:lnTo>
                    <a:pt x="433" y="31"/>
                  </a:lnTo>
                  <a:lnTo>
                    <a:pt x="486" y="57"/>
                  </a:lnTo>
                  <a:lnTo>
                    <a:pt x="539" y="94"/>
                  </a:lnTo>
                  <a:lnTo>
                    <a:pt x="589" y="142"/>
                  </a:lnTo>
                  <a:lnTo>
                    <a:pt x="637" y="203"/>
                  </a:lnTo>
                  <a:lnTo>
                    <a:pt x="635" y="200"/>
                  </a:lnTo>
                  <a:lnTo>
                    <a:pt x="628" y="192"/>
                  </a:lnTo>
                  <a:lnTo>
                    <a:pt x="617" y="180"/>
                  </a:lnTo>
                  <a:lnTo>
                    <a:pt x="601" y="164"/>
                  </a:lnTo>
                  <a:lnTo>
                    <a:pt x="579" y="146"/>
                  </a:lnTo>
                  <a:lnTo>
                    <a:pt x="552" y="126"/>
                  </a:lnTo>
                  <a:lnTo>
                    <a:pt x="521" y="107"/>
                  </a:lnTo>
                  <a:lnTo>
                    <a:pt x="485" y="87"/>
                  </a:lnTo>
                  <a:lnTo>
                    <a:pt x="443" y="70"/>
                  </a:lnTo>
                  <a:lnTo>
                    <a:pt x="397" y="55"/>
                  </a:lnTo>
                  <a:lnTo>
                    <a:pt x="343" y="43"/>
                  </a:lnTo>
                  <a:lnTo>
                    <a:pt x="286" y="35"/>
                  </a:lnTo>
                  <a:lnTo>
                    <a:pt x="224" y="34"/>
                  </a:lnTo>
                  <a:lnTo>
                    <a:pt x="154" y="39"/>
                  </a:lnTo>
                  <a:lnTo>
                    <a:pt x="80" y="5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8297863" y="4149726"/>
              <a:ext cx="215900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7" y="5"/>
                </a:cxn>
                <a:cxn ang="0">
                  <a:pos x="17" y="13"/>
                </a:cxn>
                <a:cxn ang="0">
                  <a:pos x="28" y="21"/>
                </a:cxn>
                <a:cxn ang="0">
                  <a:pos x="42" y="32"/>
                </a:cxn>
                <a:cxn ang="0">
                  <a:pos x="58" y="43"/>
                </a:cxn>
                <a:cxn ang="0">
                  <a:pos x="77" y="55"/>
                </a:cxn>
                <a:cxn ang="0">
                  <a:pos x="96" y="66"/>
                </a:cxn>
                <a:cxn ang="0">
                  <a:pos x="117" y="78"/>
                </a:cxn>
                <a:cxn ang="0">
                  <a:pos x="139" y="87"/>
                </a:cxn>
                <a:cxn ang="0">
                  <a:pos x="162" y="95"/>
                </a:cxn>
                <a:cxn ang="0">
                  <a:pos x="184" y="101"/>
                </a:cxn>
                <a:cxn ang="0">
                  <a:pos x="207" y="104"/>
                </a:cxn>
                <a:cxn ang="0">
                  <a:pos x="230" y="104"/>
                </a:cxn>
                <a:cxn ang="0">
                  <a:pos x="252" y="101"/>
                </a:cxn>
                <a:cxn ang="0">
                  <a:pos x="273" y="93"/>
                </a:cxn>
                <a:cxn ang="0">
                  <a:pos x="271" y="94"/>
                </a:cxn>
                <a:cxn ang="0">
                  <a:pos x="266" y="96"/>
                </a:cxn>
                <a:cxn ang="0">
                  <a:pos x="258" y="100"/>
                </a:cxn>
                <a:cxn ang="0">
                  <a:pos x="247" y="103"/>
                </a:cxn>
                <a:cxn ang="0">
                  <a:pos x="234" y="107"/>
                </a:cxn>
                <a:cxn ang="0">
                  <a:pos x="219" y="110"/>
                </a:cxn>
                <a:cxn ang="0">
                  <a:pos x="202" y="112"/>
                </a:cxn>
                <a:cxn ang="0">
                  <a:pos x="184" y="112"/>
                </a:cxn>
                <a:cxn ang="0">
                  <a:pos x="163" y="111"/>
                </a:cxn>
                <a:cxn ang="0">
                  <a:pos x="141" y="107"/>
                </a:cxn>
                <a:cxn ang="0">
                  <a:pos x="119" y="100"/>
                </a:cxn>
                <a:cxn ang="0">
                  <a:pos x="95" y="89"/>
                </a:cxn>
                <a:cxn ang="0">
                  <a:pos x="72" y="74"/>
                </a:cxn>
                <a:cxn ang="0">
                  <a:pos x="48" y="55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273" h="112">
                  <a:moveTo>
                    <a:pt x="0" y="0"/>
                  </a:moveTo>
                  <a:lnTo>
                    <a:pt x="3" y="1"/>
                  </a:lnTo>
                  <a:lnTo>
                    <a:pt x="7" y="5"/>
                  </a:lnTo>
                  <a:lnTo>
                    <a:pt x="17" y="13"/>
                  </a:lnTo>
                  <a:lnTo>
                    <a:pt x="28" y="21"/>
                  </a:lnTo>
                  <a:lnTo>
                    <a:pt x="42" y="32"/>
                  </a:lnTo>
                  <a:lnTo>
                    <a:pt x="58" y="43"/>
                  </a:lnTo>
                  <a:lnTo>
                    <a:pt x="77" y="55"/>
                  </a:lnTo>
                  <a:lnTo>
                    <a:pt x="96" y="66"/>
                  </a:lnTo>
                  <a:lnTo>
                    <a:pt x="117" y="78"/>
                  </a:lnTo>
                  <a:lnTo>
                    <a:pt x="139" y="87"/>
                  </a:lnTo>
                  <a:lnTo>
                    <a:pt x="162" y="95"/>
                  </a:lnTo>
                  <a:lnTo>
                    <a:pt x="184" y="101"/>
                  </a:lnTo>
                  <a:lnTo>
                    <a:pt x="207" y="104"/>
                  </a:lnTo>
                  <a:lnTo>
                    <a:pt x="230" y="104"/>
                  </a:lnTo>
                  <a:lnTo>
                    <a:pt x="252" y="101"/>
                  </a:lnTo>
                  <a:lnTo>
                    <a:pt x="273" y="93"/>
                  </a:lnTo>
                  <a:lnTo>
                    <a:pt x="271" y="94"/>
                  </a:lnTo>
                  <a:lnTo>
                    <a:pt x="266" y="96"/>
                  </a:lnTo>
                  <a:lnTo>
                    <a:pt x="258" y="100"/>
                  </a:lnTo>
                  <a:lnTo>
                    <a:pt x="247" y="103"/>
                  </a:lnTo>
                  <a:lnTo>
                    <a:pt x="234" y="107"/>
                  </a:lnTo>
                  <a:lnTo>
                    <a:pt x="219" y="110"/>
                  </a:lnTo>
                  <a:lnTo>
                    <a:pt x="202" y="112"/>
                  </a:lnTo>
                  <a:lnTo>
                    <a:pt x="184" y="112"/>
                  </a:lnTo>
                  <a:lnTo>
                    <a:pt x="163" y="111"/>
                  </a:lnTo>
                  <a:lnTo>
                    <a:pt x="141" y="107"/>
                  </a:lnTo>
                  <a:lnTo>
                    <a:pt x="119" y="100"/>
                  </a:lnTo>
                  <a:lnTo>
                    <a:pt x="95" y="89"/>
                  </a:lnTo>
                  <a:lnTo>
                    <a:pt x="72" y="74"/>
                  </a:lnTo>
                  <a:lnTo>
                    <a:pt x="48" y="55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7829550" y="3595688"/>
              <a:ext cx="500062" cy="277813"/>
            </a:xfrm>
            <a:custGeom>
              <a:avLst/>
              <a:gdLst/>
              <a:ahLst/>
              <a:cxnLst>
                <a:cxn ang="0">
                  <a:pos x="0" y="351"/>
                </a:cxn>
                <a:cxn ang="0">
                  <a:pos x="1" y="345"/>
                </a:cxn>
                <a:cxn ang="0">
                  <a:pos x="7" y="327"/>
                </a:cxn>
                <a:cxn ang="0">
                  <a:pos x="16" y="301"/>
                </a:cxn>
                <a:cxn ang="0">
                  <a:pos x="29" y="269"/>
                </a:cxn>
                <a:cxn ang="0">
                  <a:pos x="48" y="232"/>
                </a:cxn>
                <a:cxn ang="0">
                  <a:pos x="69" y="192"/>
                </a:cxn>
                <a:cxn ang="0">
                  <a:pos x="97" y="150"/>
                </a:cxn>
                <a:cxn ang="0">
                  <a:pos x="131" y="110"/>
                </a:cxn>
                <a:cxn ang="0">
                  <a:pos x="170" y="73"/>
                </a:cxn>
                <a:cxn ang="0">
                  <a:pos x="215" y="42"/>
                </a:cxn>
                <a:cxn ang="0">
                  <a:pos x="267" y="19"/>
                </a:cxn>
                <a:cxn ang="0">
                  <a:pos x="324" y="4"/>
                </a:cxn>
                <a:cxn ang="0">
                  <a:pos x="389" y="0"/>
                </a:cxn>
                <a:cxn ang="0">
                  <a:pos x="461" y="11"/>
                </a:cxn>
                <a:cxn ang="0">
                  <a:pos x="542" y="36"/>
                </a:cxn>
                <a:cxn ang="0">
                  <a:pos x="630" y="79"/>
                </a:cxn>
                <a:cxn ang="0">
                  <a:pos x="625" y="76"/>
                </a:cxn>
                <a:cxn ang="0">
                  <a:pos x="610" y="69"/>
                </a:cxn>
                <a:cxn ang="0">
                  <a:pos x="588" y="60"/>
                </a:cxn>
                <a:cxn ang="0">
                  <a:pos x="558" y="50"/>
                </a:cxn>
                <a:cxn ang="0">
                  <a:pos x="522" y="41"/>
                </a:cxn>
                <a:cxn ang="0">
                  <a:pos x="482" y="31"/>
                </a:cxn>
                <a:cxn ang="0">
                  <a:pos x="436" y="27"/>
                </a:cxn>
                <a:cxn ang="0">
                  <a:pos x="388" y="26"/>
                </a:cxn>
                <a:cxn ang="0">
                  <a:pos x="337" y="30"/>
                </a:cxn>
                <a:cxn ang="0">
                  <a:pos x="285" y="43"/>
                </a:cxn>
                <a:cxn ang="0">
                  <a:pos x="232" y="64"/>
                </a:cxn>
                <a:cxn ang="0">
                  <a:pos x="180" y="95"/>
                </a:cxn>
                <a:cxn ang="0">
                  <a:pos x="131" y="139"/>
                </a:cxn>
                <a:cxn ang="0">
                  <a:pos x="83" y="194"/>
                </a:cxn>
                <a:cxn ang="0">
                  <a:pos x="39" y="264"/>
                </a:cxn>
                <a:cxn ang="0">
                  <a:pos x="0" y="351"/>
                </a:cxn>
              </a:cxnLst>
              <a:rect l="0" t="0" r="r" b="b"/>
              <a:pathLst>
                <a:path w="630" h="351">
                  <a:moveTo>
                    <a:pt x="0" y="351"/>
                  </a:moveTo>
                  <a:lnTo>
                    <a:pt x="1" y="345"/>
                  </a:lnTo>
                  <a:lnTo>
                    <a:pt x="7" y="327"/>
                  </a:lnTo>
                  <a:lnTo>
                    <a:pt x="16" y="301"/>
                  </a:lnTo>
                  <a:lnTo>
                    <a:pt x="29" y="269"/>
                  </a:lnTo>
                  <a:lnTo>
                    <a:pt x="48" y="232"/>
                  </a:lnTo>
                  <a:lnTo>
                    <a:pt x="69" y="192"/>
                  </a:lnTo>
                  <a:lnTo>
                    <a:pt x="97" y="150"/>
                  </a:lnTo>
                  <a:lnTo>
                    <a:pt x="131" y="110"/>
                  </a:lnTo>
                  <a:lnTo>
                    <a:pt x="170" y="73"/>
                  </a:lnTo>
                  <a:lnTo>
                    <a:pt x="215" y="42"/>
                  </a:lnTo>
                  <a:lnTo>
                    <a:pt x="267" y="19"/>
                  </a:lnTo>
                  <a:lnTo>
                    <a:pt x="324" y="4"/>
                  </a:lnTo>
                  <a:lnTo>
                    <a:pt x="389" y="0"/>
                  </a:lnTo>
                  <a:lnTo>
                    <a:pt x="461" y="11"/>
                  </a:lnTo>
                  <a:lnTo>
                    <a:pt x="542" y="36"/>
                  </a:lnTo>
                  <a:lnTo>
                    <a:pt x="630" y="79"/>
                  </a:lnTo>
                  <a:lnTo>
                    <a:pt x="625" y="76"/>
                  </a:lnTo>
                  <a:lnTo>
                    <a:pt x="610" y="69"/>
                  </a:lnTo>
                  <a:lnTo>
                    <a:pt x="588" y="60"/>
                  </a:lnTo>
                  <a:lnTo>
                    <a:pt x="558" y="50"/>
                  </a:lnTo>
                  <a:lnTo>
                    <a:pt x="522" y="41"/>
                  </a:lnTo>
                  <a:lnTo>
                    <a:pt x="482" y="31"/>
                  </a:lnTo>
                  <a:lnTo>
                    <a:pt x="436" y="27"/>
                  </a:lnTo>
                  <a:lnTo>
                    <a:pt x="388" y="26"/>
                  </a:lnTo>
                  <a:lnTo>
                    <a:pt x="337" y="30"/>
                  </a:lnTo>
                  <a:lnTo>
                    <a:pt x="285" y="43"/>
                  </a:lnTo>
                  <a:lnTo>
                    <a:pt x="232" y="64"/>
                  </a:lnTo>
                  <a:lnTo>
                    <a:pt x="180" y="95"/>
                  </a:lnTo>
                  <a:lnTo>
                    <a:pt x="131" y="139"/>
                  </a:lnTo>
                  <a:lnTo>
                    <a:pt x="83" y="194"/>
                  </a:lnTo>
                  <a:lnTo>
                    <a:pt x="39" y="264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auto">
            <a:xfrm>
              <a:off x="8353425" y="3489326"/>
              <a:ext cx="38100" cy="1666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5" y="2"/>
                </a:cxn>
                <a:cxn ang="0">
                  <a:pos x="35" y="10"/>
                </a:cxn>
                <a:cxn ang="0">
                  <a:pos x="24" y="24"/>
                </a:cxn>
                <a:cxn ang="0">
                  <a:pos x="12" y="45"/>
                </a:cxn>
                <a:cxn ang="0">
                  <a:pos x="3" y="73"/>
                </a:cxn>
                <a:cxn ang="0">
                  <a:pos x="0" y="110"/>
                </a:cxn>
                <a:cxn ang="0">
                  <a:pos x="3" y="155"/>
                </a:cxn>
                <a:cxn ang="0">
                  <a:pos x="17" y="210"/>
                </a:cxn>
                <a:cxn ang="0">
                  <a:pos x="20" y="175"/>
                </a:cxn>
                <a:cxn ang="0">
                  <a:pos x="30" y="98"/>
                </a:cxn>
                <a:cxn ang="0">
                  <a:pos x="39" y="25"/>
                </a:cxn>
                <a:cxn ang="0">
                  <a:pos x="48" y="0"/>
                </a:cxn>
              </a:cxnLst>
              <a:rect l="0" t="0" r="r" b="b"/>
              <a:pathLst>
                <a:path w="48" h="210">
                  <a:moveTo>
                    <a:pt x="48" y="0"/>
                  </a:moveTo>
                  <a:lnTo>
                    <a:pt x="45" y="2"/>
                  </a:lnTo>
                  <a:lnTo>
                    <a:pt x="35" y="10"/>
                  </a:lnTo>
                  <a:lnTo>
                    <a:pt x="24" y="24"/>
                  </a:lnTo>
                  <a:lnTo>
                    <a:pt x="12" y="45"/>
                  </a:lnTo>
                  <a:lnTo>
                    <a:pt x="3" y="73"/>
                  </a:lnTo>
                  <a:lnTo>
                    <a:pt x="0" y="110"/>
                  </a:lnTo>
                  <a:lnTo>
                    <a:pt x="3" y="155"/>
                  </a:lnTo>
                  <a:lnTo>
                    <a:pt x="17" y="210"/>
                  </a:lnTo>
                  <a:lnTo>
                    <a:pt x="20" y="175"/>
                  </a:lnTo>
                  <a:lnTo>
                    <a:pt x="30" y="98"/>
                  </a:lnTo>
                  <a:lnTo>
                    <a:pt x="39" y="2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8559800" y="3005138"/>
              <a:ext cx="176212" cy="46038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1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4" y="1"/>
                </a:cxn>
                <a:cxn ang="0">
                  <a:pos x="52" y="4"/>
                </a:cxn>
                <a:cxn ang="0">
                  <a:pos x="74" y="9"/>
                </a:cxn>
                <a:cxn ang="0">
                  <a:pos x="102" y="16"/>
                </a:cxn>
                <a:cxn ang="0">
                  <a:pos x="135" y="27"/>
                </a:cxn>
                <a:cxn ang="0">
                  <a:pos x="175" y="41"/>
                </a:cxn>
                <a:cxn ang="0">
                  <a:pos x="223" y="58"/>
                </a:cxn>
                <a:cxn ang="0">
                  <a:pos x="5" y="19"/>
                </a:cxn>
              </a:cxnLst>
              <a:rect l="0" t="0" r="r" b="b"/>
              <a:pathLst>
                <a:path w="223" h="58">
                  <a:moveTo>
                    <a:pt x="5" y="19"/>
                  </a:moveTo>
                  <a:lnTo>
                    <a:pt x="5" y="18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34" y="1"/>
                  </a:lnTo>
                  <a:lnTo>
                    <a:pt x="52" y="4"/>
                  </a:lnTo>
                  <a:lnTo>
                    <a:pt x="74" y="9"/>
                  </a:lnTo>
                  <a:lnTo>
                    <a:pt x="102" y="16"/>
                  </a:lnTo>
                  <a:lnTo>
                    <a:pt x="135" y="27"/>
                  </a:lnTo>
                  <a:lnTo>
                    <a:pt x="175" y="41"/>
                  </a:lnTo>
                  <a:lnTo>
                    <a:pt x="223" y="5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auto">
            <a:xfrm>
              <a:off x="7818438" y="3783013"/>
              <a:ext cx="523875" cy="150813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4" y="184"/>
                </a:cxn>
                <a:cxn ang="0">
                  <a:pos x="14" y="174"/>
                </a:cxn>
                <a:cxn ang="0">
                  <a:pos x="31" y="156"/>
                </a:cxn>
                <a:cxn ang="0">
                  <a:pos x="54" y="134"/>
                </a:cxn>
                <a:cxn ang="0">
                  <a:pos x="82" y="111"/>
                </a:cxn>
                <a:cxn ang="0">
                  <a:pos x="117" y="86"/>
                </a:cxn>
                <a:cxn ang="0">
                  <a:pos x="155" y="62"/>
                </a:cxn>
                <a:cxn ang="0">
                  <a:pos x="199" y="39"/>
                </a:cxn>
                <a:cxn ang="0">
                  <a:pos x="246" y="20"/>
                </a:cxn>
                <a:cxn ang="0">
                  <a:pos x="297" y="7"/>
                </a:cxn>
                <a:cxn ang="0">
                  <a:pos x="352" y="0"/>
                </a:cxn>
                <a:cxn ang="0">
                  <a:pos x="408" y="1"/>
                </a:cxn>
                <a:cxn ang="0">
                  <a:pos x="468" y="12"/>
                </a:cxn>
                <a:cxn ang="0">
                  <a:pos x="532" y="34"/>
                </a:cxn>
                <a:cxn ang="0">
                  <a:pos x="595" y="70"/>
                </a:cxn>
                <a:cxn ang="0">
                  <a:pos x="661" y="119"/>
                </a:cxn>
                <a:cxn ang="0">
                  <a:pos x="657" y="117"/>
                </a:cxn>
                <a:cxn ang="0">
                  <a:pos x="646" y="110"/>
                </a:cxn>
                <a:cxn ang="0">
                  <a:pos x="627" y="101"/>
                </a:cxn>
                <a:cxn ang="0">
                  <a:pos x="603" y="88"/>
                </a:cxn>
                <a:cxn ang="0">
                  <a:pos x="573" y="76"/>
                </a:cxn>
                <a:cxn ang="0">
                  <a:pos x="537" y="63"/>
                </a:cxn>
                <a:cxn ang="0">
                  <a:pos x="497" y="53"/>
                </a:cxn>
                <a:cxn ang="0">
                  <a:pos x="452" y="43"/>
                </a:cxn>
                <a:cxn ang="0">
                  <a:pos x="404" y="38"/>
                </a:cxn>
                <a:cxn ang="0">
                  <a:pos x="352" y="38"/>
                </a:cxn>
                <a:cxn ang="0">
                  <a:pos x="298" y="42"/>
                </a:cxn>
                <a:cxn ang="0">
                  <a:pos x="241" y="54"/>
                </a:cxn>
                <a:cxn ang="0">
                  <a:pos x="182" y="72"/>
                </a:cxn>
                <a:cxn ang="0">
                  <a:pos x="122" y="101"/>
                </a:cxn>
                <a:cxn ang="0">
                  <a:pos x="61" y="139"/>
                </a:cxn>
                <a:cxn ang="0">
                  <a:pos x="0" y="189"/>
                </a:cxn>
              </a:cxnLst>
              <a:rect l="0" t="0" r="r" b="b"/>
              <a:pathLst>
                <a:path w="661" h="189">
                  <a:moveTo>
                    <a:pt x="0" y="189"/>
                  </a:moveTo>
                  <a:lnTo>
                    <a:pt x="4" y="184"/>
                  </a:lnTo>
                  <a:lnTo>
                    <a:pt x="14" y="174"/>
                  </a:lnTo>
                  <a:lnTo>
                    <a:pt x="31" y="156"/>
                  </a:lnTo>
                  <a:lnTo>
                    <a:pt x="54" y="134"/>
                  </a:lnTo>
                  <a:lnTo>
                    <a:pt x="82" y="111"/>
                  </a:lnTo>
                  <a:lnTo>
                    <a:pt x="117" y="86"/>
                  </a:lnTo>
                  <a:lnTo>
                    <a:pt x="155" y="62"/>
                  </a:lnTo>
                  <a:lnTo>
                    <a:pt x="199" y="39"/>
                  </a:lnTo>
                  <a:lnTo>
                    <a:pt x="246" y="20"/>
                  </a:lnTo>
                  <a:lnTo>
                    <a:pt x="297" y="7"/>
                  </a:lnTo>
                  <a:lnTo>
                    <a:pt x="352" y="0"/>
                  </a:lnTo>
                  <a:lnTo>
                    <a:pt x="408" y="1"/>
                  </a:lnTo>
                  <a:lnTo>
                    <a:pt x="468" y="12"/>
                  </a:lnTo>
                  <a:lnTo>
                    <a:pt x="532" y="34"/>
                  </a:lnTo>
                  <a:lnTo>
                    <a:pt x="595" y="70"/>
                  </a:lnTo>
                  <a:lnTo>
                    <a:pt x="661" y="119"/>
                  </a:lnTo>
                  <a:lnTo>
                    <a:pt x="657" y="117"/>
                  </a:lnTo>
                  <a:lnTo>
                    <a:pt x="646" y="110"/>
                  </a:lnTo>
                  <a:lnTo>
                    <a:pt x="627" y="101"/>
                  </a:lnTo>
                  <a:lnTo>
                    <a:pt x="603" y="88"/>
                  </a:lnTo>
                  <a:lnTo>
                    <a:pt x="573" y="76"/>
                  </a:lnTo>
                  <a:lnTo>
                    <a:pt x="537" y="63"/>
                  </a:lnTo>
                  <a:lnTo>
                    <a:pt x="497" y="53"/>
                  </a:lnTo>
                  <a:lnTo>
                    <a:pt x="452" y="43"/>
                  </a:lnTo>
                  <a:lnTo>
                    <a:pt x="404" y="38"/>
                  </a:lnTo>
                  <a:lnTo>
                    <a:pt x="352" y="38"/>
                  </a:lnTo>
                  <a:lnTo>
                    <a:pt x="298" y="42"/>
                  </a:lnTo>
                  <a:lnTo>
                    <a:pt x="241" y="54"/>
                  </a:lnTo>
                  <a:lnTo>
                    <a:pt x="182" y="72"/>
                  </a:lnTo>
                  <a:lnTo>
                    <a:pt x="122" y="101"/>
                  </a:lnTo>
                  <a:lnTo>
                    <a:pt x="61" y="13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6875463" y="3848101"/>
              <a:ext cx="855662" cy="192088"/>
            </a:xfrm>
            <a:custGeom>
              <a:avLst/>
              <a:gdLst/>
              <a:ahLst/>
              <a:cxnLst>
                <a:cxn ang="0">
                  <a:pos x="2" y="64"/>
                </a:cxn>
                <a:cxn ang="0">
                  <a:pos x="16" y="59"/>
                </a:cxn>
                <a:cxn ang="0">
                  <a:pos x="43" y="51"/>
                </a:cxn>
                <a:cxn ang="0">
                  <a:pos x="82" y="41"/>
                </a:cxn>
                <a:cxn ang="0">
                  <a:pos x="131" y="29"/>
                </a:cxn>
                <a:cxn ang="0">
                  <a:pos x="190" y="19"/>
                </a:cxn>
                <a:cxn ang="0">
                  <a:pos x="257" y="10"/>
                </a:cxn>
                <a:cxn ang="0">
                  <a:pos x="331" y="3"/>
                </a:cxn>
                <a:cxn ang="0">
                  <a:pos x="410" y="0"/>
                </a:cxn>
                <a:cxn ang="0">
                  <a:pos x="495" y="3"/>
                </a:cxn>
                <a:cxn ang="0">
                  <a:pos x="583" y="13"/>
                </a:cxn>
                <a:cxn ang="0">
                  <a:pos x="673" y="30"/>
                </a:cxn>
                <a:cxn ang="0">
                  <a:pos x="765" y="57"/>
                </a:cxn>
                <a:cxn ang="0">
                  <a:pos x="856" y="95"/>
                </a:cxn>
                <a:cxn ang="0">
                  <a:pos x="948" y="143"/>
                </a:cxn>
                <a:cxn ang="0">
                  <a:pos x="1035" y="205"/>
                </a:cxn>
                <a:cxn ang="0">
                  <a:pos x="1077" y="241"/>
                </a:cxn>
                <a:cxn ang="0">
                  <a:pos x="1070" y="234"/>
                </a:cxn>
                <a:cxn ang="0">
                  <a:pos x="1054" y="220"/>
                </a:cxn>
                <a:cxn ang="0">
                  <a:pos x="1031" y="202"/>
                </a:cxn>
                <a:cxn ang="0">
                  <a:pos x="998" y="179"/>
                </a:cxn>
                <a:cxn ang="0">
                  <a:pos x="959" y="155"/>
                </a:cxn>
                <a:cxn ang="0">
                  <a:pos x="911" y="128"/>
                </a:cxn>
                <a:cxn ang="0">
                  <a:pos x="853" y="103"/>
                </a:cxn>
                <a:cxn ang="0">
                  <a:pos x="787" y="78"/>
                </a:cxn>
                <a:cxn ang="0">
                  <a:pos x="714" y="56"/>
                </a:cxn>
                <a:cxn ang="0">
                  <a:pos x="629" y="38"/>
                </a:cxn>
                <a:cxn ang="0">
                  <a:pos x="536" y="26"/>
                </a:cxn>
                <a:cxn ang="0">
                  <a:pos x="435" y="19"/>
                </a:cxn>
                <a:cxn ang="0">
                  <a:pos x="323" y="20"/>
                </a:cxn>
                <a:cxn ang="0">
                  <a:pos x="201" y="30"/>
                </a:cxn>
                <a:cxn ang="0">
                  <a:pos x="69" y="51"/>
                </a:cxn>
              </a:cxnLst>
              <a:rect l="0" t="0" r="r" b="b"/>
              <a:pathLst>
                <a:path w="1078" h="242">
                  <a:moveTo>
                    <a:pt x="0" y="65"/>
                  </a:moveTo>
                  <a:lnTo>
                    <a:pt x="2" y="64"/>
                  </a:lnTo>
                  <a:lnTo>
                    <a:pt x="7" y="63"/>
                  </a:lnTo>
                  <a:lnTo>
                    <a:pt x="16" y="59"/>
                  </a:lnTo>
                  <a:lnTo>
                    <a:pt x="28" y="56"/>
                  </a:lnTo>
                  <a:lnTo>
                    <a:pt x="43" y="51"/>
                  </a:lnTo>
                  <a:lnTo>
                    <a:pt x="61" y="47"/>
                  </a:lnTo>
                  <a:lnTo>
                    <a:pt x="82" y="41"/>
                  </a:lnTo>
                  <a:lnTo>
                    <a:pt x="105" y="35"/>
                  </a:lnTo>
                  <a:lnTo>
                    <a:pt x="131" y="29"/>
                  </a:lnTo>
                  <a:lnTo>
                    <a:pt x="159" y="23"/>
                  </a:lnTo>
                  <a:lnTo>
                    <a:pt x="190" y="19"/>
                  </a:lnTo>
                  <a:lnTo>
                    <a:pt x="222" y="13"/>
                  </a:lnTo>
                  <a:lnTo>
                    <a:pt x="257" y="10"/>
                  </a:lnTo>
                  <a:lnTo>
                    <a:pt x="293" y="5"/>
                  </a:lnTo>
                  <a:lnTo>
                    <a:pt x="331" y="3"/>
                  </a:lnTo>
                  <a:lnTo>
                    <a:pt x="370" y="0"/>
                  </a:lnTo>
                  <a:lnTo>
                    <a:pt x="410" y="0"/>
                  </a:lnTo>
                  <a:lnTo>
                    <a:pt x="452" y="0"/>
                  </a:lnTo>
                  <a:lnTo>
                    <a:pt x="495" y="3"/>
                  </a:lnTo>
                  <a:lnTo>
                    <a:pt x="538" y="7"/>
                  </a:lnTo>
                  <a:lnTo>
                    <a:pt x="583" y="13"/>
                  </a:lnTo>
                  <a:lnTo>
                    <a:pt x="628" y="20"/>
                  </a:lnTo>
                  <a:lnTo>
                    <a:pt x="673" y="30"/>
                  </a:lnTo>
                  <a:lnTo>
                    <a:pt x="719" y="43"/>
                  </a:lnTo>
                  <a:lnTo>
                    <a:pt x="765" y="57"/>
                  </a:lnTo>
                  <a:lnTo>
                    <a:pt x="812" y="74"/>
                  </a:lnTo>
                  <a:lnTo>
                    <a:pt x="856" y="95"/>
                  </a:lnTo>
                  <a:lnTo>
                    <a:pt x="903" y="118"/>
                  </a:lnTo>
                  <a:lnTo>
                    <a:pt x="948" y="143"/>
                  </a:lnTo>
                  <a:lnTo>
                    <a:pt x="991" y="173"/>
                  </a:lnTo>
                  <a:lnTo>
                    <a:pt x="1035" y="205"/>
                  </a:lnTo>
                  <a:lnTo>
                    <a:pt x="1078" y="242"/>
                  </a:lnTo>
                  <a:lnTo>
                    <a:pt x="1077" y="241"/>
                  </a:lnTo>
                  <a:lnTo>
                    <a:pt x="1074" y="239"/>
                  </a:lnTo>
                  <a:lnTo>
                    <a:pt x="1070" y="234"/>
                  </a:lnTo>
                  <a:lnTo>
                    <a:pt x="1063" y="227"/>
                  </a:lnTo>
                  <a:lnTo>
                    <a:pt x="1054" y="220"/>
                  </a:lnTo>
                  <a:lnTo>
                    <a:pt x="1043" y="211"/>
                  </a:lnTo>
                  <a:lnTo>
                    <a:pt x="1031" y="202"/>
                  </a:lnTo>
                  <a:lnTo>
                    <a:pt x="1016" y="191"/>
                  </a:lnTo>
                  <a:lnTo>
                    <a:pt x="998" y="179"/>
                  </a:lnTo>
                  <a:lnTo>
                    <a:pt x="980" y="167"/>
                  </a:lnTo>
                  <a:lnTo>
                    <a:pt x="959" y="155"/>
                  </a:lnTo>
                  <a:lnTo>
                    <a:pt x="936" y="142"/>
                  </a:lnTo>
                  <a:lnTo>
                    <a:pt x="911" y="128"/>
                  </a:lnTo>
                  <a:lnTo>
                    <a:pt x="883" y="116"/>
                  </a:lnTo>
                  <a:lnTo>
                    <a:pt x="853" y="103"/>
                  </a:lnTo>
                  <a:lnTo>
                    <a:pt x="822" y="90"/>
                  </a:lnTo>
                  <a:lnTo>
                    <a:pt x="787" y="78"/>
                  </a:lnTo>
                  <a:lnTo>
                    <a:pt x="752" y="67"/>
                  </a:lnTo>
                  <a:lnTo>
                    <a:pt x="714" y="56"/>
                  </a:lnTo>
                  <a:lnTo>
                    <a:pt x="672" y="47"/>
                  </a:lnTo>
                  <a:lnTo>
                    <a:pt x="629" y="38"/>
                  </a:lnTo>
                  <a:lnTo>
                    <a:pt x="584" y="32"/>
                  </a:lnTo>
                  <a:lnTo>
                    <a:pt x="536" y="26"/>
                  </a:lnTo>
                  <a:lnTo>
                    <a:pt x="486" y="21"/>
                  </a:lnTo>
                  <a:lnTo>
                    <a:pt x="435" y="19"/>
                  </a:lnTo>
                  <a:lnTo>
                    <a:pt x="379" y="19"/>
                  </a:lnTo>
                  <a:lnTo>
                    <a:pt x="323" y="20"/>
                  </a:lnTo>
                  <a:lnTo>
                    <a:pt x="263" y="23"/>
                  </a:lnTo>
                  <a:lnTo>
                    <a:pt x="201" y="30"/>
                  </a:lnTo>
                  <a:lnTo>
                    <a:pt x="136" y="40"/>
                  </a:lnTo>
                  <a:lnTo>
                    <a:pt x="69" y="51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6896100" y="3816351"/>
              <a:ext cx="846137" cy="230188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18" y="44"/>
                </a:cxn>
                <a:cxn ang="0">
                  <a:pos x="48" y="37"/>
                </a:cxn>
                <a:cxn ang="0">
                  <a:pos x="89" y="28"/>
                </a:cxn>
                <a:cxn ang="0">
                  <a:pos x="142" y="19"/>
                </a:cxn>
                <a:cxn ang="0">
                  <a:pos x="206" y="9"/>
                </a:cxn>
                <a:cxn ang="0">
                  <a:pos x="276" y="4"/>
                </a:cxn>
                <a:cxn ang="0">
                  <a:pos x="353" y="0"/>
                </a:cxn>
                <a:cxn ang="0">
                  <a:pos x="436" y="1"/>
                </a:cxn>
                <a:cxn ang="0">
                  <a:pos x="521" y="9"/>
                </a:cxn>
                <a:cxn ang="0">
                  <a:pos x="610" y="23"/>
                </a:cxn>
                <a:cxn ang="0">
                  <a:pos x="699" y="46"/>
                </a:cxn>
                <a:cxn ang="0">
                  <a:pos x="787" y="80"/>
                </a:cxn>
                <a:cxn ang="0">
                  <a:pos x="873" y="123"/>
                </a:cxn>
                <a:cxn ang="0">
                  <a:pos x="955" y="180"/>
                </a:cxn>
                <a:cxn ang="0">
                  <a:pos x="1031" y="249"/>
                </a:cxn>
                <a:cxn ang="0">
                  <a:pos x="1065" y="288"/>
                </a:cxn>
                <a:cxn ang="0">
                  <a:pos x="1059" y="280"/>
                </a:cxn>
                <a:cxn ang="0">
                  <a:pos x="1044" y="266"/>
                </a:cxn>
                <a:cxn ang="0">
                  <a:pos x="1022" y="245"/>
                </a:cxn>
                <a:cxn ang="0">
                  <a:pos x="992" y="221"/>
                </a:cxn>
                <a:cxn ang="0">
                  <a:pos x="953" y="195"/>
                </a:cxn>
                <a:cxn ang="0">
                  <a:pos x="906" y="166"/>
                </a:cxn>
                <a:cxn ang="0">
                  <a:pos x="851" y="136"/>
                </a:cxn>
                <a:cxn ang="0">
                  <a:pos x="787" y="108"/>
                </a:cxn>
                <a:cxn ang="0">
                  <a:pos x="713" y="82"/>
                </a:cxn>
                <a:cxn ang="0">
                  <a:pos x="631" y="59"/>
                </a:cxn>
                <a:cxn ang="0">
                  <a:pos x="539" y="40"/>
                </a:cxn>
                <a:cxn ang="0">
                  <a:pos x="437" y="28"/>
                </a:cxn>
                <a:cxn ang="0">
                  <a:pos x="325" y="23"/>
                </a:cxn>
                <a:cxn ang="0">
                  <a:pos x="203" y="25"/>
                </a:cxn>
                <a:cxn ang="0">
                  <a:pos x="71" y="38"/>
                </a:cxn>
              </a:cxnLst>
              <a:rect l="0" t="0" r="r" b="b"/>
              <a:pathLst>
                <a:path w="1067" h="289">
                  <a:moveTo>
                    <a:pt x="0" y="48"/>
                  </a:moveTo>
                  <a:lnTo>
                    <a:pt x="3" y="47"/>
                  </a:lnTo>
                  <a:lnTo>
                    <a:pt x="8" y="46"/>
                  </a:lnTo>
                  <a:lnTo>
                    <a:pt x="18" y="44"/>
                  </a:lnTo>
                  <a:lnTo>
                    <a:pt x="30" y="40"/>
                  </a:lnTo>
                  <a:lnTo>
                    <a:pt x="48" y="37"/>
                  </a:lnTo>
                  <a:lnTo>
                    <a:pt x="67" y="32"/>
                  </a:lnTo>
                  <a:lnTo>
                    <a:pt x="89" y="28"/>
                  </a:lnTo>
                  <a:lnTo>
                    <a:pt x="114" y="23"/>
                  </a:lnTo>
                  <a:lnTo>
                    <a:pt x="142" y="19"/>
                  </a:lnTo>
                  <a:lnTo>
                    <a:pt x="172" y="14"/>
                  </a:lnTo>
                  <a:lnTo>
                    <a:pt x="206" y="9"/>
                  </a:lnTo>
                  <a:lnTo>
                    <a:pt x="240" y="6"/>
                  </a:lnTo>
                  <a:lnTo>
                    <a:pt x="276" y="4"/>
                  </a:lnTo>
                  <a:lnTo>
                    <a:pt x="314" y="1"/>
                  </a:lnTo>
                  <a:lnTo>
                    <a:pt x="353" y="0"/>
                  </a:lnTo>
                  <a:lnTo>
                    <a:pt x="393" y="0"/>
                  </a:lnTo>
                  <a:lnTo>
                    <a:pt x="436" y="1"/>
                  </a:lnTo>
                  <a:lnTo>
                    <a:pt x="479" y="5"/>
                  </a:lnTo>
                  <a:lnTo>
                    <a:pt x="521" y="9"/>
                  </a:lnTo>
                  <a:lnTo>
                    <a:pt x="565" y="15"/>
                  </a:lnTo>
                  <a:lnTo>
                    <a:pt x="610" y="23"/>
                  </a:lnTo>
                  <a:lnTo>
                    <a:pt x="654" y="34"/>
                  </a:lnTo>
                  <a:lnTo>
                    <a:pt x="699" y="46"/>
                  </a:lnTo>
                  <a:lnTo>
                    <a:pt x="743" y="61"/>
                  </a:lnTo>
                  <a:lnTo>
                    <a:pt x="787" y="80"/>
                  </a:lnTo>
                  <a:lnTo>
                    <a:pt x="830" y="100"/>
                  </a:lnTo>
                  <a:lnTo>
                    <a:pt x="873" y="123"/>
                  </a:lnTo>
                  <a:lnTo>
                    <a:pt x="914" y="150"/>
                  </a:lnTo>
                  <a:lnTo>
                    <a:pt x="955" y="180"/>
                  </a:lnTo>
                  <a:lnTo>
                    <a:pt x="993" y="212"/>
                  </a:lnTo>
                  <a:lnTo>
                    <a:pt x="1031" y="249"/>
                  </a:lnTo>
                  <a:lnTo>
                    <a:pt x="1067" y="289"/>
                  </a:lnTo>
                  <a:lnTo>
                    <a:pt x="1065" y="288"/>
                  </a:lnTo>
                  <a:lnTo>
                    <a:pt x="1063" y="285"/>
                  </a:lnTo>
                  <a:lnTo>
                    <a:pt x="1059" y="280"/>
                  </a:lnTo>
                  <a:lnTo>
                    <a:pt x="1052" y="274"/>
                  </a:lnTo>
                  <a:lnTo>
                    <a:pt x="1044" y="266"/>
                  </a:lnTo>
                  <a:lnTo>
                    <a:pt x="1033" y="256"/>
                  </a:lnTo>
                  <a:lnTo>
                    <a:pt x="1022" y="245"/>
                  </a:lnTo>
                  <a:lnTo>
                    <a:pt x="1008" y="234"/>
                  </a:lnTo>
                  <a:lnTo>
                    <a:pt x="992" y="221"/>
                  </a:lnTo>
                  <a:lnTo>
                    <a:pt x="973" y="209"/>
                  </a:lnTo>
                  <a:lnTo>
                    <a:pt x="953" y="195"/>
                  </a:lnTo>
                  <a:lnTo>
                    <a:pt x="931" y="180"/>
                  </a:lnTo>
                  <a:lnTo>
                    <a:pt x="906" y="166"/>
                  </a:lnTo>
                  <a:lnTo>
                    <a:pt x="880" y="151"/>
                  </a:lnTo>
                  <a:lnTo>
                    <a:pt x="851" y="136"/>
                  </a:lnTo>
                  <a:lnTo>
                    <a:pt x="820" y="122"/>
                  </a:lnTo>
                  <a:lnTo>
                    <a:pt x="787" y="108"/>
                  </a:lnTo>
                  <a:lnTo>
                    <a:pt x="751" y="95"/>
                  </a:lnTo>
                  <a:lnTo>
                    <a:pt x="713" y="82"/>
                  </a:lnTo>
                  <a:lnTo>
                    <a:pt x="674" y="70"/>
                  </a:lnTo>
                  <a:lnTo>
                    <a:pt x="631" y="59"/>
                  </a:lnTo>
                  <a:lnTo>
                    <a:pt x="586" y="50"/>
                  </a:lnTo>
                  <a:lnTo>
                    <a:pt x="539" y="40"/>
                  </a:lnTo>
                  <a:lnTo>
                    <a:pt x="489" y="34"/>
                  </a:lnTo>
                  <a:lnTo>
                    <a:pt x="437" y="28"/>
                  </a:lnTo>
                  <a:lnTo>
                    <a:pt x="382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3" y="25"/>
                  </a:lnTo>
                  <a:lnTo>
                    <a:pt x="138" y="31"/>
                  </a:lnTo>
                  <a:lnTo>
                    <a:pt x="71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7835900" y="3640138"/>
              <a:ext cx="554037" cy="227013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4" y="281"/>
                </a:cxn>
                <a:cxn ang="0">
                  <a:pos x="14" y="269"/>
                </a:cxn>
                <a:cxn ang="0">
                  <a:pos x="30" y="252"/>
                </a:cxn>
                <a:cxn ang="0">
                  <a:pos x="53" y="229"/>
                </a:cxn>
                <a:cxn ang="0">
                  <a:pos x="82" y="203"/>
                </a:cxn>
                <a:cxn ang="0">
                  <a:pos x="117" y="175"/>
                </a:cxn>
                <a:cxn ang="0">
                  <a:pos x="156" y="146"/>
                </a:cxn>
                <a:cxn ang="0">
                  <a:pos x="201" y="119"/>
                </a:cxn>
                <a:cxn ang="0">
                  <a:pos x="250" y="93"/>
                </a:cxn>
                <a:cxn ang="0">
                  <a:pos x="303" y="71"/>
                </a:cxn>
                <a:cxn ang="0">
                  <a:pos x="361" y="54"/>
                </a:cxn>
                <a:cxn ang="0">
                  <a:pos x="422" y="44"/>
                </a:cxn>
                <a:cxn ang="0">
                  <a:pos x="487" y="40"/>
                </a:cxn>
                <a:cxn ang="0">
                  <a:pos x="555" y="47"/>
                </a:cxn>
                <a:cxn ang="0">
                  <a:pos x="626" y="63"/>
                </a:cxn>
                <a:cxn ang="0">
                  <a:pos x="699" y="92"/>
                </a:cxn>
                <a:cxn ang="0">
                  <a:pos x="694" y="89"/>
                </a:cxn>
                <a:cxn ang="0">
                  <a:pos x="680" y="79"/>
                </a:cxn>
                <a:cxn ang="0">
                  <a:pos x="658" y="67"/>
                </a:cxn>
                <a:cxn ang="0">
                  <a:pos x="630" y="52"/>
                </a:cxn>
                <a:cxn ang="0">
                  <a:pos x="594" y="37"/>
                </a:cxn>
                <a:cxn ang="0">
                  <a:pos x="554" y="22"/>
                </a:cxn>
                <a:cxn ang="0">
                  <a:pos x="507" y="10"/>
                </a:cxn>
                <a:cxn ang="0">
                  <a:pos x="457" y="2"/>
                </a:cxn>
                <a:cxn ang="0">
                  <a:pos x="403" y="0"/>
                </a:cxn>
                <a:cxn ang="0">
                  <a:pos x="347" y="6"/>
                </a:cxn>
                <a:cxn ang="0">
                  <a:pos x="288" y="21"/>
                </a:cxn>
                <a:cxn ang="0">
                  <a:pos x="230" y="45"/>
                </a:cxn>
                <a:cxn ang="0">
                  <a:pos x="171" y="83"/>
                </a:cxn>
                <a:cxn ang="0">
                  <a:pos x="112" y="135"/>
                </a:cxn>
                <a:cxn ang="0">
                  <a:pos x="56" y="202"/>
                </a:cxn>
                <a:cxn ang="0">
                  <a:pos x="0" y="286"/>
                </a:cxn>
              </a:cxnLst>
              <a:rect l="0" t="0" r="r" b="b"/>
              <a:pathLst>
                <a:path w="699" h="286">
                  <a:moveTo>
                    <a:pt x="0" y="286"/>
                  </a:moveTo>
                  <a:lnTo>
                    <a:pt x="4" y="281"/>
                  </a:lnTo>
                  <a:lnTo>
                    <a:pt x="14" y="269"/>
                  </a:lnTo>
                  <a:lnTo>
                    <a:pt x="30" y="252"/>
                  </a:lnTo>
                  <a:lnTo>
                    <a:pt x="53" y="229"/>
                  </a:lnTo>
                  <a:lnTo>
                    <a:pt x="82" y="203"/>
                  </a:lnTo>
                  <a:lnTo>
                    <a:pt x="117" y="175"/>
                  </a:lnTo>
                  <a:lnTo>
                    <a:pt x="156" y="146"/>
                  </a:lnTo>
                  <a:lnTo>
                    <a:pt x="201" y="119"/>
                  </a:lnTo>
                  <a:lnTo>
                    <a:pt x="250" y="93"/>
                  </a:lnTo>
                  <a:lnTo>
                    <a:pt x="303" y="71"/>
                  </a:lnTo>
                  <a:lnTo>
                    <a:pt x="361" y="54"/>
                  </a:lnTo>
                  <a:lnTo>
                    <a:pt x="422" y="44"/>
                  </a:lnTo>
                  <a:lnTo>
                    <a:pt x="487" y="40"/>
                  </a:lnTo>
                  <a:lnTo>
                    <a:pt x="555" y="47"/>
                  </a:lnTo>
                  <a:lnTo>
                    <a:pt x="626" y="63"/>
                  </a:lnTo>
                  <a:lnTo>
                    <a:pt x="699" y="92"/>
                  </a:lnTo>
                  <a:lnTo>
                    <a:pt x="694" y="89"/>
                  </a:lnTo>
                  <a:lnTo>
                    <a:pt x="680" y="79"/>
                  </a:lnTo>
                  <a:lnTo>
                    <a:pt x="658" y="67"/>
                  </a:lnTo>
                  <a:lnTo>
                    <a:pt x="630" y="52"/>
                  </a:lnTo>
                  <a:lnTo>
                    <a:pt x="594" y="37"/>
                  </a:lnTo>
                  <a:lnTo>
                    <a:pt x="554" y="22"/>
                  </a:lnTo>
                  <a:lnTo>
                    <a:pt x="507" y="10"/>
                  </a:lnTo>
                  <a:lnTo>
                    <a:pt x="457" y="2"/>
                  </a:lnTo>
                  <a:lnTo>
                    <a:pt x="403" y="0"/>
                  </a:lnTo>
                  <a:lnTo>
                    <a:pt x="347" y="6"/>
                  </a:lnTo>
                  <a:lnTo>
                    <a:pt x="288" y="21"/>
                  </a:lnTo>
                  <a:lnTo>
                    <a:pt x="230" y="45"/>
                  </a:lnTo>
                  <a:lnTo>
                    <a:pt x="171" y="83"/>
                  </a:lnTo>
                  <a:lnTo>
                    <a:pt x="112" y="135"/>
                  </a:lnTo>
                  <a:lnTo>
                    <a:pt x="56" y="20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8386763" y="3019426"/>
              <a:ext cx="293687" cy="704850"/>
            </a:xfrm>
            <a:custGeom>
              <a:avLst/>
              <a:gdLst/>
              <a:ahLst/>
              <a:cxnLst>
                <a:cxn ang="0">
                  <a:pos x="13" y="825"/>
                </a:cxn>
                <a:cxn ang="0">
                  <a:pos x="15" y="815"/>
                </a:cxn>
                <a:cxn ang="0">
                  <a:pos x="22" y="791"/>
                </a:cxn>
                <a:cxn ang="0">
                  <a:pos x="34" y="753"/>
                </a:cxn>
                <a:cxn ang="0">
                  <a:pos x="49" y="704"/>
                </a:cxn>
                <a:cxn ang="0">
                  <a:pos x="67" y="646"/>
                </a:cxn>
                <a:cxn ang="0">
                  <a:pos x="88" y="581"/>
                </a:cxn>
                <a:cxn ang="0">
                  <a:pos x="111" y="512"/>
                </a:cxn>
                <a:cxn ang="0">
                  <a:pos x="135" y="441"/>
                </a:cxn>
                <a:cxn ang="0">
                  <a:pos x="162" y="372"/>
                </a:cxn>
                <a:cxn ang="0">
                  <a:pos x="188" y="304"/>
                </a:cxn>
                <a:cxn ang="0">
                  <a:pos x="216" y="243"/>
                </a:cxn>
                <a:cxn ang="0">
                  <a:pos x="244" y="187"/>
                </a:cxn>
                <a:cxn ang="0">
                  <a:pos x="270" y="144"/>
                </a:cxn>
                <a:cxn ang="0">
                  <a:pos x="295" y="111"/>
                </a:cxn>
                <a:cxn ang="0">
                  <a:pos x="318" y="94"/>
                </a:cxn>
                <a:cxn ang="0">
                  <a:pos x="340" y="93"/>
                </a:cxn>
                <a:cxn ang="0">
                  <a:pos x="356" y="100"/>
                </a:cxn>
                <a:cxn ang="0">
                  <a:pos x="367" y="102"/>
                </a:cxn>
                <a:cxn ang="0">
                  <a:pos x="369" y="102"/>
                </a:cxn>
                <a:cxn ang="0">
                  <a:pos x="368" y="99"/>
                </a:cxn>
                <a:cxn ang="0">
                  <a:pos x="361" y="92"/>
                </a:cxn>
                <a:cxn ang="0">
                  <a:pos x="351" y="84"/>
                </a:cxn>
                <a:cxn ang="0">
                  <a:pos x="338" y="75"/>
                </a:cxn>
                <a:cxn ang="0">
                  <a:pos x="322" y="64"/>
                </a:cxn>
                <a:cxn ang="0">
                  <a:pos x="306" y="53"/>
                </a:cxn>
                <a:cxn ang="0">
                  <a:pos x="288" y="41"/>
                </a:cxn>
                <a:cxn ang="0">
                  <a:pos x="272" y="31"/>
                </a:cxn>
                <a:cxn ang="0">
                  <a:pos x="256" y="20"/>
                </a:cxn>
                <a:cxn ang="0">
                  <a:pos x="242" y="12"/>
                </a:cxn>
                <a:cxn ang="0">
                  <a:pos x="232" y="5"/>
                </a:cxn>
                <a:cxn ang="0">
                  <a:pos x="225" y="1"/>
                </a:cxn>
                <a:cxn ang="0">
                  <a:pos x="223" y="0"/>
                </a:cxn>
                <a:cxn ang="0">
                  <a:pos x="219" y="9"/>
                </a:cxn>
                <a:cxn ang="0">
                  <a:pos x="210" y="33"/>
                </a:cxn>
                <a:cxn ang="0">
                  <a:pos x="196" y="71"/>
                </a:cxn>
                <a:cxn ang="0">
                  <a:pos x="179" y="122"/>
                </a:cxn>
                <a:cxn ang="0">
                  <a:pos x="158" y="182"/>
                </a:cxn>
                <a:cxn ang="0">
                  <a:pos x="136" y="250"/>
                </a:cxn>
                <a:cxn ang="0">
                  <a:pos x="112" y="323"/>
                </a:cxn>
                <a:cxn ang="0">
                  <a:pos x="89" y="399"/>
                </a:cxn>
                <a:cxn ang="0">
                  <a:pos x="66" y="478"/>
                </a:cxn>
                <a:cxn ang="0">
                  <a:pos x="45" y="555"/>
                </a:cxn>
                <a:cxn ang="0">
                  <a:pos x="28" y="630"/>
                </a:cxn>
                <a:cxn ang="0">
                  <a:pos x="13" y="699"/>
                </a:cxn>
                <a:cxn ang="0">
                  <a:pos x="4" y="761"/>
                </a:cxn>
                <a:cxn ang="0">
                  <a:pos x="0" y="815"/>
                </a:cxn>
                <a:cxn ang="0">
                  <a:pos x="3" y="858"/>
                </a:cxn>
                <a:cxn ang="0">
                  <a:pos x="13" y="887"/>
                </a:cxn>
                <a:cxn ang="0">
                  <a:pos x="13" y="825"/>
                </a:cxn>
              </a:cxnLst>
              <a:rect l="0" t="0" r="r" b="b"/>
              <a:pathLst>
                <a:path w="369" h="887">
                  <a:moveTo>
                    <a:pt x="13" y="825"/>
                  </a:moveTo>
                  <a:lnTo>
                    <a:pt x="15" y="815"/>
                  </a:lnTo>
                  <a:lnTo>
                    <a:pt x="22" y="791"/>
                  </a:lnTo>
                  <a:lnTo>
                    <a:pt x="34" y="753"/>
                  </a:lnTo>
                  <a:lnTo>
                    <a:pt x="49" y="704"/>
                  </a:lnTo>
                  <a:lnTo>
                    <a:pt x="67" y="646"/>
                  </a:lnTo>
                  <a:lnTo>
                    <a:pt x="88" y="581"/>
                  </a:lnTo>
                  <a:lnTo>
                    <a:pt x="111" y="512"/>
                  </a:lnTo>
                  <a:lnTo>
                    <a:pt x="135" y="441"/>
                  </a:lnTo>
                  <a:lnTo>
                    <a:pt x="162" y="372"/>
                  </a:lnTo>
                  <a:lnTo>
                    <a:pt x="188" y="304"/>
                  </a:lnTo>
                  <a:lnTo>
                    <a:pt x="216" y="243"/>
                  </a:lnTo>
                  <a:lnTo>
                    <a:pt x="244" y="187"/>
                  </a:lnTo>
                  <a:lnTo>
                    <a:pt x="270" y="144"/>
                  </a:lnTo>
                  <a:lnTo>
                    <a:pt x="295" y="111"/>
                  </a:lnTo>
                  <a:lnTo>
                    <a:pt x="318" y="94"/>
                  </a:lnTo>
                  <a:lnTo>
                    <a:pt x="340" y="93"/>
                  </a:lnTo>
                  <a:lnTo>
                    <a:pt x="356" y="100"/>
                  </a:lnTo>
                  <a:lnTo>
                    <a:pt x="367" y="102"/>
                  </a:lnTo>
                  <a:lnTo>
                    <a:pt x="369" y="102"/>
                  </a:lnTo>
                  <a:lnTo>
                    <a:pt x="368" y="99"/>
                  </a:lnTo>
                  <a:lnTo>
                    <a:pt x="361" y="92"/>
                  </a:lnTo>
                  <a:lnTo>
                    <a:pt x="351" y="84"/>
                  </a:lnTo>
                  <a:lnTo>
                    <a:pt x="338" y="75"/>
                  </a:lnTo>
                  <a:lnTo>
                    <a:pt x="322" y="64"/>
                  </a:lnTo>
                  <a:lnTo>
                    <a:pt x="306" y="53"/>
                  </a:lnTo>
                  <a:lnTo>
                    <a:pt x="288" y="41"/>
                  </a:lnTo>
                  <a:lnTo>
                    <a:pt x="272" y="31"/>
                  </a:lnTo>
                  <a:lnTo>
                    <a:pt x="256" y="20"/>
                  </a:lnTo>
                  <a:lnTo>
                    <a:pt x="242" y="12"/>
                  </a:lnTo>
                  <a:lnTo>
                    <a:pt x="232" y="5"/>
                  </a:lnTo>
                  <a:lnTo>
                    <a:pt x="225" y="1"/>
                  </a:lnTo>
                  <a:lnTo>
                    <a:pt x="223" y="0"/>
                  </a:lnTo>
                  <a:lnTo>
                    <a:pt x="219" y="9"/>
                  </a:lnTo>
                  <a:lnTo>
                    <a:pt x="210" y="33"/>
                  </a:lnTo>
                  <a:lnTo>
                    <a:pt x="196" y="71"/>
                  </a:lnTo>
                  <a:lnTo>
                    <a:pt x="179" y="122"/>
                  </a:lnTo>
                  <a:lnTo>
                    <a:pt x="158" y="182"/>
                  </a:lnTo>
                  <a:lnTo>
                    <a:pt x="136" y="250"/>
                  </a:lnTo>
                  <a:lnTo>
                    <a:pt x="112" y="323"/>
                  </a:lnTo>
                  <a:lnTo>
                    <a:pt x="89" y="399"/>
                  </a:lnTo>
                  <a:lnTo>
                    <a:pt x="66" y="478"/>
                  </a:lnTo>
                  <a:lnTo>
                    <a:pt x="45" y="555"/>
                  </a:lnTo>
                  <a:lnTo>
                    <a:pt x="28" y="630"/>
                  </a:lnTo>
                  <a:lnTo>
                    <a:pt x="13" y="699"/>
                  </a:lnTo>
                  <a:lnTo>
                    <a:pt x="4" y="761"/>
                  </a:lnTo>
                  <a:lnTo>
                    <a:pt x="0" y="815"/>
                  </a:lnTo>
                  <a:lnTo>
                    <a:pt x="3" y="858"/>
                  </a:lnTo>
                  <a:lnTo>
                    <a:pt x="13" y="887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8520113" y="3094038"/>
              <a:ext cx="204787" cy="58102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5" y="7"/>
                </a:cxn>
                <a:cxn ang="0">
                  <a:pos x="246" y="25"/>
                </a:cxn>
                <a:cxn ang="0">
                  <a:pos x="232" y="54"/>
                </a:cxn>
                <a:cxn ang="0">
                  <a:pos x="215" y="92"/>
                </a:cxn>
                <a:cxn ang="0">
                  <a:pos x="193" y="138"/>
                </a:cxn>
                <a:cxn ang="0">
                  <a:pos x="170" y="190"/>
                </a:cxn>
                <a:cxn ang="0">
                  <a:pos x="146" y="247"/>
                </a:cxn>
                <a:cxn ang="0">
                  <a:pos x="120" y="306"/>
                </a:cxn>
                <a:cxn ang="0">
                  <a:pos x="95" y="369"/>
                </a:cxn>
                <a:cxn ang="0">
                  <a:pos x="71" y="431"/>
                </a:cxn>
                <a:cxn ang="0">
                  <a:pos x="49" y="492"/>
                </a:cxn>
                <a:cxn ang="0">
                  <a:pos x="30" y="551"/>
                </a:cxn>
                <a:cxn ang="0">
                  <a:pos x="15" y="606"/>
                </a:cxn>
                <a:cxn ang="0">
                  <a:pos x="5" y="656"/>
                </a:cxn>
                <a:cxn ang="0">
                  <a:pos x="0" y="697"/>
                </a:cxn>
                <a:cxn ang="0">
                  <a:pos x="2" y="732"/>
                </a:cxn>
                <a:cxn ang="0">
                  <a:pos x="259" y="0"/>
                </a:cxn>
              </a:cxnLst>
              <a:rect l="0" t="0" r="r" b="b"/>
              <a:pathLst>
                <a:path w="259" h="732">
                  <a:moveTo>
                    <a:pt x="259" y="0"/>
                  </a:moveTo>
                  <a:lnTo>
                    <a:pt x="255" y="7"/>
                  </a:lnTo>
                  <a:lnTo>
                    <a:pt x="246" y="25"/>
                  </a:lnTo>
                  <a:lnTo>
                    <a:pt x="232" y="54"/>
                  </a:lnTo>
                  <a:lnTo>
                    <a:pt x="215" y="92"/>
                  </a:lnTo>
                  <a:lnTo>
                    <a:pt x="193" y="138"/>
                  </a:lnTo>
                  <a:lnTo>
                    <a:pt x="170" y="190"/>
                  </a:lnTo>
                  <a:lnTo>
                    <a:pt x="146" y="247"/>
                  </a:lnTo>
                  <a:lnTo>
                    <a:pt x="120" y="306"/>
                  </a:lnTo>
                  <a:lnTo>
                    <a:pt x="95" y="369"/>
                  </a:lnTo>
                  <a:lnTo>
                    <a:pt x="71" y="431"/>
                  </a:lnTo>
                  <a:lnTo>
                    <a:pt x="49" y="492"/>
                  </a:lnTo>
                  <a:lnTo>
                    <a:pt x="30" y="551"/>
                  </a:lnTo>
                  <a:lnTo>
                    <a:pt x="15" y="606"/>
                  </a:lnTo>
                  <a:lnTo>
                    <a:pt x="5" y="656"/>
                  </a:lnTo>
                  <a:lnTo>
                    <a:pt x="0" y="697"/>
                  </a:lnTo>
                  <a:lnTo>
                    <a:pt x="2" y="73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8669338" y="3260726"/>
              <a:ext cx="9842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7"/>
                </a:cxn>
                <a:cxn ang="0">
                  <a:pos x="18" y="14"/>
                </a:cxn>
                <a:cxn ang="0">
                  <a:pos x="30" y="21"/>
                </a:cxn>
                <a:cxn ang="0">
                  <a:pos x="48" y="27"/>
                </a:cxn>
                <a:cxn ang="0">
                  <a:pos x="69" y="32"/>
                </a:cxn>
                <a:cxn ang="0">
                  <a:pos x="95" y="34"/>
                </a:cxn>
                <a:cxn ang="0">
                  <a:pos x="125" y="31"/>
                </a:cxn>
                <a:cxn ang="0">
                  <a:pos x="0" y="0"/>
                </a:cxn>
              </a:cxnLst>
              <a:rect l="0" t="0" r="r" b="b"/>
              <a:pathLst>
                <a:path w="125" h="34">
                  <a:moveTo>
                    <a:pt x="0" y="0"/>
                  </a:moveTo>
                  <a:lnTo>
                    <a:pt x="3" y="2"/>
                  </a:lnTo>
                  <a:lnTo>
                    <a:pt x="7" y="7"/>
                  </a:lnTo>
                  <a:lnTo>
                    <a:pt x="18" y="14"/>
                  </a:lnTo>
                  <a:lnTo>
                    <a:pt x="30" y="21"/>
                  </a:lnTo>
                  <a:lnTo>
                    <a:pt x="48" y="27"/>
                  </a:lnTo>
                  <a:lnTo>
                    <a:pt x="69" y="32"/>
                  </a:lnTo>
                  <a:lnTo>
                    <a:pt x="95" y="34"/>
                  </a:lnTo>
                  <a:lnTo>
                    <a:pt x="12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7835900" y="3832226"/>
              <a:ext cx="598487" cy="200025"/>
            </a:xfrm>
            <a:custGeom>
              <a:avLst/>
              <a:gdLst/>
              <a:ahLst/>
              <a:cxnLst>
                <a:cxn ang="0">
                  <a:pos x="2" y="126"/>
                </a:cxn>
                <a:cxn ang="0">
                  <a:pos x="11" y="122"/>
                </a:cxn>
                <a:cxn ang="0">
                  <a:pos x="29" y="111"/>
                </a:cxn>
                <a:cxn ang="0">
                  <a:pos x="55" y="99"/>
                </a:cxn>
                <a:cxn ang="0">
                  <a:pos x="87" y="85"/>
                </a:cxn>
                <a:cxn ang="0">
                  <a:pos x="127" y="71"/>
                </a:cxn>
                <a:cxn ang="0">
                  <a:pos x="172" y="58"/>
                </a:cxn>
                <a:cxn ang="0">
                  <a:pos x="222" y="48"/>
                </a:cxn>
                <a:cxn ang="0">
                  <a:pos x="277" y="41"/>
                </a:cxn>
                <a:cxn ang="0">
                  <a:pos x="335" y="40"/>
                </a:cxn>
                <a:cxn ang="0">
                  <a:pos x="396" y="46"/>
                </a:cxn>
                <a:cxn ang="0">
                  <a:pos x="459" y="58"/>
                </a:cxn>
                <a:cxn ang="0">
                  <a:pos x="525" y="81"/>
                </a:cxn>
                <a:cxn ang="0">
                  <a:pos x="591" y="114"/>
                </a:cxn>
                <a:cxn ang="0">
                  <a:pos x="656" y="159"/>
                </a:cxn>
                <a:cxn ang="0">
                  <a:pos x="722" y="217"/>
                </a:cxn>
                <a:cxn ang="0">
                  <a:pos x="754" y="251"/>
                </a:cxn>
                <a:cxn ang="0">
                  <a:pos x="750" y="240"/>
                </a:cxn>
                <a:cxn ang="0">
                  <a:pos x="743" y="222"/>
                </a:cxn>
                <a:cxn ang="0">
                  <a:pos x="730" y="198"/>
                </a:cxn>
                <a:cxn ang="0">
                  <a:pos x="713" y="168"/>
                </a:cxn>
                <a:cxn ang="0">
                  <a:pos x="690" y="137"/>
                </a:cxn>
                <a:cxn ang="0">
                  <a:pos x="661" y="105"/>
                </a:cxn>
                <a:cxn ang="0">
                  <a:pos x="625" y="73"/>
                </a:cxn>
                <a:cxn ang="0">
                  <a:pos x="582" y="46"/>
                </a:cxn>
                <a:cxn ang="0">
                  <a:pos x="533" y="23"/>
                </a:cxn>
                <a:cxn ang="0">
                  <a:pos x="475" y="7"/>
                </a:cxn>
                <a:cxn ang="0">
                  <a:pos x="410" y="0"/>
                </a:cxn>
                <a:cxn ang="0">
                  <a:pos x="336" y="3"/>
                </a:cxn>
                <a:cxn ang="0">
                  <a:pos x="252" y="19"/>
                </a:cxn>
                <a:cxn ang="0">
                  <a:pos x="159" y="50"/>
                </a:cxn>
                <a:cxn ang="0">
                  <a:pos x="56" y="98"/>
                </a:cxn>
              </a:cxnLst>
              <a:rect l="0" t="0" r="r" b="b"/>
              <a:pathLst>
                <a:path w="754" h="252">
                  <a:moveTo>
                    <a:pt x="0" y="128"/>
                  </a:moveTo>
                  <a:lnTo>
                    <a:pt x="2" y="126"/>
                  </a:lnTo>
                  <a:lnTo>
                    <a:pt x="5" y="125"/>
                  </a:lnTo>
                  <a:lnTo>
                    <a:pt x="11" y="122"/>
                  </a:lnTo>
                  <a:lnTo>
                    <a:pt x="19" y="117"/>
                  </a:lnTo>
                  <a:lnTo>
                    <a:pt x="29" y="111"/>
                  </a:lnTo>
                  <a:lnTo>
                    <a:pt x="41" y="106"/>
                  </a:lnTo>
                  <a:lnTo>
                    <a:pt x="55" y="99"/>
                  </a:lnTo>
                  <a:lnTo>
                    <a:pt x="70" y="92"/>
                  </a:lnTo>
                  <a:lnTo>
                    <a:pt x="87" y="85"/>
                  </a:lnTo>
                  <a:lnTo>
                    <a:pt x="106" y="78"/>
                  </a:lnTo>
                  <a:lnTo>
                    <a:pt x="127" y="71"/>
                  </a:lnTo>
                  <a:lnTo>
                    <a:pt x="149" y="64"/>
                  </a:lnTo>
                  <a:lnTo>
                    <a:pt x="172" y="58"/>
                  </a:lnTo>
                  <a:lnTo>
                    <a:pt x="196" y="53"/>
                  </a:lnTo>
                  <a:lnTo>
                    <a:pt x="222" y="48"/>
                  </a:lnTo>
                  <a:lnTo>
                    <a:pt x="249" y="45"/>
                  </a:lnTo>
                  <a:lnTo>
                    <a:pt x="277" y="41"/>
                  </a:lnTo>
                  <a:lnTo>
                    <a:pt x="306" y="40"/>
                  </a:lnTo>
                  <a:lnTo>
                    <a:pt x="335" y="40"/>
                  </a:lnTo>
                  <a:lnTo>
                    <a:pt x="366" y="42"/>
                  </a:lnTo>
                  <a:lnTo>
                    <a:pt x="396" y="46"/>
                  </a:lnTo>
                  <a:lnTo>
                    <a:pt x="428" y="52"/>
                  </a:lnTo>
                  <a:lnTo>
                    <a:pt x="459" y="58"/>
                  </a:lnTo>
                  <a:lnTo>
                    <a:pt x="493" y="69"/>
                  </a:lnTo>
                  <a:lnTo>
                    <a:pt x="525" y="81"/>
                  </a:lnTo>
                  <a:lnTo>
                    <a:pt x="557" y="96"/>
                  </a:lnTo>
                  <a:lnTo>
                    <a:pt x="591" y="114"/>
                  </a:lnTo>
                  <a:lnTo>
                    <a:pt x="624" y="136"/>
                  </a:lnTo>
                  <a:lnTo>
                    <a:pt x="656" y="159"/>
                  </a:lnTo>
                  <a:lnTo>
                    <a:pt x="690" y="186"/>
                  </a:lnTo>
                  <a:lnTo>
                    <a:pt x="722" y="217"/>
                  </a:lnTo>
                  <a:lnTo>
                    <a:pt x="754" y="252"/>
                  </a:lnTo>
                  <a:lnTo>
                    <a:pt x="754" y="251"/>
                  </a:lnTo>
                  <a:lnTo>
                    <a:pt x="752" y="246"/>
                  </a:lnTo>
                  <a:lnTo>
                    <a:pt x="750" y="240"/>
                  </a:lnTo>
                  <a:lnTo>
                    <a:pt x="746" y="232"/>
                  </a:lnTo>
                  <a:lnTo>
                    <a:pt x="743" y="222"/>
                  </a:lnTo>
                  <a:lnTo>
                    <a:pt x="737" y="211"/>
                  </a:lnTo>
                  <a:lnTo>
                    <a:pt x="730" y="198"/>
                  </a:lnTo>
                  <a:lnTo>
                    <a:pt x="722" y="184"/>
                  </a:lnTo>
                  <a:lnTo>
                    <a:pt x="713" y="168"/>
                  </a:lnTo>
                  <a:lnTo>
                    <a:pt x="701" y="153"/>
                  </a:lnTo>
                  <a:lnTo>
                    <a:pt x="690" y="137"/>
                  </a:lnTo>
                  <a:lnTo>
                    <a:pt x="676" y="121"/>
                  </a:lnTo>
                  <a:lnTo>
                    <a:pt x="661" y="105"/>
                  </a:lnTo>
                  <a:lnTo>
                    <a:pt x="644" y="88"/>
                  </a:lnTo>
                  <a:lnTo>
                    <a:pt x="625" y="73"/>
                  </a:lnTo>
                  <a:lnTo>
                    <a:pt x="604" y="58"/>
                  </a:lnTo>
                  <a:lnTo>
                    <a:pt x="582" y="46"/>
                  </a:lnTo>
                  <a:lnTo>
                    <a:pt x="558" y="33"/>
                  </a:lnTo>
                  <a:lnTo>
                    <a:pt x="533" y="23"/>
                  </a:lnTo>
                  <a:lnTo>
                    <a:pt x="505" y="14"/>
                  </a:lnTo>
                  <a:lnTo>
                    <a:pt x="475" y="7"/>
                  </a:lnTo>
                  <a:lnTo>
                    <a:pt x="444" y="2"/>
                  </a:lnTo>
                  <a:lnTo>
                    <a:pt x="410" y="0"/>
                  </a:lnTo>
                  <a:lnTo>
                    <a:pt x="374" y="0"/>
                  </a:lnTo>
                  <a:lnTo>
                    <a:pt x="336" y="3"/>
                  </a:lnTo>
                  <a:lnTo>
                    <a:pt x="295" y="9"/>
                  </a:lnTo>
                  <a:lnTo>
                    <a:pt x="252" y="19"/>
                  </a:lnTo>
                  <a:lnTo>
                    <a:pt x="207" y="33"/>
                  </a:lnTo>
                  <a:lnTo>
                    <a:pt x="159" y="50"/>
                  </a:lnTo>
                  <a:lnTo>
                    <a:pt x="109" y="71"/>
                  </a:lnTo>
                  <a:lnTo>
                    <a:pt x="56" y="9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8396288" y="3290888"/>
              <a:ext cx="328612" cy="779463"/>
            </a:xfrm>
            <a:custGeom>
              <a:avLst/>
              <a:gdLst/>
              <a:ahLst/>
              <a:cxnLst>
                <a:cxn ang="0">
                  <a:pos x="0" y="902"/>
                </a:cxn>
                <a:cxn ang="0">
                  <a:pos x="85" y="980"/>
                </a:cxn>
                <a:cxn ang="0">
                  <a:pos x="413" y="31"/>
                </a:cxn>
                <a:cxn ang="0">
                  <a:pos x="334" y="0"/>
                </a:cxn>
                <a:cxn ang="0">
                  <a:pos x="332" y="10"/>
                </a:cxn>
                <a:cxn ang="0">
                  <a:pos x="324" y="41"/>
                </a:cxn>
                <a:cxn ang="0">
                  <a:pos x="311" y="87"/>
                </a:cxn>
                <a:cxn ang="0">
                  <a:pos x="295" y="148"/>
                </a:cxn>
                <a:cxn ang="0">
                  <a:pos x="275" y="220"/>
                </a:cxn>
                <a:cxn ang="0">
                  <a:pos x="254" y="299"/>
                </a:cxn>
                <a:cxn ang="0">
                  <a:pos x="228" y="385"/>
                </a:cxn>
                <a:cxn ang="0">
                  <a:pos x="202" y="471"/>
                </a:cxn>
                <a:cxn ang="0">
                  <a:pos x="175" y="557"/>
                </a:cxn>
                <a:cxn ang="0">
                  <a:pos x="146" y="640"/>
                </a:cxn>
                <a:cxn ang="0">
                  <a:pos x="119" y="718"/>
                </a:cxn>
                <a:cxn ang="0">
                  <a:pos x="91" y="784"/>
                </a:cxn>
                <a:cxn ang="0">
                  <a:pos x="66" y="840"/>
                </a:cxn>
                <a:cxn ang="0">
                  <a:pos x="41" y="879"/>
                </a:cxn>
                <a:cxn ang="0">
                  <a:pos x="20" y="901"/>
                </a:cxn>
                <a:cxn ang="0">
                  <a:pos x="0" y="902"/>
                </a:cxn>
              </a:cxnLst>
              <a:rect l="0" t="0" r="r" b="b"/>
              <a:pathLst>
                <a:path w="413" h="980">
                  <a:moveTo>
                    <a:pt x="0" y="902"/>
                  </a:moveTo>
                  <a:lnTo>
                    <a:pt x="85" y="980"/>
                  </a:lnTo>
                  <a:lnTo>
                    <a:pt x="413" y="31"/>
                  </a:lnTo>
                  <a:lnTo>
                    <a:pt x="334" y="0"/>
                  </a:lnTo>
                  <a:lnTo>
                    <a:pt x="332" y="10"/>
                  </a:lnTo>
                  <a:lnTo>
                    <a:pt x="324" y="41"/>
                  </a:lnTo>
                  <a:lnTo>
                    <a:pt x="311" y="87"/>
                  </a:lnTo>
                  <a:lnTo>
                    <a:pt x="295" y="148"/>
                  </a:lnTo>
                  <a:lnTo>
                    <a:pt x="275" y="220"/>
                  </a:lnTo>
                  <a:lnTo>
                    <a:pt x="254" y="299"/>
                  </a:lnTo>
                  <a:lnTo>
                    <a:pt x="228" y="385"/>
                  </a:lnTo>
                  <a:lnTo>
                    <a:pt x="202" y="471"/>
                  </a:lnTo>
                  <a:lnTo>
                    <a:pt x="175" y="557"/>
                  </a:lnTo>
                  <a:lnTo>
                    <a:pt x="146" y="640"/>
                  </a:lnTo>
                  <a:lnTo>
                    <a:pt x="119" y="718"/>
                  </a:lnTo>
                  <a:lnTo>
                    <a:pt x="91" y="784"/>
                  </a:lnTo>
                  <a:lnTo>
                    <a:pt x="66" y="840"/>
                  </a:lnTo>
                  <a:lnTo>
                    <a:pt x="41" y="879"/>
                  </a:lnTo>
                  <a:lnTo>
                    <a:pt x="20" y="901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237538" y="3865563"/>
              <a:ext cx="227012" cy="204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102"/>
                </a:cxn>
                <a:cxn ang="0">
                  <a:pos x="287" y="257"/>
                </a:cxn>
                <a:cxn ang="0">
                  <a:pos x="0" y="0"/>
                </a:cxn>
              </a:cxnLst>
              <a:rect l="0" t="0" r="r" b="b"/>
              <a:pathLst>
                <a:path w="287" h="257">
                  <a:moveTo>
                    <a:pt x="0" y="0"/>
                  </a:moveTo>
                  <a:lnTo>
                    <a:pt x="256" y="102"/>
                  </a:lnTo>
                  <a:lnTo>
                    <a:pt x="287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8686800" y="3236913"/>
              <a:ext cx="1190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0"/>
                </a:cxn>
                <a:cxn ang="0">
                  <a:pos x="28" y="16"/>
                </a:cxn>
                <a:cxn ang="0">
                  <a:pos x="48" y="23"/>
                </a:cxn>
                <a:cxn ang="0">
                  <a:pos x="73" y="29"/>
                </a:cxn>
                <a:cxn ang="0">
                  <a:pos x="106" y="34"/>
                </a:cxn>
                <a:cxn ang="0">
                  <a:pos x="149" y="38"/>
                </a:cxn>
                <a:cxn ang="0">
                  <a:pos x="0" y="0"/>
                </a:cxn>
              </a:cxnLst>
              <a:rect l="0" t="0" r="r" b="b"/>
              <a:pathLst>
                <a:path w="149" h="3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8" y="16"/>
                  </a:lnTo>
                  <a:lnTo>
                    <a:pt x="48" y="23"/>
                  </a:lnTo>
                  <a:lnTo>
                    <a:pt x="73" y="29"/>
                  </a:lnTo>
                  <a:lnTo>
                    <a:pt x="106" y="34"/>
                  </a:lnTo>
                  <a:lnTo>
                    <a:pt x="14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8539163" y="3286126"/>
              <a:ext cx="271462" cy="942975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39" y="14"/>
                </a:cxn>
                <a:cxn ang="0">
                  <a:pos x="330" y="52"/>
                </a:cxn>
                <a:cxn ang="0">
                  <a:pos x="317" y="113"/>
                </a:cxn>
                <a:cxn ang="0">
                  <a:pos x="299" y="190"/>
                </a:cxn>
                <a:cxn ang="0">
                  <a:pos x="279" y="282"/>
                </a:cxn>
                <a:cxn ang="0">
                  <a:pos x="254" y="385"/>
                </a:cxn>
                <a:cxn ang="0">
                  <a:pos x="228" y="493"/>
                </a:cxn>
                <a:cxn ang="0">
                  <a:pos x="200" y="606"/>
                </a:cxn>
                <a:cxn ang="0">
                  <a:pos x="171" y="718"/>
                </a:cxn>
                <a:cxn ang="0">
                  <a:pos x="143" y="826"/>
                </a:cxn>
                <a:cxn ang="0">
                  <a:pos x="114" y="927"/>
                </a:cxn>
                <a:cxn ang="0">
                  <a:pos x="86" y="1016"/>
                </a:cxn>
                <a:cxn ang="0">
                  <a:pos x="61" y="1091"/>
                </a:cxn>
                <a:cxn ang="0">
                  <a:pos x="37" y="1146"/>
                </a:cxn>
                <a:cxn ang="0">
                  <a:pos x="17" y="1181"/>
                </a:cxn>
                <a:cxn ang="0">
                  <a:pos x="0" y="1189"/>
                </a:cxn>
                <a:cxn ang="0">
                  <a:pos x="342" y="0"/>
                </a:cxn>
              </a:cxnLst>
              <a:rect l="0" t="0" r="r" b="b"/>
              <a:pathLst>
                <a:path w="342" h="1189">
                  <a:moveTo>
                    <a:pt x="342" y="0"/>
                  </a:moveTo>
                  <a:lnTo>
                    <a:pt x="339" y="14"/>
                  </a:lnTo>
                  <a:lnTo>
                    <a:pt x="330" y="52"/>
                  </a:lnTo>
                  <a:lnTo>
                    <a:pt x="317" y="113"/>
                  </a:lnTo>
                  <a:lnTo>
                    <a:pt x="299" y="190"/>
                  </a:lnTo>
                  <a:lnTo>
                    <a:pt x="279" y="282"/>
                  </a:lnTo>
                  <a:lnTo>
                    <a:pt x="254" y="385"/>
                  </a:lnTo>
                  <a:lnTo>
                    <a:pt x="228" y="493"/>
                  </a:lnTo>
                  <a:lnTo>
                    <a:pt x="200" y="606"/>
                  </a:lnTo>
                  <a:lnTo>
                    <a:pt x="171" y="718"/>
                  </a:lnTo>
                  <a:lnTo>
                    <a:pt x="143" y="826"/>
                  </a:lnTo>
                  <a:lnTo>
                    <a:pt x="114" y="927"/>
                  </a:lnTo>
                  <a:lnTo>
                    <a:pt x="86" y="1016"/>
                  </a:lnTo>
                  <a:lnTo>
                    <a:pt x="61" y="1091"/>
                  </a:lnTo>
                  <a:lnTo>
                    <a:pt x="37" y="1146"/>
                  </a:lnTo>
                  <a:lnTo>
                    <a:pt x="17" y="1181"/>
                  </a:lnTo>
                  <a:lnTo>
                    <a:pt x="0" y="11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7694613" y="4044951"/>
              <a:ext cx="920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2" y="42"/>
                </a:cxn>
                <a:cxn ang="0">
                  <a:pos x="24" y="59"/>
                </a:cxn>
                <a:cxn ang="0">
                  <a:pos x="39" y="70"/>
                </a:cxn>
                <a:cxn ang="0">
                  <a:pos x="58" y="68"/>
                </a:cxn>
                <a:cxn ang="0">
                  <a:pos x="85" y="50"/>
                </a:cxn>
                <a:cxn ang="0">
                  <a:pos x="116" y="8"/>
                </a:cxn>
                <a:cxn ang="0">
                  <a:pos x="113" y="12"/>
                </a:cxn>
                <a:cxn ang="0">
                  <a:pos x="102" y="21"/>
                </a:cxn>
                <a:cxn ang="0">
                  <a:pos x="87" y="32"/>
                </a:cxn>
                <a:cxn ang="0">
                  <a:pos x="70" y="42"/>
                </a:cxn>
                <a:cxn ang="0">
                  <a:pos x="50" y="47"/>
                </a:cxn>
                <a:cxn ang="0">
                  <a:pos x="31" y="44"/>
                </a:cxn>
                <a:cxn ang="0">
                  <a:pos x="14" y="30"/>
                </a:cxn>
                <a:cxn ang="0">
                  <a:pos x="0" y="0"/>
                </a:cxn>
              </a:cxnLst>
              <a:rect l="0" t="0" r="r" b="b"/>
              <a:pathLst>
                <a:path w="116" h="70">
                  <a:moveTo>
                    <a:pt x="0" y="0"/>
                  </a:moveTo>
                  <a:lnTo>
                    <a:pt x="1" y="7"/>
                  </a:lnTo>
                  <a:lnTo>
                    <a:pt x="5" y="22"/>
                  </a:lnTo>
                  <a:lnTo>
                    <a:pt x="12" y="42"/>
                  </a:lnTo>
                  <a:lnTo>
                    <a:pt x="24" y="59"/>
                  </a:lnTo>
                  <a:lnTo>
                    <a:pt x="39" y="70"/>
                  </a:lnTo>
                  <a:lnTo>
                    <a:pt x="58" y="68"/>
                  </a:lnTo>
                  <a:lnTo>
                    <a:pt x="85" y="50"/>
                  </a:lnTo>
                  <a:lnTo>
                    <a:pt x="116" y="8"/>
                  </a:lnTo>
                  <a:lnTo>
                    <a:pt x="113" y="12"/>
                  </a:lnTo>
                  <a:lnTo>
                    <a:pt x="102" y="21"/>
                  </a:lnTo>
                  <a:lnTo>
                    <a:pt x="87" y="32"/>
                  </a:lnTo>
                  <a:lnTo>
                    <a:pt x="70" y="42"/>
                  </a:lnTo>
                  <a:lnTo>
                    <a:pt x="50" y="47"/>
                  </a:lnTo>
                  <a:lnTo>
                    <a:pt x="31" y="44"/>
                  </a:lnTo>
                  <a:lnTo>
                    <a:pt x="1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7835900" y="4005263"/>
              <a:ext cx="444500" cy="16351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" y="29"/>
                </a:cxn>
                <a:cxn ang="0">
                  <a:pos x="6" y="32"/>
                </a:cxn>
                <a:cxn ang="0">
                  <a:pos x="14" y="35"/>
                </a:cxn>
                <a:cxn ang="0">
                  <a:pos x="27" y="40"/>
                </a:cxn>
                <a:cxn ang="0">
                  <a:pos x="42" y="46"/>
                </a:cxn>
                <a:cxn ang="0">
                  <a:pos x="63" y="53"/>
                </a:cxn>
                <a:cxn ang="0">
                  <a:pos x="87" y="63"/>
                </a:cxn>
                <a:cxn ang="0">
                  <a:pos x="117" y="74"/>
                </a:cxn>
                <a:cxn ang="0">
                  <a:pos x="151" y="86"/>
                </a:cxn>
                <a:cxn ang="0">
                  <a:pos x="191" y="99"/>
                </a:cxn>
                <a:cxn ang="0">
                  <a:pos x="237" y="113"/>
                </a:cxn>
                <a:cxn ang="0">
                  <a:pos x="289" y="129"/>
                </a:cxn>
                <a:cxn ang="0">
                  <a:pos x="346" y="147"/>
                </a:cxn>
                <a:cxn ang="0">
                  <a:pos x="411" y="165"/>
                </a:cxn>
                <a:cxn ang="0">
                  <a:pos x="481" y="186"/>
                </a:cxn>
                <a:cxn ang="0">
                  <a:pos x="559" y="207"/>
                </a:cxn>
                <a:cxn ang="0">
                  <a:pos x="557" y="203"/>
                </a:cxn>
                <a:cxn ang="0">
                  <a:pos x="548" y="194"/>
                </a:cxn>
                <a:cxn ang="0">
                  <a:pos x="535" y="180"/>
                </a:cxn>
                <a:cxn ang="0">
                  <a:pos x="517" y="162"/>
                </a:cxn>
                <a:cxn ang="0">
                  <a:pos x="494" y="142"/>
                </a:cxn>
                <a:cxn ang="0">
                  <a:pos x="466" y="119"/>
                </a:cxn>
                <a:cxn ang="0">
                  <a:pos x="435" y="96"/>
                </a:cxn>
                <a:cxn ang="0">
                  <a:pos x="399" y="73"/>
                </a:cxn>
                <a:cxn ang="0">
                  <a:pos x="360" y="52"/>
                </a:cxn>
                <a:cxn ang="0">
                  <a:pos x="317" y="33"/>
                </a:cxn>
                <a:cxn ang="0">
                  <a:pos x="271" y="18"/>
                </a:cxn>
                <a:cxn ang="0">
                  <a:pos x="222" y="6"/>
                </a:cxn>
                <a:cxn ang="0">
                  <a:pos x="170" y="0"/>
                </a:cxn>
                <a:cxn ang="0">
                  <a:pos x="116" y="2"/>
                </a:cxn>
                <a:cxn ang="0">
                  <a:pos x="59" y="11"/>
                </a:cxn>
                <a:cxn ang="0">
                  <a:pos x="0" y="28"/>
                </a:cxn>
              </a:cxnLst>
              <a:rect l="0" t="0" r="r" b="b"/>
              <a:pathLst>
                <a:path w="559" h="207">
                  <a:moveTo>
                    <a:pt x="0" y="28"/>
                  </a:moveTo>
                  <a:lnTo>
                    <a:pt x="2" y="29"/>
                  </a:lnTo>
                  <a:lnTo>
                    <a:pt x="6" y="32"/>
                  </a:lnTo>
                  <a:lnTo>
                    <a:pt x="14" y="35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63" y="53"/>
                  </a:lnTo>
                  <a:lnTo>
                    <a:pt x="87" y="63"/>
                  </a:lnTo>
                  <a:lnTo>
                    <a:pt x="117" y="74"/>
                  </a:lnTo>
                  <a:lnTo>
                    <a:pt x="151" y="86"/>
                  </a:lnTo>
                  <a:lnTo>
                    <a:pt x="191" y="99"/>
                  </a:lnTo>
                  <a:lnTo>
                    <a:pt x="237" y="113"/>
                  </a:lnTo>
                  <a:lnTo>
                    <a:pt x="289" y="129"/>
                  </a:lnTo>
                  <a:lnTo>
                    <a:pt x="346" y="147"/>
                  </a:lnTo>
                  <a:lnTo>
                    <a:pt x="411" y="165"/>
                  </a:lnTo>
                  <a:lnTo>
                    <a:pt x="481" y="186"/>
                  </a:lnTo>
                  <a:lnTo>
                    <a:pt x="559" y="207"/>
                  </a:lnTo>
                  <a:lnTo>
                    <a:pt x="557" y="203"/>
                  </a:lnTo>
                  <a:lnTo>
                    <a:pt x="548" y="194"/>
                  </a:lnTo>
                  <a:lnTo>
                    <a:pt x="535" y="180"/>
                  </a:lnTo>
                  <a:lnTo>
                    <a:pt x="517" y="162"/>
                  </a:lnTo>
                  <a:lnTo>
                    <a:pt x="494" y="142"/>
                  </a:lnTo>
                  <a:lnTo>
                    <a:pt x="466" y="119"/>
                  </a:lnTo>
                  <a:lnTo>
                    <a:pt x="435" y="96"/>
                  </a:lnTo>
                  <a:lnTo>
                    <a:pt x="399" y="73"/>
                  </a:lnTo>
                  <a:lnTo>
                    <a:pt x="360" y="52"/>
                  </a:lnTo>
                  <a:lnTo>
                    <a:pt x="317" y="33"/>
                  </a:lnTo>
                  <a:lnTo>
                    <a:pt x="271" y="18"/>
                  </a:lnTo>
                  <a:lnTo>
                    <a:pt x="222" y="6"/>
                  </a:lnTo>
                  <a:lnTo>
                    <a:pt x="170" y="0"/>
                  </a:lnTo>
                  <a:lnTo>
                    <a:pt x="116" y="2"/>
                  </a:lnTo>
                  <a:lnTo>
                    <a:pt x="59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6972300" y="3903663"/>
              <a:ext cx="696912" cy="134938"/>
            </a:xfrm>
            <a:custGeom>
              <a:avLst/>
              <a:gdLst/>
              <a:ahLst/>
              <a:cxnLst>
                <a:cxn ang="0">
                  <a:pos x="880" y="170"/>
                </a:cxn>
                <a:cxn ang="0">
                  <a:pos x="877" y="170"/>
                </a:cxn>
                <a:cxn ang="0">
                  <a:pos x="870" y="169"/>
                </a:cxn>
                <a:cxn ang="0">
                  <a:pos x="860" y="168"/>
                </a:cxn>
                <a:cxn ang="0">
                  <a:pos x="846" y="167"/>
                </a:cxn>
                <a:cxn ang="0">
                  <a:pos x="829" y="164"/>
                </a:cxn>
                <a:cxn ang="0">
                  <a:pos x="808" y="162"/>
                </a:cxn>
                <a:cxn ang="0">
                  <a:pos x="784" y="160"/>
                </a:cxn>
                <a:cxn ang="0">
                  <a:pos x="757" y="156"/>
                </a:cxn>
                <a:cxn ang="0">
                  <a:pos x="729" y="153"/>
                </a:cxn>
                <a:cxn ang="0">
                  <a:pos x="697" y="149"/>
                </a:cxn>
                <a:cxn ang="0">
                  <a:pos x="664" y="146"/>
                </a:cxn>
                <a:cxn ang="0">
                  <a:pos x="629" y="141"/>
                </a:cxn>
                <a:cxn ang="0">
                  <a:pos x="594" y="137"/>
                </a:cxn>
                <a:cxn ang="0">
                  <a:pos x="557" y="131"/>
                </a:cxn>
                <a:cxn ang="0">
                  <a:pos x="519" y="126"/>
                </a:cxn>
                <a:cxn ang="0">
                  <a:pos x="481" y="121"/>
                </a:cxn>
                <a:cxn ang="0">
                  <a:pos x="442" y="115"/>
                </a:cxn>
                <a:cxn ang="0">
                  <a:pos x="402" y="108"/>
                </a:cxn>
                <a:cxn ang="0">
                  <a:pos x="364" y="102"/>
                </a:cxn>
                <a:cxn ang="0">
                  <a:pos x="326" y="95"/>
                </a:cxn>
                <a:cxn ang="0">
                  <a:pos x="288" y="88"/>
                </a:cxn>
                <a:cxn ang="0">
                  <a:pos x="252" y="81"/>
                </a:cxn>
                <a:cxn ang="0">
                  <a:pos x="217" y="73"/>
                </a:cxn>
                <a:cxn ang="0">
                  <a:pos x="183" y="66"/>
                </a:cxn>
                <a:cxn ang="0">
                  <a:pos x="151" y="58"/>
                </a:cxn>
                <a:cxn ang="0">
                  <a:pos x="121" y="50"/>
                </a:cxn>
                <a:cxn ang="0">
                  <a:pos x="93" y="42"/>
                </a:cxn>
                <a:cxn ang="0">
                  <a:pos x="69" y="34"/>
                </a:cxn>
                <a:cxn ang="0">
                  <a:pos x="47" y="26"/>
                </a:cxn>
                <a:cxn ang="0">
                  <a:pos x="28" y="17"/>
                </a:cxn>
                <a:cxn ang="0">
                  <a:pos x="12" y="9"/>
                </a:cxn>
                <a:cxn ang="0">
                  <a:pos x="0" y="0"/>
                </a:cxn>
                <a:cxn ang="0">
                  <a:pos x="880" y="170"/>
                </a:cxn>
              </a:cxnLst>
              <a:rect l="0" t="0" r="r" b="b"/>
              <a:pathLst>
                <a:path w="880" h="170">
                  <a:moveTo>
                    <a:pt x="880" y="170"/>
                  </a:moveTo>
                  <a:lnTo>
                    <a:pt x="877" y="170"/>
                  </a:lnTo>
                  <a:lnTo>
                    <a:pt x="870" y="169"/>
                  </a:lnTo>
                  <a:lnTo>
                    <a:pt x="860" y="168"/>
                  </a:lnTo>
                  <a:lnTo>
                    <a:pt x="846" y="167"/>
                  </a:lnTo>
                  <a:lnTo>
                    <a:pt x="829" y="164"/>
                  </a:lnTo>
                  <a:lnTo>
                    <a:pt x="808" y="162"/>
                  </a:lnTo>
                  <a:lnTo>
                    <a:pt x="784" y="160"/>
                  </a:lnTo>
                  <a:lnTo>
                    <a:pt x="757" y="156"/>
                  </a:lnTo>
                  <a:lnTo>
                    <a:pt x="729" y="153"/>
                  </a:lnTo>
                  <a:lnTo>
                    <a:pt x="697" y="149"/>
                  </a:lnTo>
                  <a:lnTo>
                    <a:pt x="664" y="146"/>
                  </a:lnTo>
                  <a:lnTo>
                    <a:pt x="629" y="141"/>
                  </a:lnTo>
                  <a:lnTo>
                    <a:pt x="594" y="137"/>
                  </a:lnTo>
                  <a:lnTo>
                    <a:pt x="557" y="131"/>
                  </a:lnTo>
                  <a:lnTo>
                    <a:pt x="519" y="126"/>
                  </a:lnTo>
                  <a:lnTo>
                    <a:pt x="481" y="121"/>
                  </a:lnTo>
                  <a:lnTo>
                    <a:pt x="442" y="115"/>
                  </a:lnTo>
                  <a:lnTo>
                    <a:pt x="402" y="108"/>
                  </a:lnTo>
                  <a:lnTo>
                    <a:pt x="364" y="102"/>
                  </a:lnTo>
                  <a:lnTo>
                    <a:pt x="326" y="95"/>
                  </a:lnTo>
                  <a:lnTo>
                    <a:pt x="288" y="88"/>
                  </a:lnTo>
                  <a:lnTo>
                    <a:pt x="252" y="81"/>
                  </a:lnTo>
                  <a:lnTo>
                    <a:pt x="217" y="73"/>
                  </a:lnTo>
                  <a:lnTo>
                    <a:pt x="183" y="66"/>
                  </a:lnTo>
                  <a:lnTo>
                    <a:pt x="151" y="58"/>
                  </a:lnTo>
                  <a:lnTo>
                    <a:pt x="121" y="50"/>
                  </a:lnTo>
                  <a:lnTo>
                    <a:pt x="93" y="42"/>
                  </a:lnTo>
                  <a:lnTo>
                    <a:pt x="69" y="34"/>
                  </a:lnTo>
                  <a:lnTo>
                    <a:pt x="47" y="26"/>
                  </a:lnTo>
                  <a:lnTo>
                    <a:pt x="28" y="17"/>
                  </a:lnTo>
                  <a:lnTo>
                    <a:pt x="12" y="9"/>
                  </a:lnTo>
                  <a:lnTo>
                    <a:pt x="0" y="0"/>
                  </a:lnTo>
                  <a:lnTo>
                    <a:pt x="880" y="17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7058025" y="3881438"/>
              <a:ext cx="593725" cy="1254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47" y="159"/>
                </a:cxn>
                <a:cxn ang="0">
                  <a:pos x="744" y="157"/>
                </a:cxn>
                <a:cxn ang="0">
                  <a:pos x="737" y="150"/>
                </a:cxn>
                <a:cxn ang="0">
                  <a:pos x="726" y="140"/>
                </a:cxn>
                <a:cxn ang="0">
                  <a:pos x="708" y="127"/>
                </a:cxn>
                <a:cxn ang="0">
                  <a:pos x="687" y="112"/>
                </a:cxn>
                <a:cxn ang="0">
                  <a:pos x="658" y="96"/>
                </a:cxn>
                <a:cxn ang="0">
                  <a:pos x="623" y="78"/>
                </a:cxn>
                <a:cxn ang="0">
                  <a:pos x="583" y="62"/>
                </a:cxn>
                <a:cxn ang="0">
                  <a:pos x="536" y="46"/>
                </a:cxn>
                <a:cxn ang="0">
                  <a:pos x="483" y="31"/>
                </a:cxn>
                <a:cxn ang="0">
                  <a:pos x="421" y="18"/>
                </a:cxn>
                <a:cxn ang="0">
                  <a:pos x="352" y="8"/>
                </a:cxn>
                <a:cxn ang="0">
                  <a:pos x="276" y="2"/>
                </a:cxn>
                <a:cxn ang="0">
                  <a:pos x="192" y="0"/>
                </a:cxn>
                <a:cxn ang="0">
                  <a:pos x="100" y="3"/>
                </a:cxn>
                <a:cxn ang="0">
                  <a:pos x="0" y="11"/>
                </a:cxn>
              </a:cxnLst>
              <a:rect l="0" t="0" r="r" b="b"/>
              <a:pathLst>
                <a:path w="747" h="159">
                  <a:moveTo>
                    <a:pt x="0" y="11"/>
                  </a:moveTo>
                  <a:lnTo>
                    <a:pt x="747" y="159"/>
                  </a:lnTo>
                  <a:lnTo>
                    <a:pt x="744" y="157"/>
                  </a:lnTo>
                  <a:lnTo>
                    <a:pt x="737" y="150"/>
                  </a:lnTo>
                  <a:lnTo>
                    <a:pt x="726" y="140"/>
                  </a:lnTo>
                  <a:lnTo>
                    <a:pt x="708" y="127"/>
                  </a:lnTo>
                  <a:lnTo>
                    <a:pt x="687" y="112"/>
                  </a:lnTo>
                  <a:lnTo>
                    <a:pt x="658" y="96"/>
                  </a:lnTo>
                  <a:lnTo>
                    <a:pt x="623" y="78"/>
                  </a:lnTo>
                  <a:lnTo>
                    <a:pt x="583" y="62"/>
                  </a:lnTo>
                  <a:lnTo>
                    <a:pt x="536" y="46"/>
                  </a:lnTo>
                  <a:lnTo>
                    <a:pt x="483" y="31"/>
                  </a:lnTo>
                  <a:lnTo>
                    <a:pt x="421" y="18"/>
                  </a:lnTo>
                  <a:lnTo>
                    <a:pt x="352" y="8"/>
                  </a:lnTo>
                  <a:lnTo>
                    <a:pt x="276" y="2"/>
                  </a:lnTo>
                  <a:lnTo>
                    <a:pt x="192" y="0"/>
                  </a:lnTo>
                  <a:lnTo>
                    <a:pt x="100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7381875" y="3176588"/>
              <a:ext cx="377825" cy="2460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8" name="Freeform 46"/>
            <p:cNvSpPr>
              <a:spLocks/>
            </p:cNvSpPr>
            <p:nvPr/>
          </p:nvSpPr>
          <p:spPr bwMode="auto">
            <a:xfrm>
              <a:off x="7278688" y="3679826"/>
              <a:ext cx="306387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3" y="11"/>
                </a:cxn>
                <a:cxn ang="0">
                  <a:pos x="52" y="31"/>
                </a:cxn>
                <a:cxn ang="0">
                  <a:pos x="89" y="18"/>
                </a:cxn>
                <a:cxn ang="0">
                  <a:pos x="128" y="12"/>
                </a:cxn>
                <a:cxn ang="0">
                  <a:pos x="147" y="33"/>
                </a:cxn>
                <a:cxn ang="0">
                  <a:pos x="178" y="28"/>
                </a:cxn>
                <a:cxn ang="0">
                  <a:pos x="218" y="37"/>
                </a:cxn>
                <a:cxn ang="0">
                  <a:pos x="239" y="18"/>
                </a:cxn>
                <a:cxn ang="0">
                  <a:pos x="283" y="43"/>
                </a:cxn>
                <a:cxn ang="0">
                  <a:pos x="312" y="77"/>
                </a:cxn>
                <a:cxn ang="0">
                  <a:pos x="370" y="52"/>
                </a:cxn>
                <a:cxn ang="0">
                  <a:pos x="385" y="97"/>
                </a:cxn>
                <a:cxn ang="0">
                  <a:pos x="0" y="0"/>
                </a:cxn>
              </a:cxnLst>
              <a:rect l="0" t="0" r="r" b="b"/>
              <a:pathLst>
                <a:path w="385" h="97">
                  <a:moveTo>
                    <a:pt x="0" y="0"/>
                  </a:moveTo>
                  <a:lnTo>
                    <a:pt x="12" y="22"/>
                  </a:lnTo>
                  <a:lnTo>
                    <a:pt x="33" y="11"/>
                  </a:lnTo>
                  <a:lnTo>
                    <a:pt x="52" y="31"/>
                  </a:lnTo>
                  <a:lnTo>
                    <a:pt x="89" y="18"/>
                  </a:lnTo>
                  <a:lnTo>
                    <a:pt x="128" y="12"/>
                  </a:lnTo>
                  <a:lnTo>
                    <a:pt x="147" y="33"/>
                  </a:lnTo>
                  <a:lnTo>
                    <a:pt x="178" y="28"/>
                  </a:lnTo>
                  <a:lnTo>
                    <a:pt x="218" y="37"/>
                  </a:lnTo>
                  <a:lnTo>
                    <a:pt x="239" y="18"/>
                  </a:lnTo>
                  <a:lnTo>
                    <a:pt x="283" y="43"/>
                  </a:lnTo>
                  <a:lnTo>
                    <a:pt x="312" y="77"/>
                  </a:lnTo>
                  <a:lnTo>
                    <a:pt x="370" y="52"/>
                  </a:lnTo>
                  <a:lnTo>
                    <a:pt x="385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9" name="Freeform 47"/>
            <p:cNvSpPr>
              <a:spLocks/>
            </p:cNvSpPr>
            <p:nvPr/>
          </p:nvSpPr>
          <p:spPr bwMode="auto">
            <a:xfrm>
              <a:off x="7315200" y="3609976"/>
              <a:ext cx="307975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5"/>
                </a:cxn>
                <a:cxn ang="0">
                  <a:pos x="128" y="8"/>
                </a:cxn>
                <a:cxn ang="0">
                  <a:pos x="148" y="27"/>
                </a:cxn>
                <a:cxn ang="0">
                  <a:pos x="179" y="22"/>
                </a:cxn>
                <a:cxn ang="0">
                  <a:pos x="219" y="30"/>
                </a:cxn>
                <a:cxn ang="0">
                  <a:pos x="240" y="10"/>
                </a:cxn>
                <a:cxn ang="0">
                  <a:pos x="284" y="33"/>
                </a:cxn>
                <a:cxn ang="0">
                  <a:pos x="314" y="68"/>
                </a:cxn>
                <a:cxn ang="0">
                  <a:pos x="373" y="40"/>
                </a:cxn>
                <a:cxn ang="0">
                  <a:pos x="389" y="85"/>
                </a:cxn>
                <a:cxn ang="0">
                  <a:pos x="0" y="0"/>
                </a:cxn>
              </a:cxnLst>
              <a:rect l="0" t="0" r="r" b="b"/>
              <a:pathLst>
                <a:path w="389" h="85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5"/>
                  </a:lnTo>
                  <a:lnTo>
                    <a:pt x="128" y="8"/>
                  </a:lnTo>
                  <a:lnTo>
                    <a:pt x="148" y="27"/>
                  </a:lnTo>
                  <a:lnTo>
                    <a:pt x="179" y="22"/>
                  </a:lnTo>
                  <a:lnTo>
                    <a:pt x="219" y="30"/>
                  </a:lnTo>
                  <a:lnTo>
                    <a:pt x="240" y="10"/>
                  </a:lnTo>
                  <a:lnTo>
                    <a:pt x="284" y="33"/>
                  </a:lnTo>
                  <a:lnTo>
                    <a:pt x="314" y="68"/>
                  </a:lnTo>
                  <a:lnTo>
                    <a:pt x="373" y="40"/>
                  </a:lnTo>
                  <a:lnTo>
                    <a:pt x="38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0" name="Freeform 48"/>
            <p:cNvSpPr>
              <a:spLocks/>
            </p:cNvSpPr>
            <p:nvPr/>
          </p:nvSpPr>
          <p:spPr bwMode="auto">
            <a:xfrm>
              <a:off x="7327900" y="3540126"/>
              <a:ext cx="306387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6"/>
                </a:cxn>
                <a:cxn ang="0">
                  <a:pos x="128" y="9"/>
                </a:cxn>
                <a:cxn ang="0">
                  <a:pos x="148" y="30"/>
                </a:cxn>
                <a:cxn ang="0">
                  <a:pos x="179" y="25"/>
                </a:cxn>
                <a:cxn ang="0">
                  <a:pos x="219" y="33"/>
                </a:cxn>
                <a:cxn ang="0">
                  <a:pos x="240" y="15"/>
                </a:cxn>
                <a:cxn ang="0">
                  <a:pos x="284" y="39"/>
                </a:cxn>
                <a:cxn ang="0">
                  <a:pos x="313" y="73"/>
                </a:cxn>
                <a:cxn ang="0">
                  <a:pos x="372" y="47"/>
                </a:cxn>
                <a:cxn ang="0">
                  <a:pos x="388" y="92"/>
                </a:cxn>
                <a:cxn ang="0">
                  <a:pos x="0" y="0"/>
                </a:cxn>
              </a:cxnLst>
              <a:rect l="0" t="0" r="r" b="b"/>
              <a:pathLst>
                <a:path w="388" h="92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6"/>
                  </a:lnTo>
                  <a:lnTo>
                    <a:pt x="128" y="9"/>
                  </a:lnTo>
                  <a:lnTo>
                    <a:pt x="148" y="30"/>
                  </a:lnTo>
                  <a:lnTo>
                    <a:pt x="179" y="25"/>
                  </a:lnTo>
                  <a:lnTo>
                    <a:pt x="219" y="33"/>
                  </a:lnTo>
                  <a:lnTo>
                    <a:pt x="240" y="15"/>
                  </a:lnTo>
                  <a:lnTo>
                    <a:pt x="284" y="39"/>
                  </a:lnTo>
                  <a:lnTo>
                    <a:pt x="313" y="73"/>
                  </a:lnTo>
                  <a:lnTo>
                    <a:pt x="372" y="47"/>
                  </a:lnTo>
                  <a:lnTo>
                    <a:pt x="388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7813675" y="2830513"/>
              <a:ext cx="787400" cy="1038225"/>
            </a:xfrm>
            <a:custGeom>
              <a:avLst/>
              <a:gdLst/>
              <a:ahLst/>
              <a:cxnLst>
                <a:cxn ang="0">
                  <a:pos x="666" y="1031"/>
                </a:cxn>
                <a:cxn ang="0">
                  <a:pos x="661" y="1028"/>
                </a:cxn>
                <a:cxn ang="0">
                  <a:pos x="646" y="1017"/>
                </a:cxn>
                <a:cxn ang="0">
                  <a:pos x="623" y="1003"/>
                </a:cxn>
                <a:cxn ang="0">
                  <a:pos x="592" y="986"/>
                </a:cxn>
                <a:cxn ang="0">
                  <a:pos x="555" y="970"/>
                </a:cxn>
                <a:cxn ang="0">
                  <a:pos x="513" y="954"/>
                </a:cxn>
                <a:cxn ang="0">
                  <a:pos x="465" y="942"/>
                </a:cxn>
                <a:cxn ang="0">
                  <a:pos x="415" y="936"/>
                </a:cxn>
                <a:cxn ang="0">
                  <a:pos x="362" y="937"/>
                </a:cxn>
                <a:cxn ang="0">
                  <a:pos x="306" y="947"/>
                </a:cxn>
                <a:cxn ang="0">
                  <a:pos x="251" y="968"/>
                </a:cxn>
                <a:cxn ang="0">
                  <a:pos x="196" y="1002"/>
                </a:cxn>
                <a:cxn ang="0">
                  <a:pos x="143" y="1051"/>
                </a:cxn>
                <a:cxn ang="0">
                  <a:pos x="91" y="1118"/>
                </a:cxn>
                <a:cxn ang="0">
                  <a:pos x="43" y="1203"/>
                </a:cxn>
                <a:cxn ang="0">
                  <a:pos x="0" y="1309"/>
                </a:cxn>
                <a:cxn ang="0">
                  <a:pos x="307" y="360"/>
                </a:cxn>
                <a:cxn ang="0">
                  <a:pos x="311" y="354"/>
                </a:cxn>
                <a:cxn ang="0">
                  <a:pos x="322" y="335"/>
                </a:cxn>
                <a:cxn ang="0">
                  <a:pos x="340" y="309"/>
                </a:cxn>
                <a:cxn ang="0">
                  <a:pos x="363" y="275"/>
                </a:cxn>
                <a:cxn ang="0">
                  <a:pos x="393" y="237"/>
                </a:cxn>
                <a:cxn ang="0">
                  <a:pos x="429" y="196"/>
                </a:cxn>
                <a:cxn ang="0">
                  <a:pos x="468" y="153"/>
                </a:cxn>
                <a:cxn ang="0">
                  <a:pos x="513" y="113"/>
                </a:cxn>
                <a:cxn ang="0">
                  <a:pos x="562" y="75"/>
                </a:cxn>
                <a:cxn ang="0">
                  <a:pos x="615" y="43"/>
                </a:cxn>
                <a:cxn ang="0">
                  <a:pos x="672" y="19"/>
                </a:cxn>
                <a:cxn ang="0">
                  <a:pos x="731" y="4"/>
                </a:cxn>
                <a:cxn ang="0">
                  <a:pos x="793" y="0"/>
                </a:cxn>
                <a:cxn ang="0">
                  <a:pos x="857" y="12"/>
                </a:cxn>
                <a:cxn ang="0">
                  <a:pos x="923" y="38"/>
                </a:cxn>
                <a:cxn ang="0">
                  <a:pos x="991" y="82"/>
                </a:cxn>
                <a:cxn ang="0">
                  <a:pos x="988" y="86"/>
                </a:cxn>
                <a:cxn ang="0">
                  <a:pos x="980" y="100"/>
                </a:cxn>
                <a:cxn ang="0">
                  <a:pos x="967" y="123"/>
                </a:cxn>
                <a:cxn ang="0">
                  <a:pos x="950" y="153"/>
                </a:cxn>
                <a:cxn ang="0">
                  <a:pos x="929" y="192"/>
                </a:cxn>
                <a:cxn ang="0">
                  <a:pos x="905" y="239"/>
                </a:cxn>
                <a:cxn ang="0">
                  <a:pos x="879" y="293"/>
                </a:cxn>
                <a:cxn ang="0">
                  <a:pos x="853" y="353"/>
                </a:cxn>
                <a:cxn ang="0">
                  <a:pos x="825" y="419"/>
                </a:cxn>
                <a:cxn ang="0">
                  <a:pos x="796" y="492"/>
                </a:cxn>
                <a:cxn ang="0">
                  <a:pos x="770" y="570"/>
                </a:cxn>
                <a:cxn ang="0">
                  <a:pos x="743" y="653"/>
                </a:cxn>
                <a:cxn ang="0">
                  <a:pos x="719" y="742"/>
                </a:cxn>
                <a:cxn ang="0">
                  <a:pos x="698" y="834"/>
                </a:cxn>
                <a:cxn ang="0">
                  <a:pos x="680" y="931"/>
                </a:cxn>
                <a:cxn ang="0">
                  <a:pos x="666" y="1031"/>
                </a:cxn>
              </a:cxnLst>
              <a:rect l="0" t="0" r="r" b="b"/>
              <a:pathLst>
                <a:path w="991" h="1309">
                  <a:moveTo>
                    <a:pt x="666" y="1031"/>
                  </a:moveTo>
                  <a:lnTo>
                    <a:pt x="661" y="1028"/>
                  </a:lnTo>
                  <a:lnTo>
                    <a:pt x="646" y="1017"/>
                  </a:lnTo>
                  <a:lnTo>
                    <a:pt x="623" y="1003"/>
                  </a:lnTo>
                  <a:lnTo>
                    <a:pt x="592" y="986"/>
                  </a:lnTo>
                  <a:lnTo>
                    <a:pt x="555" y="970"/>
                  </a:lnTo>
                  <a:lnTo>
                    <a:pt x="513" y="954"/>
                  </a:lnTo>
                  <a:lnTo>
                    <a:pt x="465" y="942"/>
                  </a:lnTo>
                  <a:lnTo>
                    <a:pt x="415" y="936"/>
                  </a:lnTo>
                  <a:lnTo>
                    <a:pt x="362" y="937"/>
                  </a:lnTo>
                  <a:lnTo>
                    <a:pt x="306" y="947"/>
                  </a:lnTo>
                  <a:lnTo>
                    <a:pt x="251" y="968"/>
                  </a:lnTo>
                  <a:lnTo>
                    <a:pt x="196" y="1002"/>
                  </a:lnTo>
                  <a:lnTo>
                    <a:pt x="143" y="1051"/>
                  </a:lnTo>
                  <a:lnTo>
                    <a:pt x="91" y="1118"/>
                  </a:lnTo>
                  <a:lnTo>
                    <a:pt x="43" y="1203"/>
                  </a:lnTo>
                  <a:lnTo>
                    <a:pt x="0" y="1309"/>
                  </a:lnTo>
                  <a:lnTo>
                    <a:pt x="307" y="360"/>
                  </a:lnTo>
                  <a:lnTo>
                    <a:pt x="311" y="354"/>
                  </a:lnTo>
                  <a:lnTo>
                    <a:pt x="322" y="335"/>
                  </a:lnTo>
                  <a:lnTo>
                    <a:pt x="340" y="309"/>
                  </a:lnTo>
                  <a:lnTo>
                    <a:pt x="363" y="275"/>
                  </a:lnTo>
                  <a:lnTo>
                    <a:pt x="393" y="237"/>
                  </a:lnTo>
                  <a:lnTo>
                    <a:pt x="429" y="196"/>
                  </a:lnTo>
                  <a:lnTo>
                    <a:pt x="468" y="153"/>
                  </a:lnTo>
                  <a:lnTo>
                    <a:pt x="513" y="113"/>
                  </a:lnTo>
                  <a:lnTo>
                    <a:pt x="562" y="75"/>
                  </a:lnTo>
                  <a:lnTo>
                    <a:pt x="615" y="43"/>
                  </a:lnTo>
                  <a:lnTo>
                    <a:pt x="672" y="19"/>
                  </a:lnTo>
                  <a:lnTo>
                    <a:pt x="731" y="4"/>
                  </a:lnTo>
                  <a:lnTo>
                    <a:pt x="793" y="0"/>
                  </a:lnTo>
                  <a:lnTo>
                    <a:pt x="857" y="12"/>
                  </a:lnTo>
                  <a:lnTo>
                    <a:pt x="923" y="38"/>
                  </a:lnTo>
                  <a:lnTo>
                    <a:pt x="991" y="82"/>
                  </a:lnTo>
                  <a:lnTo>
                    <a:pt x="988" y="86"/>
                  </a:lnTo>
                  <a:lnTo>
                    <a:pt x="980" y="100"/>
                  </a:lnTo>
                  <a:lnTo>
                    <a:pt x="967" y="123"/>
                  </a:lnTo>
                  <a:lnTo>
                    <a:pt x="950" y="153"/>
                  </a:lnTo>
                  <a:lnTo>
                    <a:pt x="929" y="192"/>
                  </a:lnTo>
                  <a:lnTo>
                    <a:pt x="905" y="239"/>
                  </a:lnTo>
                  <a:lnTo>
                    <a:pt x="879" y="293"/>
                  </a:lnTo>
                  <a:lnTo>
                    <a:pt x="853" y="353"/>
                  </a:lnTo>
                  <a:lnTo>
                    <a:pt x="825" y="419"/>
                  </a:lnTo>
                  <a:lnTo>
                    <a:pt x="796" y="492"/>
                  </a:lnTo>
                  <a:lnTo>
                    <a:pt x="770" y="570"/>
                  </a:lnTo>
                  <a:lnTo>
                    <a:pt x="743" y="653"/>
                  </a:lnTo>
                  <a:lnTo>
                    <a:pt x="719" y="742"/>
                  </a:lnTo>
                  <a:lnTo>
                    <a:pt x="698" y="834"/>
                  </a:lnTo>
                  <a:lnTo>
                    <a:pt x="680" y="931"/>
                  </a:lnTo>
                  <a:lnTo>
                    <a:pt x="666" y="103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8088313" y="2814638"/>
              <a:ext cx="517525" cy="244475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2" y="303"/>
                </a:cxn>
                <a:cxn ang="0">
                  <a:pos x="10" y="290"/>
                </a:cxn>
                <a:cxn ang="0">
                  <a:pos x="21" y="269"/>
                </a:cxn>
                <a:cxn ang="0">
                  <a:pos x="40" y="242"/>
                </a:cxn>
                <a:cxn ang="0">
                  <a:pos x="62" y="212"/>
                </a:cxn>
                <a:cxn ang="0">
                  <a:pos x="89" y="180"/>
                </a:cxn>
                <a:cxn ang="0">
                  <a:pos x="123" y="148"/>
                </a:cxn>
                <a:cxn ang="0">
                  <a:pos x="160" y="116"/>
                </a:cxn>
                <a:cxn ang="0">
                  <a:pos x="204" y="87"/>
                </a:cxn>
                <a:cxn ang="0">
                  <a:pos x="252" y="62"/>
                </a:cxn>
                <a:cxn ang="0">
                  <a:pos x="305" y="43"/>
                </a:cxn>
                <a:cxn ang="0">
                  <a:pos x="364" y="32"/>
                </a:cxn>
                <a:cxn ang="0">
                  <a:pos x="428" y="29"/>
                </a:cxn>
                <a:cxn ang="0">
                  <a:pos x="497" y="37"/>
                </a:cxn>
                <a:cxn ang="0">
                  <a:pos x="572" y="59"/>
                </a:cxn>
                <a:cxn ang="0">
                  <a:pos x="652" y="94"/>
                </a:cxn>
                <a:cxn ang="0">
                  <a:pos x="646" y="90"/>
                </a:cxn>
                <a:cxn ang="0">
                  <a:pos x="631" y="81"/>
                </a:cxn>
                <a:cxn ang="0">
                  <a:pos x="607" y="68"/>
                </a:cxn>
                <a:cxn ang="0">
                  <a:pos x="576" y="52"/>
                </a:cxn>
                <a:cxn ang="0">
                  <a:pos x="538" y="36"/>
                </a:cxn>
                <a:cxn ang="0">
                  <a:pos x="494" y="21"/>
                </a:cxn>
                <a:cxn ang="0">
                  <a:pos x="446" y="10"/>
                </a:cxn>
                <a:cxn ang="0">
                  <a:pos x="395" y="2"/>
                </a:cxn>
                <a:cxn ang="0">
                  <a:pos x="342" y="0"/>
                </a:cxn>
                <a:cxn ang="0">
                  <a:pos x="287" y="7"/>
                </a:cxn>
                <a:cxn ang="0">
                  <a:pos x="232" y="24"/>
                </a:cxn>
                <a:cxn ang="0">
                  <a:pos x="179" y="50"/>
                </a:cxn>
                <a:cxn ang="0">
                  <a:pos x="129" y="92"/>
                </a:cxn>
                <a:cxn ang="0">
                  <a:pos x="80" y="147"/>
                </a:cxn>
                <a:cxn ang="0">
                  <a:pos x="38" y="218"/>
                </a:cxn>
                <a:cxn ang="0">
                  <a:pos x="0" y="308"/>
                </a:cxn>
              </a:cxnLst>
              <a:rect l="0" t="0" r="r" b="b"/>
              <a:pathLst>
                <a:path w="652" h="308">
                  <a:moveTo>
                    <a:pt x="0" y="308"/>
                  </a:moveTo>
                  <a:lnTo>
                    <a:pt x="2" y="303"/>
                  </a:lnTo>
                  <a:lnTo>
                    <a:pt x="10" y="290"/>
                  </a:lnTo>
                  <a:lnTo>
                    <a:pt x="21" y="269"/>
                  </a:lnTo>
                  <a:lnTo>
                    <a:pt x="40" y="242"/>
                  </a:lnTo>
                  <a:lnTo>
                    <a:pt x="62" y="212"/>
                  </a:lnTo>
                  <a:lnTo>
                    <a:pt x="89" y="180"/>
                  </a:lnTo>
                  <a:lnTo>
                    <a:pt x="123" y="148"/>
                  </a:lnTo>
                  <a:lnTo>
                    <a:pt x="160" y="116"/>
                  </a:lnTo>
                  <a:lnTo>
                    <a:pt x="204" y="87"/>
                  </a:lnTo>
                  <a:lnTo>
                    <a:pt x="252" y="62"/>
                  </a:lnTo>
                  <a:lnTo>
                    <a:pt x="305" y="43"/>
                  </a:lnTo>
                  <a:lnTo>
                    <a:pt x="364" y="32"/>
                  </a:lnTo>
                  <a:lnTo>
                    <a:pt x="428" y="29"/>
                  </a:lnTo>
                  <a:lnTo>
                    <a:pt x="497" y="37"/>
                  </a:lnTo>
                  <a:lnTo>
                    <a:pt x="572" y="59"/>
                  </a:lnTo>
                  <a:lnTo>
                    <a:pt x="652" y="94"/>
                  </a:lnTo>
                  <a:lnTo>
                    <a:pt x="646" y="90"/>
                  </a:lnTo>
                  <a:lnTo>
                    <a:pt x="631" y="81"/>
                  </a:lnTo>
                  <a:lnTo>
                    <a:pt x="607" y="68"/>
                  </a:lnTo>
                  <a:lnTo>
                    <a:pt x="576" y="52"/>
                  </a:lnTo>
                  <a:lnTo>
                    <a:pt x="538" y="36"/>
                  </a:lnTo>
                  <a:lnTo>
                    <a:pt x="494" y="21"/>
                  </a:lnTo>
                  <a:lnTo>
                    <a:pt x="446" y="10"/>
                  </a:lnTo>
                  <a:lnTo>
                    <a:pt x="395" y="2"/>
                  </a:lnTo>
                  <a:lnTo>
                    <a:pt x="342" y="0"/>
                  </a:lnTo>
                  <a:lnTo>
                    <a:pt x="287" y="7"/>
                  </a:lnTo>
                  <a:lnTo>
                    <a:pt x="232" y="24"/>
                  </a:lnTo>
                  <a:lnTo>
                    <a:pt x="179" y="50"/>
                  </a:lnTo>
                  <a:lnTo>
                    <a:pt x="129" y="92"/>
                  </a:lnTo>
                  <a:lnTo>
                    <a:pt x="80" y="147"/>
                  </a:lnTo>
                  <a:lnTo>
                    <a:pt x="38" y="21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3" name="Freeform 51"/>
            <p:cNvSpPr>
              <a:spLocks/>
            </p:cNvSpPr>
            <p:nvPr/>
          </p:nvSpPr>
          <p:spPr bwMode="auto">
            <a:xfrm>
              <a:off x="8412163" y="2916238"/>
              <a:ext cx="176212" cy="5111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19" y="5"/>
                </a:cxn>
                <a:cxn ang="0">
                  <a:pos x="211" y="18"/>
                </a:cxn>
                <a:cxn ang="0">
                  <a:pos x="199" y="40"/>
                </a:cxn>
                <a:cxn ang="0">
                  <a:pos x="183" y="67"/>
                </a:cxn>
                <a:cxn ang="0">
                  <a:pos x="163" y="102"/>
                </a:cxn>
                <a:cxn ang="0">
                  <a:pos x="142" y="141"/>
                </a:cxn>
                <a:cxn ang="0">
                  <a:pos x="120" y="185"/>
                </a:cxn>
                <a:cxn ang="0">
                  <a:pos x="97" y="233"/>
                </a:cxn>
                <a:cxn ang="0">
                  <a:pos x="75" y="283"/>
                </a:cxn>
                <a:cxn ang="0">
                  <a:pos x="55" y="336"/>
                </a:cxn>
                <a:cxn ang="0">
                  <a:pos x="36" y="390"/>
                </a:cxn>
                <a:cxn ang="0">
                  <a:pos x="20" y="443"/>
                </a:cxn>
                <a:cxn ang="0">
                  <a:pos x="8" y="497"/>
                </a:cxn>
                <a:cxn ang="0">
                  <a:pos x="2" y="549"/>
                </a:cxn>
                <a:cxn ang="0">
                  <a:pos x="0" y="598"/>
                </a:cxn>
                <a:cxn ang="0">
                  <a:pos x="5" y="645"/>
                </a:cxn>
                <a:cxn ang="0">
                  <a:pos x="5" y="642"/>
                </a:cxn>
                <a:cxn ang="0">
                  <a:pos x="7" y="632"/>
                </a:cxn>
                <a:cxn ang="0">
                  <a:pos x="10" y="616"/>
                </a:cxn>
                <a:cxn ang="0">
                  <a:pos x="14" y="594"/>
                </a:cxn>
                <a:cxn ang="0">
                  <a:pos x="20" y="566"/>
                </a:cxn>
                <a:cxn ang="0">
                  <a:pos x="27" y="534"/>
                </a:cxn>
                <a:cxn ang="0">
                  <a:pos x="36" y="496"/>
                </a:cxn>
                <a:cxn ang="0">
                  <a:pos x="47" y="454"/>
                </a:cxn>
                <a:cxn ang="0">
                  <a:pos x="60" y="408"/>
                </a:cxn>
                <a:cxn ang="0">
                  <a:pos x="75" y="357"/>
                </a:cxn>
                <a:cxn ang="0">
                  <a:pos x="93" y="304"/>
                </a:cxn>
                <a:cxn ang="0">
                  <a:pos x="113" y="248"/>
                </a:cxn>
                <a:cxn ang="0">
                  <a:pos x="136" y="189"/>
                </a:cxn>
                <a:cxn ang="0">
                  <a:pos x="162" y="128"/>
                </a:cxn>
                <a:cxn ang="0">
                  <a:pos x="191" y="65"/>
                </a:cxn>
                <a:cxn ang="0">
                  <a:pos x="223" y="0"/>
                </a:cxn>
              </a:cxnLst>
              <a:rect l="0" t="0" r="r" b="b"/>
              <a:pathLst>
                <a:path w="223" h="645">
                  <a:moveTo>
                    <a:pt x="223" y="0"/>
                  </a:moveTo>
                  <a:lnTo>
                    <a:pt x="219" y="5"/>
                  </a:lnTo>
                  <a:lnTo>
                    <a:pt x="211" y="18"/>
                  </a:lnTo>
                  <a:lnTo>
                    <a:pt x="199" y="40"/>
                  </a:lnTo>
                  <a:lnTo>
                    <a:pt x="183" y="67"/>
                  </a:lnTo>
                  <a:lnTo>
                    <a:pt x="163" y="102"/>
                  </a:lnTo>
                  <a:lnTo>
                    <a:pt x="142" y="141"/>
                  </a:lnTo>
                  <a:lnTo>
                    <a:pt x="120" y="185"/>
                  </a:lnTo>
                  <a:lnTo>
                    <a:pt x="97" y="233"/>
                  </a:lnTo>
                  <a:lnTo>
                    <a:pt x="75" y="283"/>
                  </a:lnTo>
                  <a:lnTo>
                    <a:pt x="55" y="336"/>
                  </a:lnTo>
                  <a:lnTo>
                    <a:pt x="36" y="390"/>
                  </a:lnTo>
                  <a:lnTo>
                    <a:pt x="20" y="443"/>
                  </a:lnTo>
                  <a:lnTo>
                    <a:pt x="8" y="497"/>
                  </a:lnTo>
                  <a:lnTo>
                    <a:pt x="2" y="549"/>
                  </a:lnTo>
                  <a:lnTo>
                    <a:pt x="0" y="598"/>
                  </a:lnTo>
                  <a:lnTo>
                    <a:pt x="5" y="645"/>
                  </a:lnTo>
                  <a:lnTo>
                    <a:pt x="5" y="642"/>
                  </a:lnTo>
                  <a:lnTo>
                    <a:pt x="7" y="632"/>
                  </a:lnTo>
                  <a:lnTo>
                    <a:pt x="10" y="616"/>
                  </a:lnTo>
                  <a:lnTo>
                    <a:pt x="14" y="594"/>
                  </a:lnTo>
                  <a:lnTo>
                    <a:pt x="20" y="566"/>
                  </a:lnTo>
                  <a:lnTo>
                    <a:pt x="27" y="534"/>
                  </a:lnTo>
                  <a:lnTo>
                    <a:pt x="36" y="496"/>
                  </a:lnTo>
                  <a:lnTo>
                    <a:pt x="47" y="454"/>
                  </a:lnTo>
                  <a:lnTo>
                    <a:pt x="60" y="408"/>
                  </a:lnTo>
                  <a:lnTo>
                    <a:pt x="75" y="357"/>
                  </a:lnTo>
                  <a:lnTo>
                    <a:pt x="93" y="304"/>
                  </a:lnTo>
                  <a:lnTo>
                    <a:pt x="113" y="248"/>
                  </a:lnTo>
                  <a:lnTo>
                    <a:pt x="136" y="189"/>
                  </a:lnTo>
                  <a:lnTo>
                    <a:pt x="162" y="128"/>
                  </a:lnTo>
                  <a:lnTo>
                    <a:pt x="191" y="6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4" name="Freeform 52"/>
            <p:cNvSpPr>
              <a:spLocks/>
            </p:cNvSpPr>
            <p:nvPr/>
          </p:nvSpPr>
          <p:spPr bwMode="auto">
            <a:xfrm>
              <a:off x="8524875" y="3292476"/>
              <a:ext cx="263525" cy="909638"/>
            </a:xfrm>
            <a:custGeom>
              <a:avLst/>
              <a:gdLst/>
              <a:ahLst/>
              <a:cxnLst>
                <a:cxn ang="0">
                  <a:pos x="331" y="0"/>
                </a:cxn>
                <a:cxn ang="0">
                  <a:pos x="328" y="13"/>
                </a:cxn>
                <a:cxn ang="0">
                  <a:pos x="317" y="50"/>
                </a:cxn>
                <a:cxn ang="0">
                  <a:pos x="302" y="106"/>
                </a:cxn>
                <a:cxn ang="0">
                  <a:pos x="282" y="180"/>
                </a:cxn>
                <a:cxn ang="0">
                  <a:pos x="257" y="267"/>
                </a:cxn>
                <a:cxn ang="0">
                  <a:pos x="231" y="364"/>
                </a:cxn>
                <a:cxn ang="0">
                  <a:pos x="202" y="468"/>
                </a:cxn>
                <a:cxn ang="0">
                  <a:pos x="172" y="575"/>
                </a:cxn>
                <a:cxn ang="0">
                  <a:pos x="142" y="682"/>
                </a:cxn>
                <a:cxn ang="0">
                  <a:pos x="112" y="786"/>
                </a:cxn>
                <a:cxn ang="0">
                  <a:pos x="85" y="882"/>
                </a:cxn>
                <a:cxn ang="0">
                  <a:pos x="59" y="970"/>
                </a:cxn>
                <a:cxn ang="0">
                  <a:pos x="37" y="1043"/>
                </a:cxn>
                <a:cxn ang="0">
                  <a:pos x="19" y="1099"/>
                </a:cxn>
                <a:cxn ang="0">
                  <a:pos x="7" y="1135"/>
                </a:cxn>
                <a:cxn ang="0">
                  <a:pos x="0" y="1146"/>
                </a:cxn>
                <a:cxn ang="0">
                  <a:pos x="2" y="1138"/>
                </a:cxn>
                <a:cxn ang="0">
                  <a:pos x="6" y="1114"/>
                </a:cxn>
                <a:cxn ang="0">
                  <a:pos x="14" y="1077"/>
                </a:cxn>
                <a:cxn ang="0">
                  <a:pos x="25" y="1026"/>
                </a:cxn>
                <a:cxn ang="0">
                  <a:pos x="37" y="965"/>
                </a:cxn>
                <a:cxn ang="0">
                  <a:pos x="52" y="895"/>
                </a:cxn>
                <a:cxn ang="0">
                  <a:pos x="71" y="817"/>
                </a:cxn>
                <a:cxn ang="0">
                  <a:pos x="91" y="732"/>
                </a:cxn>
                <a:cxn ang="0">
                  <a:pos x="114" y="642"/>
                </a:cxn>
                <a:cxn ang="0">
                  <a:pos x="140" y="548"/>
                </a:cxn>
                <a:cxn ang="0">
                  <a:pos x="166" y="453"/>
                </a:cxn>
                <a:cxn ang="0">
                  <a:pos x="196" y="357"/>
                </a:cxn>
                <a:cxn ang="0">
                  <a:pos x="227" y="263"/>
                </a:cxn>
                <a:cxn ang="0">
                  <a:pos x="260" y="170"/>
                </a:cxn>
                <a:cxn ang="0">
                  <a:pos x="294" y="82"/>
                </a:cxn>
                <a:cxn ang="0">
                  <a:pos x="331" y="0"/>
                </a:cxn>
              </a:cxnLst>
              <a:rect l="0" t="0" r="r" b="b"/>
              <a:pathLst>
                <a:path w="331" h="1146">
                  <a:moveTo>
                    <a:pt x="331" y="0"/>
                  </a:moveTo>
                  <a:lnTo>
                    <a:pt x="328" y="13"/>
                  </a:lnTo>
                  <a:lnTo>
                    <a:pt x="317" y="50"/>
                  </a:lnTo>
                  <a:lnTo>
                    <a:pt x="302" y="106"/>
                  </a:lnTo>
                  <a:lnTo>
                    <a:pt x="282" y="180"/>
                  </a:lnTo>
                  <a:lnTo>
                    <a:pt x="257" y="267"/>
                  </a:lnTo>
                  <a:lnTo>
                    <a:pt x="231" y="364"/>
                  </a:lnTo>
                  <a:lnTo>
                    <a:pt x="202" y="468"/>
                  </a:lnTo>
                  <a:lnTo>
                    <a:pt x="172" y="575"/>
                  </a:lnTo>
                  <a:lnTo>
                    <a:pt x="142" y="682"/>
                  </a:lnTo>
                  <a:lnTo>
                    <a:pt x="112" y="786"/>
                  </a:lnTo>
                  <a:lnTo>
                    <a:pt x="85" y="882"/>
                  </a:lnTo>
                  <a:lnTo>
                    <a:pt x="59" y="970"/>
                  </a:lnTo>
                  <a:lnTo>
                    <a:pt x="37" y="1043"/>
                  </a:lnTo>
                  <a:lnTo>
                    <a:pt x="19" y="1099"/>
                  </a:lnTo>
                  <a:lnTo>
                    <a:pt x="7" y="1135"/>
                  </a:lnTo>
                  <a:lnTo>
                    <a:pt x="0" y="1146"/>
                  </a:lnTo>
                  <a:lnTo>
                    <a:pt x="2" y="1138"/>
                  </a:lnTo>
                  <a:lnTo>
                    <a:pt x="6" y="1114"/>
                  </a:lnTo>
                  <a:lnTo>
                    <a:pt x="14" y="1077"/>
                  </a:lnTo>
                  <a:lnTo>
                    <a:pt x="25" y="1026"/>
                  </a:lnTo>
                  <a:lnTo>
                    <a:pt x="37" y="965"/>
                  </a:lnTo>
                  <a:lnTo>
                    <a:pt x="52" y="895"/>
                  </a:lnTo>
                  <a:lnTo>
                    <a:pt x="71" y="817"/>
                  </a:lnTo>
                  <a:lnTo>
                    <a:pt x="91" y="732"/>
                  </a:lnTo>
                  <a:lnTo>
                    <a:pt x="114" y="642"/>
                  </a:lnTo>
                  <a:lnTo>
                    <a:pt x="140" y="548"/>
                  </a:lnTo>
                  <a:lnTo>
                    <a:pt x="166" y="453"/>
                  </a:lnTo>
                  <a:lnTo>
                    <a:pt x="196" y="357"/>
                  </a:lnTo>
                  <a:lnTo>
                    <a:pt x="227" y="263"/>
                  </a:lnTo>
                  <a:lnTo>
                    <a:pt x="260" y="170"/>
                  </a:lnTo>
                  <a:lnTo>
                    <a:pt x="294" y="8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674076" cy="1656183"/>
          </a:xfrm>
        </p:spPr>
        <p:txBody>
          <a:bodyPr/>
          <a:lstStyle/>
          <a:p>
            <a:pPr latinLnBrk="0"/>
            <a:r>
              <a:rPr lang="en-US" altLang="ko-KR" sz="1800" dirty="0">
                <a:ea typeface="맑은 고딕" pitchFamily="50" charset="-127"/>
              </a:rPr>
              <a:t>AVL </a:t>
            </a:r>
            <a:r>
              <a:rPr lang="ko-KR" altLang="en-US" sz="1800" dirty="0">
                <a:ea typeface="맑은 고딕" pitchFamily="50" charset="-127"/>
              </a:rPr>
              <a:t>트리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각 </a:t>
            </a:r>
            <a:r>
              <a:rPr lang="ko-KR" altLang="en-US" sz="1800" dirty="0" err="1">
                <a:ea typeface="맑은 고딕" pitchFamily="50" charset="-127"/>
              </a:rPr>
              <a:t>내부노드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에서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800" kern="1200" dirty="0">
                <a:ea typeface="맑은 고딕"/>
                <a:cs typeface="Times New Roman"/>
              </a:rPr>
              <a:t>면 </a:t>
            </a:r>
            <a:r>
              <a:rPr lang="ko-KR" altLang="ko-KR" sz="18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800" kern="1200" dirty="0"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ko-KR" altLang="ko-KR" sz="1800" kern="1200" dirty="0">
                <a:ea typeface="맑은 고딕"/>
                <a:cs typeface="Times New Roman"/>
              </a:rPr>
              <a:t>의 원소</a:t>
            </a:r>
            <a:r>
              <a:rPr lang="en-US" altLang="ko-KR" sz="1800" kern="1200" dirty="0"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</a:rPr>
              <a:t>element</a:t>
            </a:r>
            <a:r>
              <a:rPr lang="en-US" altLang="ko-KR" sz="1800" dirty="0">
                <a:latin typeface="Times New Roman"/>
                <a:ea typeface="맑은 고딕"/>
              </a:rPr>
              <a:t>(</a:t>
            </a: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en-US" altLang="ko-KR" sz="1800" dirty="0">
                <a:latin typeface="Times New Roman"/>
                <a:ea typeface="맑은 고딕"/>
              </a:rPr>
              <a:t>)</a:t>
            </a:r>
            <a:r>
              <a:rPr lang="ko-KR" altLang="ko-KR" sz="1800" kern="1200" dirty="0">
                <a:ea typeface="맑은 고딕"/>
                <a:cs typeface="Times New Roman"/>
              </a:rPr>
              <a:t>를 수집한 후</a:t>
            </a:r>
            <a:r>
              <a:rPr lang="en-US" altLang="ko-KR" sz="1800" kern="1200" dirty="0">
                <a:ea typeface="맑은 고딕"/>
                <a:cs typeface="Times New Roman"/>
              </a:rPr>
              <a:t>,</a:t>
            </a:r>
            <a:r>
              <a:rPr lang="ko-KR" altLang="ko-KR" sz="1800" kern="1200" dirty="0"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kern="1200" dirty="0">
                <a:ea typeface="맑은 고딕"/>
                <a:cs typeface="Times New Roman"/>
              </a:rPr>
              <a:t>의 크기에 따라</a:t>
            </a:r>
            <a:r>
              <a:rPr lang="ko-KR" altLang="ko-KR" sz="1800" kern="1200" dirty="0">
                <a:ea typeface="맑은 고딕"/>
                <a:cs typeface="Times New Roman"/>
              </a:rPr>
              <a:t> </a:t>
            </a:r>
            <a:r>
              <a:rPr lang="ko-KR" altLang="en-US" sz="1800" kern="1200" dirty="0">
                <a:ea typeface="맑은 고딕"/>
                <a:cs typeface="Times New Roman"/>
              </a:rPr>
              <a:t>다음 세 가지 </a:t>
            </a:r>
            <a:r>
              <a:rPr lang="ko-KR" altLang="en-US" sz="1800" dirty="0">
                <a:ea typeface="맑은 고딕" pitchFamily="50" charset="-127"/>
              </a:rPr>
              <a:t>경우로 나누어 좌우 </a:t>
            </a:r>
            <a:r>
              <a:rPr lang="ko-KR" altLang="en-US" sz="1800" dirty="0" err="1">
                <a:ea typeface="맑은 고딕" pitchFamily="50" charset="-127"/>
              </a:rPr>
              <a:t>부트리에</a:t>
            </a:r>
            <a:r>
              <a:rPr lang="ko-KR" altLang="en-US" sz="1800" dirty="0">
                <a:ea typeface="맑은 고딕" pitchFamily="50" charset="-127"/>
              </a:rPr>
              <a:t> 대한 탐색을 계속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b="1" i="1" dirty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600" dirty="0">
                <a:sym typeface="Symbol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>
                <a:latin typeface="Times New Roman"/>
                <a:ea typeface="맑은 고딕"/>
              </a:rPr>
              <a:t>1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kern="1200" dirty="0">
                <a:ea typeface="맑은 고딕"/>
                <a:cs typeface="Times New Roman"/>
              </a:rPr>
              <a:t>: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v</a:t>
            </a:r>
            <a:r>
              <a:rPr lang="ko-KR" altLang="ko-KR" sz="1600" kern="1200" dirty="0">
                <a:ea typeface="맑은 고딕"/>
                <a:cs typeface="Times New Roman"/>
              </a:rPr>
              <a:t>의 오른쪽 </a:t>
            </a:r>
            <a:r>
              <a:rPr lang="ko-KR" altLang="ko-KR" sz="1600" kern="1200" dirty="0" err="1">
                <a:ea typeface="맑은 고딕"/>
                <a:cs typeface="Times New Roman"/>
              </a:rPr>
              <a:t>부트리에</a:t>
            </a:r>
            <a:r>
              <a:rPr lang="ko-KR" altLang="ko-KR" sz="1600" kern="1200" dirty="0">
                <a:ea typeface="맑은 고딕"/>
                <a:cs typeface="Times New Roman"/>
              </a:rPr>
              <a:t> 대해 탐색을 계속</a:t>
            </a:r>
            <a:endParaRPr lang="en-US" altLang="ko-KR" sz="1600" b="1" i="1" dirty="0">
              <a:latin typeface="Times New Roman"/>
              <a:ea typeface="맑은 고딕"/>
            </a:endParaRPr>
          </a:p>
          <a:p>
            <a:pPr lvl="1" latinLnBrk="0"/>
            <a:r>
              <a:rPr lang="en-US" altLang="ko-KR" sz="1600" b="1" i="1" dirty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>
                <a:latin typeface="Times New Roman"/>
                <a:ea typeface="맑은 고딕"/>
              </a:rPr>
              <a:t>2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baseline="-25000" dirty="0">
                <a:latin typeface="Times New Roman"/>
                <a:ea typeface="맑은 고딕"/>
              </a:rPr>
              <a:t> </a:t>
            </a:r>
            <a:r>
              <a:rPr lang="en-US" altLang="ko-KR" sz="1600" kern="1200" dirty="0">
                <a:ea typeface="맑은 고딕"/>
                <a:cs typeface="Times New Roman"/>
              </a:rPr>
              <a:t>: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v</a:t>
            </a:r>
            <a:r>
              <a:rPr lang="ko-KR" altLang="ko-KR" sz="1600" kern="1200" dirty="0">
                <a:ea typeface="맑은 고딕"/>
                <a:cs typeface="Times New Roman"/>
              </a:rPr>
              <a:t>의 </a:t>
            </a:r>
            <a:r>
              <a:rPr lang="ko-KR" altLang="en-US" sz="1600" kern="1200" dirty="0">
                <a:ea typeface="맑은 고딕"/>
                <a:cs typeface="Times New Roman"/>
              </a:rPr>
              <a:t>왼</a:t>
            </a:r>
            <a:r>
              <a:rPr lang="ko-KR" altLang="ko-KR" sz="1600" kern="1200" dirty="0">
                <a:ea typeface="맑은 고딕"/>
                <a:cs typeface="Times New Roman"/>
              </a:rPr>
              <a:t>쪽 </a:t>
            </a:r>
            <a:r>
              <a:rPr lang="ko-KR" altLang="ko-KR" sz="1600" kern="1200" dirty="0" err="1">
                <a:ea typeface="맑은 고딕"/>
                <a:cs typeface="Times New Roman"/>
              </a:rPr>
              <a:t>부트리에</a:t>
            </a:r>
            <a:r>
              <a:rPr lang="ko-KR" altLang="ko-KR" sz="1600" kern="1200" dirty="0">
                <a:ea typeface="맑은 고딕"/>
                <a:cs typeface="Times New Roman"/>
              </a:rPr>
              <a:t> 대해 탐색을 계속</a:t>
            </a:r>
          </a:p>
          <a:p>
            <a:pPr lvl="1" latinLnBrk="0"/>
            <a:r>
              <a:rPr lang="en-US" altLang="ko-KR" sz="1600" b="1" i="1" dirty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>
                <a:latin typeface="Times New Roman"/>
                <a:ea typeface="맑은 고딕"/>
              </a:rPr>
              <a:t>1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sym typeface="Symbol"/>
              </a:rPr>
              <a:t>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sym typeface="Symbol"/>
              </a:rPr>
              <a:t></a:t>
            </a:r>
            <a:r>
              <a:rPr lang="en-US" altLang="ko-KR" sz="1600" dirty="0">
                <a:latin typeface="Times New Roman"/>
                <a:ea typeface="맑은 고딕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>
                <a:latin typeface="Times New Roman"/>
                <a:ea typeface="맑은 고딕"/>
              </a:rPr>
              <a:t>2 </a:t>
            </a:r>
            <a:r>
              <a:rPr lang="en-US" altLang="ko-KR" sz="1600" kern="1200" dirty="0">
                <a:ea typeface="맑은 고딕"/>
                <a:cs typeface="Times New Roman"/>
              </a:rPr>
              <a:t>: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v</a:t>
            </a:r>
            <a:r>
              <a:rPr lang="ko-KR" altLang="ko-KR" sz="1600" kern="1200" dirty="0">
                <a:ea typeface="맑은 고딕"/>
                <a:cs typeface="Times New Roman"/>
              </a:rPr>
              <a:t>의 </a:t>
            </a:r>
            <a:r>
              <a:rPr lang="ko-KR" altLang="en-US" sz="1600" kern="1200" dirty="0">
                <a:ea typeface="맑은 고딕"/>
                <a:cs typeface="Times New Roman"/>
              </a:rPr>
              <a:t>좌우</a:t>
            </a:r>
            <a:r>
              <a:rPr lang="ko-KR" altLang="ko-KR" sz="1600" kern="1200" dirty="0">
                <a:ea typeface="맑은 고딕"/>
                <a:cs typeface="Times New Roman"/>
              </a:rPr>
              <a:t> 부트리 모두에 대해 각각 탐색을 계속</a:t>
            </a:r>
            <a:endParaRPr lang="en-US" altLang="ko-KR" sz="1600" kern="1200" dirty="0">
              <a:ea typeface="맑은 고딕"/>
              <a:cs typeface="Times New Roman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8" name="AutoShape 43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" name="AutoShape 44"/>
          <p:cNvCxnSpPr>
            <a:cxnSpLocks noChangeShapeType="1"/>
            <a:stCxn id="15" idx="7"/>
            <a:endCxn id="7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55</a:t>
            </a:r>
          </a:p>
        </p:txBody>
      </p:sp>
      <p:sp>
        <p:nvSpPr>
          <p:cNvPr id="11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" name="AutoShape 57"/>
          <p:cNvCxnSpPr>
            <a:cxnSpLocks noChangeShapeType="1"/>
            <a:stCxn id="11" idx="0"/>
            <a:endCxn id="10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8"/>
          <p:cNvCxnSpPr>
            <a:cxnSpLocks noChangeShapeType="1"/>
            <a:stCxn id="52" idx="0"/>
            <a:endCxn id="10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46</a:t>
            </a: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80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46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7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47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8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9" name="AutoShape 57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58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212976"/>
            <a:ext cx="391750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ko-KR" altLang="en-US" sz="1800" dirty="0">
                <a:ea typeface="맑은 고딕"/>
                <a:cs typeface="Times New Roman"/>
              </a:rPr>
              <a:t>가</a:t>
            </a:r>
            <a:r>
              <a:rPr lang="ko-KR" altLang="ko-KR" sz="1800" dirty="0">
                <a:ea typeface="맑은 고딕"/>
                <a:cs typeface="Times New Roman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외부노드인</a:t>
            </a:r>
            <a:r>
              <a:rPr lang="ko-KR" altLang="en-US" sz="1800" dirty="0">
                <a:ea typeface="맑은 고딕" pitchFamily="50" charset="-127"/>
              </a:rPr>
              <a:t> 경우 반환</a:t>
            </a:r>
            <a:endParaRPr lang="en-US" altLang="ko-KR" sz="1800" dirty="0"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1800" dirty="0">
                <a:ea typeface="맑은 고딕" pitchFamily="50" charset="-127"/>
              </a:rPr>
              <a:t>원소들은 비어 있는 리스트 </a:t>
            </a:r>
            <a:r>
              <a:rPr lang="en-US" altLang="ko-KR" sz="1800" b="1" i="1" dirty="0">
                <a:latin typeface="Times New Roman"/>
                <a:ea typeface="맑은 고딕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을 초기화하여 수집</a:t>
            </a:r>
            <a:endParaRPr lang="en-US" altLang="ko-KR" sz="1800" dirty="0"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루트로부터 </a:t>
            </a:r>
            <a:r>
              <a:rPr kumimoji="0" lang="ko-KR" altLang="en-US" sz="180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외부노드로</a:t>
            </a: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향하는 경로를 순회하며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ko-KR" altLang="en-US" sz="180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방문하므로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시간에 수행</a:t>
            </a:r>
            <a:endParaRPr kumimoji="0" lang="en-US" altLang="ko-KR" sz="18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kumimoji="0" lang="en-US" altLang="ko-KR" sz="18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AVL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 예에서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findAllInRange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(48, 80)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 방문하는 간선과 노드들을 굵은 선으로 표시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18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7704856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3816424" cy="25853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findAllInRange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{distinct keys}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all elements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		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628800"/>
            <a:ext cx="3888432" cy="433041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an AVL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		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elements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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99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dministrator\Local Settings\Temporary Internet Files\Content.IE5\TR1QUQOH\MC9003596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5824" y="116633"/>
            <a:ext cx="1818606" cy="1512168"/>
          </a:xfrm>
          <a:prstGeom prst="rect">
            <a:avLst/>
          </a:prstGeom>
          <a:noFill/>
        </p:spPr>
      </p:pic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7071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주어진 키 </a:t>
            </a:r>
            <a:br>
              <a:rPr lang="en-US" altLang="ko-KR" dirty="0">
                <a:ea typeface="맑은 고딕" pitchFamily="50" charset="-127"/>
              </a:rPr>
            </a:br>
            <a:r>
              <a:rPr lang="ko-KR" altLang="en-US" dirty="0">
                <a:ea typeface="맑은 고딕" pitchFamily="50" charset="-127"/>
              </a:rPr>
              <a:t>범위 내의 원소 수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5" cy="1512168"/>
          </a:xfrm>
        </p:spPr>
        <p:txBody>
          <a:bodyPr/>
          <a:lstStyle/>
          <a:p>
            <a:r>
              <a:rPr lang="en-US" altLang="ko-KR" sz="2000" b="1" dirty="0">
                <a:ea typeface="맑은 고딕" pitchFamily="50" charset="-127"/>
              </a:rPr>
              <a:t>AVL </a:t>
            </a:r>
            <a:r>
              <a:rPr lang="ko-KR" altLang="en-US" sz="2000" b="1" dirty="0">
                <a:ea typeface="맑은 고딕" pitchFamily="50" charset="-127"/>
              </a:rPr>
              <a:t>트리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사용하여 구현된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b="1" dirty="0">
                <a:ea typeface="맑은 고딕" pitchFamily="50" charset="-127"/>
              </a:rPr>
              <a:t>유일</a:t>
            </a:r>
            <a:r>
              <a:rPr lang="ko-KR" altLang="en-US" sz="2000" dirty="0">
                <a:ea typeface="맑은 고딕" pitchFamily="50" charset="-127"/>
              </a:rPr>
              <a:t> 키로 이루어진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항목의 </a:t>
            </a:r>
            <a:r>
              <a:rPr lang="ko-KR" altLang="en-US" sz="2000" dirty="0" err="1">
                <a:ea typeface="맑은 고딕" pitchFamily="50" charset="-127"/>
              </a:rPr>
              <a:t>순서사전이</a:t>
            </a:r>
            <a:r>
              <a:rPr lang="ko-KR" altLang="en-US" sz="2000" dirty="0">
                <a:ea typeface="맑은 고딕" pitchFamily="50" charset="-127"/>
              </a:rPr>
              <a:t> 있다</a:t>
            </a:r>
            <a:endParaRPr lang="en-US" altLang="ko-KR" sz="2000" dirty="0">
              <a:ea typeface="맑은 고딕" pitchFamily="50" charset="-127"/>
            </a:endParaRPr>
          </a:p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에서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수행하는 다음 </a:t>
            </a:r>
            <a:r>
              <a:rPr lang="ko-KR" altLang="en-US" sz="2000" dirty="0" err="1">
                <a:ea typeface="맑은 고딕" pitchFamily="50" charset="-127"/>
              </a:rPr>
              <a:t>메쏘드를</a:t>
            </a:r>
            <a:r>
              <a:rPr lang="ko-KR" altLang="en-US" sz="2000" dirty="0">
                <a:ea typeface="맑은 고딕" pitchFamily="50" charset="-127"/>
              </a:rPr>
              <a:t> 구현하라</a:t>
            </a:r>
            <a:endParaRPr lang="en-US" altLang="ko-KR" sz="2000" dirty="0">
              <a:ea typeface="맑은 고딕" pitchFamily="50" charset="-127"/>
            </a:endParaRPr>
          </a:p>
          <a:p>
            <a:pPr lvl="1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countAllInRange</a:t>
            </a:r>
            <a:r>
              <a:rPr lang="en-US" altLang="ko-KR" sz="1800" dirty="0">
                <a:ea typeface="맑은 고딕" pitchFamily="50" charset="-127"/>
              </a:rPr>
              <a:t>(k</a:t>
            </a:r>
            <a:r>
              <a:rPr lang="en-US" altLang="ko-KR" sz="1800" baseline="-25000" dirty="0">
                <a:ea typeface="맑은 고딕" pitchFamily="50" charset="-127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, k</a:t>
            </a:r>
            <a:r>
              <a:rPr lang="en-US" altLang="ko-KR" sz="1800" baseline="-25000" dirty="0">
                <a:ea typeface="맑은 고딕" pitchFamily="50" charset="-127"/>
              </a:rPr>
              <a:t>2</a:t>
            </a:r>
            <a:r>
              <a:rPr lang="en-US" altLang="ko-KR" sz="1800" dirty="0">
                <a:ea typeface="맑은 고딕" pitchFamily="50" charset="-127"/>
              </a:rPr>
              <a:t>): AVL </a:t>
            </a:r>
            <a:r>
              <a:rPr lang="ko-KR" altLang="en-US" sz="1800" dirty="0">
                <a:ea typeface="맑은 고딕" pitchFamily="50" charset="-127"/>
              </a:rPr>
              <a:t>트리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인 키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들의 수를 계산하여 반환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068960"/>
            <a:ext cx="37444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AVL 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트리의 데이터구조를 확장하여 각 </a:t>
            </a:r>
            <a:r>
              <a:rPr lang="ko-KR" altLang="ko-KR" sz="2000" dirty="0" err="1">
                <a:latin typeface="맑은 고딕" pitchFamily="50" charset="-127"/>
                <a:ea typeface="맑은 고딕" pitchFamily="50" charset="-127"/>
              </a:rPr>
              <a:t>내부노드에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 새 라벨을 정의하고 트리가 갱신되면 이 라벨의 값도 갱신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오른쪽에 보인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AVL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트리 예에서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countAllInRange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(50, 80)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를 반환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43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1852285"/>
          </a:xfrm>
        </p:spPr>
        <p:txBody>
          <a:bodyPr/>
          <a:lstStyle/>
          <a:p>
            <a:pPr latinLnBrk="0"/>
            <a:r>
              <a:rPr lang="en-US" altLang="ko-KR" sz="2000" dirty="0"/>
              <a:t>AVL </a:t>
            </a:r>
            <a:r>
              <a:rPr lang="ko-KR" altLang="ko-KR" sz="2000" dirty="0" err="1"/>
              <a:t>트리의</a:t>
            </a:r>
            <a:r>
              <a:rPr lang="ko-KR" altLang="ko-KR" sz="2000" dirty="0"/>
              <a:t> 각 </a:t>
            </a:r>
            <a:r>
              <a:rPr lang="ko-KR" altLang="ko-KR" sz="2000" dirty="0" err="1"/>
              <a:t>노드에</a:t>
            </a:r>
            <a:r>
              <a:rPr lang="ko-KR" altLang="ko-KR" sz="2000" dirty="0"/>
              <a:t> 그 </a:t>
            </a:r>
            <a:r>
              <a:rPr lang="ko-KR" altLang="ko-KR" sz="2000" dirty="0" err="1"/>
              <a:t>노드를</a:t>
            </a:r>
            <a:r>
              <a:rPr lang="ko-KR" altLang="ko-KR" sz="2000" dirty="0"/>
              <a:t> 루트로 하는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</a:t>
            </a:r>
            <a:r>
              <a:rPr lang="en-US" altLang="ko-KR" sz="2000" dirty="0"/>
              <a:t>, </a:t>
            </a:r>
            <a:r>
              <a:rPr lang="ko-KR" altLang="ko-KR" sz="2000" dirty="0"/>
              <a:t>즉 부트리 내의 </a:t>
            </a:r>
            <a:r>
              <a:rPr lang="ko-KR" altLang="ko-KR" sz="2000" b="1" dirty="0" err="1"/>
              <a:t>내부노드</a:t>
            </a:r>
            <a:r>
              <a:rPr lang="ko-KR" altLang="ko-KR" sz="2000" dirty="0"/>
              <a:t> 수를 저장</a:t>
            </a:r>
            <a:endParaRPr lang="en-US" altLang="ko-KR" sz="2000" dirty="0"/>
          </a:p>
          <a:p>
            <a:pPr latinLnBrk="0"/>
            <a:r>
              <a:rPr lang="ko-KR" altLang="ko-KR" sz="2000" dirty="0"/>
              <a:t>트리 </a:t>
            </a:r>
            <a:r>
              <a:rPr lang="ko-KR" altLang="ko-KR" sz="2000" b="1" dirty="0"/>
              <a:t>갱신</a:t>
            </a:r>
            <a:r>
              <a:rPr lang="ko-KR" altLang="ko-KR" sz="2000" dirty="0"/>
              <a:t> 시에는 삽입이나 삭제가 수행된 경로의 </a:t>
            </a:r>
            <a:r>
              <a:rPr lang="ko-KR" altLang="ko-KR" sz="2000" dirty="0" err="1"/>
              <a:t>노드들의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크기를 증가시키거나 감소시</a:t>
            </a:r>
            <a:r>
              <a:rPr lang="ko-KR" altLang="en-US" sz="2000" dirty="0"/>
              <a:t>킨</a:t>
            </a:r>
            <a:r>
              <a:rPr lang="ko-KR" altLang="ko-KR" sz="2000" dirty="0"/>
              <a:t>다</a:t>
            </a:r>
            <a:endParaRPr lang="en-US" altLang="ko-KR" sz="2000" dirty="0"/>
          </a:p>
          <a:p>
            <a:pPr latinLnBrk="0"/>
            <a:r>
              <a:rPr lang="ko-KR" altLang="ko-KR" sz="2000" dirty="0"/>
              <a:t>특히</a:t>
            </a:r>
            <a:r>
              <a:rPr lang="en-US" altLang="ko-KR" sz="2000" dirty="0"/>
              <a:t>, </a:t>
            </a:r>
            <a:r>
              <a:rPr lang="en-US" altLang="ko-KR" sz="2000" b="1" dirty="0"/>
              <a:t>3-</a:t>
            </a:r>
            <a:r>
              <a:rPr lang="ko-KR" altLang="ko-KR" sz="2000" b="1" dirty="0" err="1"/>
              <a:t>노드</a:t>
            </a:r>
            <a:r>
              <a:rPr lang="ko-KR" altLang="ko-KR" sz="2000" b="1" dirty="0"/>
              <a:t> 개조</a:t>
            </a:r>
            <a:r>
              <a:rPr lang="ko-KR" altLang="ko-KR" sz="2000" dirty="0"/>
              <a:t>를 수행할 때 세 </a:t>
            </a:r>
            <a:r>
              <a:rPr lang="ko-KR" altLang="ko-KR" sz="2000" dirty="0" err="1"/>
              <a:t>노드</a:t>
            </a:r>
            <a:r>
              <a:rPr lang="en-US" altLang="ko-KR" sz="2000" dirty="0"/>
              <a:t>(</a:t>
            </a:r>
            <a:r>
              <a:rPr lang="ko-KR" altLang="ko-KR" sz="2000" dirty="0"/>
              <a:t>즉</a:t>
            </a:r>
            <a:r>
              <a:rPr lang="en-US" altLang="ko-KR" sz="2000" dirty="0"/>
              <a:t>, </a:t>
            </a:r>
            <a:r>
              <a:rPr lang="ko-KR" altLang="ko-KR" sz="2000" dirty="0"/>
              <a:t>개조 알고리즘의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dirty="0"/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b="1" i="1" dirty="0"/>
              <a:t> </a:t>
            </a:r>
            <a:r>
              <a:rPr lang="ko-KR" altLang="ko-KR" sz="2000" dirty="0" err="1"/>
              <a:t>노드</a:t>
            </a:r>
            <a:r>
              <a:rPr lang="en-US" altLang="ko-KR" sz="2000" dirty="0"/>
              <a:t>)</a:t>
            </a:r>
            <a:r>
              <a:rPr lang="ko-KR" altLang="ko-KR" sz="2000" dirty="0"/>
              <a:t>를 루트로 하는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크기를 올바르게 갱신</a:t>
            </a:r>
            <a:endParaRPr lang="en-US" altLang="ko-KR" sz="2000" dirty="0"/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423910"/>
            <a:ext cx="3600399" cy="295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ko-KR" sz="2000" dirty="0"/>
              <a:t>이런 방식으로 </a:t>
            </a:r>
            <a:r>
              <a:rPr lang="en-US" altLang="ko-KR" sz="2000" dirty="0"/>
              <a:t>AVL </a:t>
            </a:r>
            <a:r>
              <a:rPr lang="ko-KR" altLang="ko-KR" sz="2000" dirty="0"/>
              <a:t>트리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ko-KR" sz="2000" dirty="0"/>
              <a:t>의 데이터구조가 확장되어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ko-KR" sz="2000" dirty="0"/>
              <a:t>의 각 </a:t>
            </a:r>
            <a:r>
              <a:rPr lang="ko-KR" altLang="ko-KR" sz="2000" dirty="0" err="1"/>
              <a:t>노드</a:t>
            </a:r>
            <a:r>
              <a:rPr lang="ko-KR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/>
              <a:t>에 대해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/>
              <a:t>를 루트로 하는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크기를 반환하는 </a:t>
            </a:r>
            <a:r>
              <a:rPr lang="en-US" altLang="ko-KR" sz="2000" dirty="0">
                <a:solidFill>
                  <a:schemeClr val="tx2"/>
                </a:solidFill>
              </a:rPr>
              <a:t>size</a:t>
            </a:r>
            <a:r>
              <a:rPr lang="en-US" altLang="ko-KR" sz="2000" dirty="0"/>
              <a:t>(v) </a:t>
            </a:r>
            <a:r>
              <a:rPr lang="ko-KR" altLang="ko-KR" sz="2000" dirty="0" err="1"/>
              <a:t>메쏘드가</a:t>
            </a:r>
            <a:r>
              <a:rPr lang="ko-KR" altLang="ko-KR" sz="2000" dirty="0"/>
              <a:t> 있다고 전제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이 방식으로 구현된 </a:t>
            </a:r>
            <a:r>
              <a:rPr lang="en-US" altLang="ko-KR" sz="2000" dirty="0">
                <a:ea typeface="맑은 고딕" pitchFamily="50" charset="-127"/>
              </a:rPr>
              <a:t>AVL </a:t>
            </a:r>
            <a:r>
              <a:rPr lang="ko-KR" altLang="en-US" sz="2000" dirty="0">
                <a:ea typeface="맑은 고딕" pitchFamily="50" charset="-127"/>
              </a:rPr>
              <a:t>트리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각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노드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en-US" sz="2000" dirty="0">
                <a:ea typeface="맑은 고딕" pitchFamily="50" charset="-127"/>
              </a:rPr>
              <a:t>의 정수 라벨은 </a:t>
            </a:r>
            <a:r>
              <a:rPr lang="en-US" altLang="ko-KR" sz="2000" dirty="0">
                <a:solidFill>
                  <a:schemeClr val="tx2"/>
                </a:solidFill>
              </a:rPr>
              <a:t>size</a:t>
            </a:r>
            <a:r>
              <a:rPr lang="en-US" altLang="ko-KR" sz="2000" dirty="0"/>
              <a:t>(v)</a:t>
            </a:r>
            <a:r>
              <a:rPr lang="ko-KR" altLang="en-US" sz="2000" dirty="0">
                <a:ea typeface="맑은 고딕" pitchFamily="50" charset="-127"/>
              </a:rPr>
              <a:t> 값</a:t>
            </a:r>
            <a:endParaRPr lang="en-US" altLang="ko-KR" sz="2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96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 bwMode="auto">
          <a:xfrm>
            <a:off x="5888736" y="3965908"/>
            <a:ext cx="2217012" cy="1915514"/>
          </a:xfrm>
          <a:custGeom>
            <a:avLst/>
            <a:gdLst>
              <a:gd name="connsiteX0" fmla="*/ 0 w 2217012"/>
              <a:gd name="connsiteY0" fmla="*/ 0 h 1821485"/>
              <a:gd name="connsiteX1" fmla="*/ 1536192 w 2217012"/>
              <a:gd name="connsiteY1" fmla="*/ 358445 h 1821485"/>
              <a:gd name="connsiteX2" fmla="*/ 2165299 w 2217012"/>
              <a:gd name="connsiteY2" fmla="*/ 1338682 h 1821485"/>
              <a:gd name="connsiteX3" fmla="*/ 2136038 w 2217012"/>
              <a:gd name="connsiteY3" fmla="*/ 1821485 h 18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012" h="1821485">
                <a:moveTo>
                  <a:pt x="0" y="0"/>
                </a:moveTo>
                <a:cubicBezTo>
                  <a:pt x="587654" y="67665"/>
                  <a:pt x="1175309" y="135331"/>
                  <a:pt x="1536192" y="358445"/>
                </a:cubicBezTo>
                <a:cubicBezTo>
                  <a:pt x="1897075" y="581559"/>
                  <a:pt x="2065325" y="1094842"/>
                  <a:pt x="2165299" y="1338682"/>
                </a:cubicBezTo>
                <a:cubicBezTo>
                  <a:pt x="2265273" y="1582522"/>
                  <a:pt x="2200655" y="1702003"/>
                  <a:pt x="2136038" y="1821485"/>
                </a:cubicBezTo>
              </a:path>
            </a:pathLst>
          </a:custGeom>
          <a:noFill/>
          <a:ln w="889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자유형 56"/>
          <p:cNvSpPr/>
          <p:nvPr/>
        </p:nvSpPr>
        <p:spPr bwMode="auto">
          <a:xfrm>
            <a:off x="5881421" y="4074566"/>
            <a:ext cx="1399382" cy="811988"/>
          </a:xfrm>
          <a:custGeom>
            <a:avLst/>
            <a:gdLst>
              <a:gd name="connsiteX0" fmla="*/ 0 w 1399382"/>
              <a:gd name="connsiteY0" fmla="*/ 0 h 811988"/>
              <a:gd name="connsiteX1" fmla="*/ 1367942 w 1399382"/>
              <a:gd name="connsiteY1" fmla="*/ 351130 h 811988"/>
              <a:gd name="connsiteX2" fmla="*/ 826617 w 1399382"/>
              <a:gd name="connsiteY2" fmla="*/ 811988 h 81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382" h="811988">
                <a:moveTo>
                  <a:pt x="0" y="0"/>
                </a:moveTo>
                <a:cubicBezTo>
                  <a:pt x="615086" y="107899"/>
                  <a:pt x="1230173" y="215799"/>
                  <a:pt x="1367942" y="351130"/>
                </a:cubicBezTo>
                <a:cubicBezTo>
                  <a:pt x="1505711" y="486461"/>
                  <a:pt x="1166164" y="649224"/>
                  <a:pt x="826617" y="811988"/>
                </a:cubicBezTo>
              </a:path>
            </a:pathLst>
          </a:custGeom>
          <a:noFill/>
          <a:ln w="889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2233945"/>
          </a:xfrm>
        </p:spPr>
        <p:txBody>
          <a:bodyPr/>
          <a:lstStyle/>
          <a:p>
            <a:pPr latinLnBrk="0"/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키 쌍 범위 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노드들의</a:t>
            </a:r>
            <a:r>
              <a:rPr lang="ko-KR" altLang="en-US" sz="1800" dirty="0">
                <a:ea typeface="맑은 고딕" pitchFamily="50" charset="-127"/>
              </a:rPr>
              <a:t> 수를 계산하기 위해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lang="ko-KR" altLang="en-US" sz="1800" dirty="0">
                <a:ea typeface="맑은 고딕" pitchFamily="50" charset="-127"/>
              </a:rPr>
              <a:t>모두를 탐색하여 각각의 탐색경로를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라 하고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각각의 탐색이 반환한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라 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두 경로에 공통된 마지막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라 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경로를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로부터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까지 순회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1800" dirty="0">
                <a:ea typeface="맑은 고딕" pitchFamily="50" charset="-127"/>
              </a:rPr>
              <a:t>순회 도중 만나는 각 </a:t>
            </a:r>
            <a:r>
              <a:rPr lang="ko-KR" altLang="en-US" sz="1800" dirty="0" err="1">
                <a:ea typeface="맑은 고딕" pitchFamily="50" charset="-127"/>
              </a:rPr>
              <a:t>내부노드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에 대해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오른쪽</a:t>
            </a:r>
            <a:r>
              <a:rPr lang="ko-KR" altLang="en-US" sz="1800" dirty="0">
                <a:ea typeface="맑은 고딕" pitchFamily="50" charset="-127"/>
              </a:rPr>
              <a:t> 자식이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에 존재하지 않는다면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현재까지의 합에 그 오른쪽 자식의 </a:t>
            </a:r>
            <a:r>
              <a:rPr lang="ko-KR" altLang="en-US" sz="1800" dirty="0" err="1">
                <a:ea typeface="맑은 고딕" pitchFamily="50" charset="-127"/>
              </a:rPr>
              <a:t>부트리의</a:t>
            </a:r>
            <a:r>
              <a:rPr lang="ko-KR" altLang="en-US" sz="1800" dirty="0">
                <a:ea typeface="맑은 고딕" pitchFamily="50" charset="-127"/>
              </a:rPr>
              <a:t> 크기와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을 더한다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를 포함하기 위해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805570"/>
            <a:ext cx="3917501" cy="243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sz="1800" dirty="0">
                <a:ea typeface="맑은 고딕" pitchFamily="50" charset="-127"/>
              </a:rPr>
              <a:t>마찬가지로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경로를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로부터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까지 순회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/>
            <a:r>
              <a:rPr lang="ko-KR" altLang="en-US" sz="1800" dirty="0">
                <a:ea typeface="맑은 고딕" pitchFamily="50" charset="-127"/>
              </a:rPr>
              <a:t>순회 도중 만나는 각 </a:t>
            </a:r>
            <a:r>
              <a:rPr lang="ko-KR" altLang="en-US" sz="1800" dirty="0" err="1">
                <a:ea typeface="맑은 고딕" pitchFamily="50" charset="-127"/>
              </a:rPr>
              <a:t>내부노드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에 대해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왼쪽</a:t>
            </a:r>
            <a:r>
              <a:rPr lang="ko-KR" altLang="en-US" sz="1800" dirty="0">
                <a:ea typeface="맑은 고딕" pitchFamily="50" charset="-127"/>
              </a:rPr>
              <a:t> 자식이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에 존재하지 않는다면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현재까지의 합에 그 왼쪽 자식의 </a:t>
            </a:r>
            <a:r>
              <a:rPr lang="ko-KR" altLang="en-US" sz="1800" dirty="0" err="1">
                <a:ea typeface="맑은 고딕" pitchFamily="50" charset="-127"/>
              </a:rPr>
              <a:t>부트리의</a:t>
            </a:r>
            <a:r>
              <a:rPr lang="ko-KR" altLang="en-US" sz="1800" dirty="0">
                <a:ea typeface="맑은 고딕" pitchFamily="50" charset="-127"/>
              </a:rPr>
              <a:t> 크기와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을 더한다 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/>
            <a:r>
              <a:rPr lang="ko-KR" altLang="en-US" sz="1800" dirty="0">
                <a:ea typeface="맑은 고딕" pitchFamily="50" charset="-127"/>
              </a:rPr>
              <a:t>마지막으로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현재까지의 합에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을 더한다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 err="1">
                <a:ea typeface="맑은 고딕" pitchFamily="50" charset="-127"/>
              </a:rPr>
              <a:t>내부노드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를 포함하기 위해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804180" y="43880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ko-KR" sz="1800" b="0" i="0" u="none" strike="noStrike" cap="none" normalizeH="0" baseline="-2500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694504" y="44302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ko-KR" sz="1800" b="0" i="0" u="none" strike="noStrike" cap="none" normalizeH="0" baseline="-2500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262307" y="401988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400079" y="451995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cap="none" normalizeH="0" baseline="-2500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749344" y="557948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cap="none" normalizeH="0" baseline="-2500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628800"/>
            <a:ext cx="4104456" cy="40953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a binary search tree, 			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. either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is an 				internal node storing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is 			the external node where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would 		belong if it existed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600400" cy="235027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3945607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알고리즘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treeSearch</a:t>
            </a:r>
            <a:r>
              <a:rPr lang="ko-KR" altLang="en-US" dirty="0">
                <a:ea typeface="맑은 고딕" pitchFamily="50" charset="-127"/>
              </a:rPr>
              <a:t>는 방문한 경로의 </a:t>
            </a:r>
            <a:r>
              <a:rPr lang="ko-KR" altLang="en-US" dirty="0" err="1">
                <a:ea typeface="맑은 고딕" pitchFamily="50" charset="-127"/>
              </a:rPr>
              <a:t>노드들을</a:t>
            </a:r>
            <a:r>
              <a:rPr lang="ko-KR" altLang="en-US" dirty="0">
                <a:ea typeface="맑은 고딕" pitchFamily="50" charset="-127"/>
              </a:rPr>
              <a:t> 반환하도록 수정한 버전을 사용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분석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두 키에 대한 탐색은 각각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두 개의 탐색경로에 공통된 마지막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>
                <a:ea typeface="맑은 고딕" pitchFamily="50" charset="-127"/>
              </a:rPr>
              <a:t>를 찾는데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err="1">
                <a:ea typeface="맑은 고딕" pitchFamily="50" charset="-127"/>
              </a:rPr>
              <a:t>탐색경로</a:t>
            </a:r>
            <a:r>
              <a:rPr lang="ko-KR" altLang="en-US" dirty="0">
                <a:ea typeface="맑은 고딕" pitchFamily="50" charset="-127"/>
              </a:rPr>
              <a:t> 각각에서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>
                <a:ea typeface="맑은 고딕" pitchFamily="50" charset="-127"/>
              </a:rPr>
              <a:t>로부터의 </a:t>
            </a:r>
            <a:r>
              <a:rPr lang="ko-KR" altLang="en-US" dirty="0" err="1">
                <a:ea typeface="맑은 고딕" pitchFamily="50" charset="-127"/>
              </a:rPr>
              <a:t>부경로를</a:t>
            </a:r>
            <a:r>
              <a:rPr lang="ko-KR" altLang="en-US" dirty="0">
                <a:ea typeface="맑은 고딕" pitchFamily="50" charset="-127"/>
              </a:rPr>
              <a:t> 추출하는데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두 개의 탐색경로를 순회하는데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각각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시간 소요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그러므로 전체적으로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수행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4141332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1628799"/>
            <a:ext cx="7704856" cy="408111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528392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countAllInRange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6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the number of items with key 		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 list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node common to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subpath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at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subpath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at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1628800"/>
            <a:ext cx="4176464" cy="408111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 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 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 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956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628799"/>
            <a:ext cx="4608512" cy="45797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{another version}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a binary search tree, 		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. either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is an internal 		node storing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is the external 		node where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would belong if it 		existed,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of nodes visited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addLast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2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Local Settings\Temporary Internet Files\Content.IE5\AZWW28UO\MC9000567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951785" cy="170398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투표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6522518" cy="3942917"/>
          </a:xfrm>
        </p:spPr>
        <p:txBody>
          <a:bodyPr/>
          <a:lstStyle/>
          <a:p>
            <a:pPr latinLnBrk="0"/>
            <a:r>
              <a:rPr lang="ko-KR" altLang="en-US" sz="2000" b="1" dirty="0"/>
              <a:t>정렬 일반</a:t>
            </a:r>
            <a:r>
              <a:rPr lang="ko-KR" altLang="en-US" sz="2000" dirty="0"/>
              <a:t> 장의 </a:t>
            </a:r>
            <a:r>
              <a:rPr lang="ko-KR" altLang="en-US" sz="2000" b="1" dirty="0"/>
              <a:t>응용문제</a:t>
            </a:r>
            <a:r>
              <a:rPr lang="ko-KR" altLang="en-US" sz="2000" dirty="0"/>
              <a:t>에서 다루었던 투표 문제를 다시 생각해보자</a:t>
            </a:r>
            <a:endParaRPr lang="en-US" altLang="ko-KR" sz="2000" dirty="0"/>
          </a:p>
          <a:p>
            <a:pPr latinLnBrk="0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-</a:t>
            </a:r>
            <a:r>
              <a:rPr lang="ko-KR" altLang="en-US" sz="2000" dirty="0"/>
              <a:t>원소 리스트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ko-KR" altLang="en-US" sz="2000" dirty="0"/>
              <a:t>이 주어졌다고 가정하자</a:t>
            </a:r>
            <a:r>
              <a:rPr lang="en-US" altLang="ko-KR" sz="2000" dirty="0"/>
              <a:t> – </a:t>
            </a:r>
            <a:r>
              <a:rPr lang="ko-KR" altLang="en-US" sz="2000" dirty="0"/>
              <a:t>여기서</a:t>
            </a:r>
            <a:r>
              <a:rPr lang="en-US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000" dirty="0"/>
              <a:t>의 각 원소는 선거에서의 </a:t>
            </a:r>
            <a:r>
              <a:rPr lang="ko-KR" altLang="en-US" sz="2000" b="1" dirty="0"/>
              <a:t>투표</a:t>
            </a:r>
            <a:r>
              <a:rPr lang="ko-KR" altLang="en-US" sz="2000" dirty="0"/>
              <a:t>를 표현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각 투표는 선택된 후보자의 </a:t>
            </a:r>
            <a:r>
              <a:rPr lang="en-US" altLang="ko-KR" sz="2000" dirty="0"/>
              <a:t>ID</a:t>
            </a:r>
            <a:r>
              <a:rPr lang="ko-KR" altLang="en-US" sz="2000" dirty="0"/>
              <a:t>를 나타내는 </a:t>
            </a:r>
            <a:r>
              <a:rPr lang="ko-KR" altLang="en-US" sz="2000" b="1" dirty="0"/>
              <a:t>정수</a:t>
            </a:r>
            <a:r>
              <a:rPr lang="ko-KR" altLang="en-US" sz="2000" dirty="0"/>
              <a:t>로 주어진다</a:t>
            </a:r>
            <a:endParaRPr lang="en-US" altLang="ko-KR" sz="2000" dirty="0"/>
          </a:p>
          <a:p>
            <a:pPr lvl="1" latinLnBrk="0"/>
            <a:r>
              <a:rPr lang="ko-KR" altLang="en-US" sz="1600" dirty="0"/>
              <a:t>기호들은 </a:t>
            </a:r>
            <a:r>
              <a:rPr lang="ko-KR" altLang="en-US" sz="1600" dirty="0" err="1"/>
              <a:t>정수지만</a:t>
            </a:r>
            <a:r>
              <a:rPr lang="ko-KR" altLang="en-US" sz="1600" dirty="0"/>
              <a:t> 빠진</a:t>
            </a:r>
            <a:r>
              <a:rPr lang="en-US" altLang="ko-KR" sz="1600" dirty="0"/>
              <a:t> </a:t>
            </a:r>
            <a:r>
              <a:rPr lang="ko-KR" altLang="en-US" sz="1600" dirty="0"/>
              <a:t>번호가 있을 수도 있다</a:t>
            </a:r>
            <a:endParaRPr lang="en-US" altLang="ko-KR" sz="1600" dirty="0"/>
          </a:p>
          <a:p>
            <a:pPr latinLnBrk="0"/>
            <a:r>
              <a:rPr lang="ko-KR" altLang="en-US" sz="2000" dirty="0"/>
              <a:t>이번엔 출마한 후보자의 수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ko-KR" altLang="en-US" sz="2000" dirty="0"/>
              <a:t>를 </a:t>
            </a:r>
            <a:r>
              <a:rPr lang="ko-KR" altLang="en-US" sz="2000" b="1" dirty="0"/>
              <a:t>안다</a:t>
            </a:r>
            <a:r>
              <a:rPr lang="ko-KR" altLang="en-US" sz="2000" dirty="0"/>
              <a:t>고 가정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당선자를 찾아내는</a:t>
            </a:r>
            <a:r>
              <a:rPr lang="en-US" altLang="ko-KR" sz="2000" dirty="0"/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/>
              <a:t>-</a:t>
            </a:r>
            <a:r>
              <a:rPr lang="ko-KR" altLang="en-US" sz="2000" dirty="0"/>
              <a:t>시간 </a:t>
            </a:r>
            <a:r>
              <a:rPr lang="ko-KR" altLang="en-US" sz="2000" dirty="0" err="1"/>
              <a:t>메쏘드를</a:t>
            </a:r>
            <a:r>
              <a:rPr lang="ko-KR" altLang="en-US" sz="2000" dirty="0"/>
              <a:t> 작성하라</a:t>
            </a:r>
            <a:endParaRPr lang="en-US" altLang="ko-KR" sz="2000" dirty="0"/>
          </a:p>
          <a:p>
            <a:pPr latinLnBrk="0"/>
            <a:r>
              <a:rPr lang="ko-KR" altLang="en-US" sz="2000" b="1" dirty="0"/>
              <a:t>전제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가장 많은 표를 획득한 후보자가 당선된다</a:t>
            </a:r>
            <a:endParaRPr lang="en-US" altLang="ko-KR" sz="2000" dirty="0"/>
          </a:p>
          <a:p>
            <a:pPr latinLnBrk="0"/>
            <a:r>
              <a:rPr lang="ko-KR" altLang="en-US" sz="2000" b="1" dirty="0"/>
              <a:t>예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아래 투표 리스트에서 기호 </a:t>
            </a:r>
            <a:r>
              <a:rPr lang="en-US" altLang="ko-KR" sz="2000" dirty="0"/>
              <a:t>7</a:t>
            </a:r>
            <a:r>
              <a:rPr lang="ko-KR" altLang="en-US" sz="2000" dirty="0"/>
              <a:t>이 당선자다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048988" y="5805264"/>
            <a:ext cx="4972078" cy="304800"/>
            <a:chOff x="2048988" y="5805264"/>
            <a:chExt cx="4972078" cy="3048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0489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57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3824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492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cxnSp>
          <p:nvCxnSpPr>
            <p:cNvPr id="13" name="직선 연결선 12"/>
            <p:cNvCxnSpPr>
              <a:stCxn id="9" idx="6"/>
              <a:endCxn id="10" idx="2"/>
            </p:cNvCxnSpPr>
            <p:nvPr/>
          </p:nvCxnSpPr>
          <p:spPr bwMode="auto">
            <a:xfrm>
              <a:off x="23537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10" idx="6"/>
              <a:endCxn id="11" idx="2"/>
            </p:cNvCxnSpPr>
            <p:nvPr/>
          </p:nvCxnSpPr>
          <p:spPr bwMode="auto">
            <a:xfrm>
              <a:off x="302053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12" idx="6"/>
              <a:endCxn id="17" idx="2"/>
            </p:cNvCxnSpPr>
            <p:nvPr/>
          </p:nvCxnSpPr>
          <p:spPr bwMode="auto">
            <a:xfrm>
              <a:off x="4354038" y="5957664"/>
              <a:ext cx="3619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1" idx="6"/>
              <a:endCxn id="12" idx="2"/>
            </p:cNvCxnSpPr>
            <p:nvPr/>
          </p:nvCxnSpPr>
          <p:spPr bwMode="auto">
            <a:xfrm>
              <a:off x="36872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47160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7162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cxnSp>
          <p:nvCxnSpPr>
            <p:cNvPr id="19" name="직선 연결선 18"/>
            <p:cNvCxnSpPr>
              <a:stCxn id="17" idx="6"/>
              <a:endCxn id="23" idx="2"/>
            </p:cNvCxnSpPr>
            <p:nvPr/>
          </p:nvCxnSpPr>
          <p:spPr bwMode="auto">
            <a:xfrm>
              <a:off x="50208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23" idx="6"/>
              <a:endCxn id="22" idx="2"/>
            </p:cNvCxnSpPr>
            <p:nvPr/>
          </p:nvCxnSpPr>
          <p:spPr bwMode="auto">
            <a:xfrm>
              <a:off x="568756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22" idx="6"/>
              <a:endCxn id="18" idx="2"/>
            </p:cNvCxnSpPr>
            <p:nvPr/>
          </p:nvCxnSpPr>
          <p:spPr bwMode="auto">
            <a:xfrm>
              <a:off x="63543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60495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3827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9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(Ver.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4089636"/>
          </a:xfrm>
        </p:spPr>
        <p:txBody>
          <a:bodyPr/>
          <a:lstStyle/>
          <a:p>
            <a:pPr latinLnBrk="0"/>
            <a:r>
              <a:rPr lang="ko-KR" altLang="en-US" dirty="0" err="1"/>
              <a:t>메쏘드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b="1" dirty="0"/>
              <a:t>분할</a:t>
            </a:r>
            <a:r>
              <a:rPr lang="ko-KR" altLang="en-US" dirty="0"/>
              <a:t>을 이용</a:t>
            </a:r>
            <a:r>
              <a:rPr lang="en-US" altLang="ko-KR" dirty="0"/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>
                <a:solidFill>
                  <a:schemeClr val="tx2"/>
                </a:solidFill>
              </a:rPr>
              <a:t>inPlacePartition</a:t>
            </a:r>
            <a:r>
              <a:rPr lang="ko-KR" altLang="en-US" dirty="0"/>
              <a:t>의 중복 키가 존재하는 경우의 버전을 사용하여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을 분할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dirty="0"/>
              <a:t> </a:t>
            </a:r>
            <a:r>
              <a:rPr lang="ko-KR" altLang="en-US" dirty="0" err="1"/>
              <a:t>부리스트에</a:t>
            </a:r>
            <a:r>
              <a:rPr lang="ko-KR" altLang="en-US" dirty="0"/>
              <a:t> 대하여 분할을 반복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분할이</a:t>
            </a:r>
            <a:r>
              <a:rPr lang="en-US" altLang="ko-KR" dirty="0"/>
              <a:t> </a:t>
            </a:r>
            <a:r>
              <a:rPr lang="ko-KR" altLang="en-US" dirty="0"/>
              <a:t>완료된 후 리스트를 </a:t>
            </a:r>
            <a:r>
              <a:rPr lang="ko-KR" altLang="en-US" dirty="0" err="1"/>
              <a:t>스캔하면서</a:t>
            </a:r>
            <a:r>
              <a:rPr lang="ko-KR" altLang="en-US" dirty="0"/>
              <a:t> 최대 득표자를 찾는다</a:t>
            </a:r>
            <a:endParaRPr lang="en-US" altLang="ko-KR" dirty="0"/>
          </a:p>
          <a:p>
            <a:pPr latinLnBrk="0"/>
            <a:r>
              <a:rPr lang="ko-KR" altLang="en-US" dirty="0"/>
              <a:t>실행시간</a:t>
            </a:r>
            <a:endParaRPr lang="en-US" altLang="ko-KR" dirty="0"/>
          </a:p>
          <a:p>
            <a:pPr lvl="1" latinLnBrk="0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vl="1" latinLnBrk="0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회의</a:t>
            </a:r>
            <a:r>
              <a:rPr lang="en-US" altLang="ko-KR" dirty="0"/>
              <a:t> </a:t>
            </a:r>
            <a:r>
              <a:rPr lang="ko-KR" altLang="en-US" dirty="0"/>
              <a:t>반복 소요</a:t>
            </a:r>
            <a:endParaRPr lang="en-US" altLang="ko-KR" dirty="0"/>
          </a:p>
          <a:p>
            <a:pPr lvl="1" latinLnBrk="0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vl="1" latinLnBrk="0"/>
            <a:r>
              <a:rPr lang="ko-KR" altLang="en-US" dirty="0"/>
              <a:t>그러므로 총</a:t>
            </a:r>
            <a:r>
              <a:rPr lang="en-US" altLang="ko-KR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2522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(Ver. 2, 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377668"/>
          </a:xfrm>
        </p:spPr>
        <p:txBody>
          <a:bodyPr/>
          <a:lstStyle/>
          <a:p>
            <a:pPr latinLnBrk="0"/>
            <a:r>
              <a:rPr lang="ko-KR" altLang="en-US" dirty="0" err="1"/>
              <a:t>메쏘드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b="1" dirty="0" err="1"/>
              <a:t>균형탐색트리</a:t>
            </a:r>
            <a:r>
              <a:rPr lang="ko-KR" altLang="en-US" dirty="0" err="1"/>
              <a:t>를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후보자의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AVL </a:t>
            </a:r>
            <a:r>
              <a:rPr lang="ko-KR" altLang="en-US" dirty="0"/>
              <a:t>트리와 같은 </a:t>
            </a:r>
            <a:r>
              <a:rPr lang="ko-KR" altLang="en-US" b="1" dirty="0"/>
              <a:t>균형탐색트리</a:t>
            </a:r>
            <a:r>
              <a:rPr lang="ko-KR" altLang="en-US" dirty="0"/>
              <a:t>에 저장</a:t>
            </a:r>
            <a:r>
              <a:rPr lang="en-US" altLang="ko-KR" dirty="0"/>
              <a:t> – </a:t>
            </a:r>
            <a:r>
              <a:rPr lang="ko-KR" altLang="en-US" dirty="0"/>
              <a:t>이 </a:t>
            </a:r>
            <a:r>
              <a:rPr lang="ko-KR" altLang="en-US" dirty="0" err="1"/>
              <a:t>트리에서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ID</a:t>
            </a:r>
            <a:r>
              <a:rPr lang="ko-KR" altLang="en-US" dirty="0"/>
              <a:t>와 함께 해당 </a:t>
            </a:r>
            <a:r>
              <a:rPr lang="en-US" altLang="ko-KR" dirty="0"/>
              <a:t>ID</a:t>
            </a:r>
            <a:r>
              <a:rPr lang="ko-KR" altLang="en-US" dirty="0"/>
              <a:t>의 득표수를 저장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초기에는 득표수를 모두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그 다음엔 투표 리스트를 순회하며</a:t>
            </a:r>
            <a:r>
              <a:rPr lang="en-US" altLang="ko-KR" dirty="0"/>
              <a:t>,</a:t>
            </a:r>
            <a:r>
              <a:rPr lang="ko-KR" altLang="en-US" dirty="0"/>
              <a:t> 각 투표의 </a:t>
            </a:r>
            <a:r>
              <a:rPr lang="en-US" altLang="ko-KR" dirty="0"/>
              <a:t>ID</a:t>
            </a:r>
            <a:r>
              <a:rPr lang="ko-KR" altLang="en-US" dirty="0"/>
              <a:t>에 해당하는 득표수를 증가시킨다</a:t>
            </a:r>
            <a:endParaRPr lang="en-US" altLang="ko-KR" dirty="0"/>
          </a:p>
          <a:p>
            <a:pPr latinLnBrk="0"/>
            <a:r>
              <a:rPr lang="ko-KR" altLang="en-US" dirty="0"/>
              <a:t>이 데이터구조는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/>
              <a:t>개의 원소를 저장하므로</a:t>
            </a:r>
            <a:r>
              <a:rPr lang="en-US" altLang="ko-KR" dirty="0"/>
              <a:t>,</a:t>
            </a:r>
            <a:r>
              <a:rPr lang="ko-KR" altLang="en-US" dirty="0"/>
              <a:t> 각 투표에 대한 탐색과 갱신은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pPr latinLnBrk="0"/>
            <a:r>
              <a:rPr lang="ko-KR" altLang="en-US" dirty="0"/>
              <a:t>그러므로 총 실행시간은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4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36433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(k, e)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작업을 수행하기 위해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우선 키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 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탐색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트리에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존재하지 않을 경우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탐색은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라 하자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에 도착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삽입한 후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expandExternal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(w)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작업을 사용하여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내부노드로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확장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(8, e)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7769238" y="201134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57451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8301050" y="255109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6041348" y="1408995"/>
            <a:ext cx="285778" cy="101285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7223802" y="146614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8095852" y="223080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7548328" y="228597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67" idx="0"/>
            <a:endCxn id="65" idx="5"/>
          </p:cNvCxnSpPr>
          <p:nvPr/>
        </p:nvCxnSpPr>
        <p:spPr bwMode="auto">
          <a:xfrm rot="16200000" flipV="1">
            <a:off x="6205420" y="2841480"/>
            <a:ext cx="302550" cy="180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66" idx="0"/>
            <a:endCxn id="65" idx="3"/>
          </p:cNvCxnSpPr>
          <p:nvPr/>
        </p:nvCxnSpPr>
        <p:spPr bwMode="auto">
          <a:xfrm rot="5400000" flipH="1" flipV="1">
            <a:off x="57987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5137032" y="223846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5724524" y="2238348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4818075" y="250664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4568838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5156213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5029596" y="284120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4623093" y="284120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7275525" y="250664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70278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7613663" y="308291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7488120" y="284148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70814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5833135" y="15573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3" name="Text Box 65"/>
          <p:cNvSpPr txBox="1">
            <a:spLocks noChangeArrowheads="1"/>
          </p:cNvSpPr>
          <p:nvPr/>
        </p:nvSpPr>
        <p:spPr bwMode="auto">
          <a:xfrm>
            <a:off x="5833135" y="20907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4" name="Text Box 66"/>
          <p:cNvSpPr txBox="1">
            <a:spLocks noChangeArrowheads="1"/>
          </p:cNvSpPr>
          <p:nvPr/>
        </p:nvSpPr>
        <p:spPr bwMode="auto">
          <a:xfrm>
            <a:off x="6336357" y="2643174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5" name="Text Box 69"/>
          <p:cNvSpPr txBox="1">
            <a:spLocks noChangeArrowheads="1"/>
          </p:cNvSpPr>
          <p:nvPr/>
        </p:nvSpPr>
        <p:spPr bwMode="auto">
          <a:xfrm>
            <a:off x="6265875" y="3252774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cxnSp>
        <p:nvCxnSpPr>
          <p:cNvPr id="100" name="AutoShape 62"/>
          <p:cNvCxnSpPr>
            <a:cxnSpLocks noChangeShapeType="1"/>
            <a:stCxn id="99" idx="0"/>
            <a:endCxn id="97" idx="5"/>
          </p:cNvCxnSpPr>
          <p:nvPr/>
        </p:nvCxnSpPr>
        <p:spPr bwMode="auto">
          <a:xfrm rot="16200000" flipV="1">
            <a:off x="6499107" y="5835533"/>
            <a:ext cx="302550" cy="180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1" name="AutoShape 63"/>
          <p:cNvCxnSpPr>
            <a:cxnSpLocks noChangeShapeType="1"/>
            <a:stCxn id="98" idx="0"/>
            <a:endCxn id="97" idx="3"/>
          </p:cNvCxnSpPr>
          <p:nvPr/>
        </p:nvCxnSpPr>
        <p:spPr bwMode="auto">
          <a:xfrm rot="5400000" flipH="1" flipV="1">
            <a:off x="6092440" y="5835931"/>
            <a:ext cx="302550" cy="1795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2" name="Oval 34"/>
          <p:cNvSpPr>
            <a:spLocks noChangeArrowheads="1"/>
          </p:cNvSpPr>
          <p:nvPr/>
        </p:nvSpPr>
        <p:spPr bwMode="auto">
          <a:xfrm>
            <a:off x="6643702" y="4000504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03" name="Oval 35"/>
          <p:cNvSpPr>
            <a:spLocks noChangeArrowheads="1"/>
          </p:cNvSpPr>
          <p:nvPr/>
        </p:nvSpPr>
        <p:spPr bwMode="auto">
          <a:xfrm>
            <a:off x="7769238" y="451167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405450" y="451167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5992825" y="500697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106" name="Rectangle 38"/>
          <p:cNvSpPr>
            <a:spLocks noChangeAspect="1" noChangeArrowheads="1"/>
          </p:cNvSpPr>
          <p:nvPr/>
        </p:nvSpPr>
        <p:spPr bwMode="auto">
          <a:xfrm>
            <a:off x="5745175" y="558324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8" name="Rectangle 40"/>
          <p:cNvSpPr>
            <a:spLocks noChangeAspect="1" noChangeArrowheads="1"/>
          </p:cNvSpPr>
          <p:nvPr/>
        </p:nvSpPr>
        <p:spPr bwMode="auto">
          <a:xfrm>
            <a:off x="8301050" y="505142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9" name="AutoShape 41"/>
          <p:cNvCxnSpPr>
            <a:cxnSpLocks noChangeShapeType="1"/>
            <a:stCxn id="102" idx="3"/>
            <a:endCxn id="104" idx="7"/>
          </p:cNvCxnSpPr>
          <p:nvPr/>
        </p:nvCxnSpPr>
        <p:spPr bwMode="auto">
          <a:xfrm rot="5400000">
            <a:off x="6041348" y="3909325"/>
            <a:ext cx="285778" cy="10128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2"/>
          <p:cNvCxnSpPr>
            <a:cxnSpLocks noChangeShapeType="1"/>
            <a:stCxn id="103" idx="1"/>
            <a:endCxn id="102" idx="5"/>
          </p:cNvCxnSpPr>
          <p:nvPr/>
        </p:nvCxnSpPr>
        <p:spPr bwMode="auto">
          <a:xfrm rot="16200000" flipV="1">
            <a:off x="7223802" y="396647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43"/>
          <p:cNvCxnSpPr>
            <a:cxnSpLocks noChangeShapeType="1"/>
            <a:stCxn id="108" idx="0"/>
            <a:endCxn id="103" idx="5"/>
          </p:cNvCxnSpPr>
          <p:nvPr/>
        </p:nvCxnSpPr>
        <p:spPr bwMode="auto">
          <a:xfrm rot="16200000" flipV="1">
            <a:off x="8095852" y="473113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44"/>
          <p:cNvCxnSpPr>
            <a:cxnSpLocks noChangeShapeType="1"/>
            <a:stCxn id="122" idx="7"/>
            <a:endCxn id="103" idx="3"/>
          </p:cNvCxnSpPr>
          <p:nvPr/>
        </p:nvCxnSpPr>
        <p:spPr bwMode="auto">
          <a:xfrm rot="5400000" flipH="1" flipV="1">
            <a:off x="7548328" y="478630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45"/>
          <p:cNvCxnSpPr>
            <a:cxnSpLocks noChangeShapeType="1"/>
            <a:stCxn id="97" idx="0"/>
            <a:endCxn id="105" idx="5"/>
          </p:cNvCxnSpPr>
          <p:nvPr/>
        </p:nvCxnSpPr>
        <p:spPr bwMode="auto">
          <a:xfrm rot="16200000" flipV="1">
            <a:off x="6246689" y="5300541"/>
            <a:ext cx="22001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" name="AutoShape 46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798753" y="534220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47"/>
          <p:cNvCxnSpPr>
            <a:cxnSpLocks noChangeShapeType="1"/>
            <a:stCxn id="117" idx="7"/>
            <a:endCxn id="104" idx="3"/>
          </p:cNvCxnSpPr>
          <p:nvPr/>
        </p:nvCxnSpPr>
        <p:spPr bwMode="auto">
          <a:xfrm rot="5400000" flipH="1" flipV="1">
            <a:off x="5137032" y="473879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48"/>
          <p:cNvCxnSpPr>
            <a:cxnSpLocks noChangeShapeType="1"/>
            <a:stCxn id="105" idx="1"/>
            <a:endCxn id="104" idx="5"/>
          </p:cNvCxnSpPr>
          <p:nvPr/>
        </p:nvCxnSpPr>
        <p:spPr bwMode="auto">
          <a:xfrm rot="16200000" flipV="1">
            <a:off x="5724524" y="4738678"/>
            <a:ext cx="268549" cy="361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" name="Oval 49"/>
          <p:cNvSpPr>
            <a:spLocks noChangeArrowheads="1"/>
          </p:cNvSpPr>
          <p:nvPr/>
        </p:nvSpPr>
        <p:spPr bwMode="auto">
          <a:xfrm>
            <a:off x="4818075" y="500697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8" name="Rectangle 50"/>
          <p:cNvSpPr>
            <a:spLocks noChangeAspect="1" noChangeArrowheads="1"/>
          </p:cNvSpPr>
          <p:nvPr/>
        </p:nvSpPr>
        <p:spPr bwMode="auto">
          <a:xfrm>
            <a:off x="4568838" y="558324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1"/>
          <p:cNvSpPr>
            <a:spLocks noChangeAspect="1" noChangeArrowheads="1"/>
          </p:cNvSpPr>
          <p:nvPr/>
        </p:nvSpPr>
        <p:spPr bwMode="auto">
          <a:xfrm>
            <a:off x="5156213" y="558324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2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5029596" y="534153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3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4623093" y="534153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7275525" y="500697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027875" y="558324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7613663" y="558324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7488120" y="534181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081453" y="534220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0" name="Text Box 69"/>
          <p:cNvSpPr txBox="1">
            <a:spLocks noChangeArrowheads="1"/>
          </p:cNvSpPr>
          <p:nvPr/>
        </p:nvSpPr>
        <p:spPr bwMode="auto">
          <a:xfrm>
            <a:off x="6264788" y="5753104"/>
            <a:ext cx="3561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87" name="위쪽 화살표 68"/>
          <p:cNvSpPr>
            <a:spLocks noChangeArrowheads="1"/>
          </p:cNvSpPr>
          <p:nvPr/>
        </p:nvSpPr>
        <p:spPr bwMode="auto">
          <a:xfrm rot="10800000">
            <a:off x="5786446" y="3571876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6643702" y="1500174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5405450" y="201134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5992825" y="2506649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7" name="Rectangle 39"/>
          <p:cNvSpPr>
            <a:spLocks noChangeAspect="1" noChangeArrowheads="1"/>
          </p:cNvSpPr>
          <p:nvPr/>
        </p:nvSpPr>
        <p:spPr bwMode="auto">
          <a:xfrm>
            <a:off x="6330963" y="3082912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8" name="Rectangle 60"/>
          <p:cNvSpPr>
            <a:spLocks noChangeAspect="1" noChangeArrowheads="1"/>
          </p:cNvSpPr>
          <p:nvPr/>
        </p:nvSpPr>
        <p:spPr bwMode="auto">
          <a:xfrm>
            <a:off x="6038862" y="6076965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9" name="Rectangle 61"/>
          <p:cNvSpPr>
            <a:spLocks noChangeAspect="1" noChangeArrowheads="1"/>
          </p:cNvSpPr>
          <p:nvPr/>
        </p:nvSpPr>
        <p:spPr bwMode="auto">
          <a:xfrm>
            <a:off x="6624650" y="6076965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7" name="Oval 59"/>
          <p:cNvSpPr>
            <a:spLocks noChangeArrowheads="1"/>
          </p:cNvSpPr>
          <p:nvPr/>
        </p:nvSpPr>
        <p:spPr bwMode="auto">
          <a:xfrm>
            <a:off x="6286512" y="5500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pic>
        <p:nvPicPr>
          <p:cNvPr id="89" name="Picture 19" descr="C:\Documents and Settings\kook\Local Settings\Temporary Internet Files\Content.IE5\IA3HJIO4\MC90029506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71503" y="260649"/>
            <a:ext cx="1602547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삽입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959300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	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		element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: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탐색트리</a:t>
            </a:r>
            <a:endParaRPr lang="en-US" altLang="ko-KR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35719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removeElement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(k)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작업을 수행하기 위해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우선 키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 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탐색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트리에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존재할 경우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탐색은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저장하고 있는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라 하자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에 도착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의 자식 중 하나가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라 하자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reduceExternal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(z)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작업을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200" dirty="0" err="1">
                <a:latin typeface="맑은 고딕" pitchFamily="50" charset="-127"/>
                <a:ea typeface="맑은 고딕" pitchFamily="50" charset="-127"/>
              </a:rPr>
              <a:t>트리로부터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200" b="1" i="1" dirty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removeElement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(7)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7769238" y="201134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8301050" y="255109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6041348" y="1408995"/>
            <a:ext cx="285778" cy="101285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7223802" y="146614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8095852" y="223080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7548328" y="228597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107" idx="0"/>
            <a:endCxn id="65" idx="5"/>
          </p:cNvCxnSpPr>
          <p:nvPr/>
        </p:nvCxnSpPr>
        <p:spPr bwMode="auto">
          <a:xfrm rot="16200000" flipV="1">
            <a:off x="6282408" y="2764492"/>
            <a:ext cx="220010" cy="2517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66" idx="0"/>
            <a:endCxn id="65" idx="3"/>
          </p:cNvCxnSpPr>
          <p:nvPr/>
        </p:nvCxnSpPr>
        <p:spPr bwMode="auto">
          <a:xfrm rot="5400000" flipH="1" flipV="1">
            <a:off x="5798753" y="2841878"/>
            <a:ext cx="302550" cy="1795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5137032" y="223846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5724524" y="2238348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4818075" y="250664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4568838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5156213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5029596" y="284120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4623093" y="284120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7275525" y="250664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70278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7613663" y="308291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7488120" y="284148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70814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5833135" y="15573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3" name="Text Box 65"/>
          <p:cNvSpPr txBox="1">
            <a:spLocks noChangeArrowheads="1"/>
          </p:cNvSpPr>
          <p:nvPr/>
        </p:nvSpPr>
        <p:spPr bwMode="auto">
          <a:xfrm>
            <a:off x="5833135" y="20907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" name="Oval 34"/>
          <p:cNvSpPr>
            <a:spLocks noChangeArrowheads="1"/>
          </p:cNvSpPr>
          <p:nvPr/>
        </p:nvSpPr>
        <p:spPr bwMode="auto">
          <a:xfrm>
            <a:off x="6643702" y="4286256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103" name="Oval 35"/>
          <p:cNvSpPr>
            <a:spLocks noChangeArrowheads="1"/>
          </p:cNvSpPr>
          <p:nvPr/>
        </p:nvSpPr>
        <p:spPr bwMode="auto">
          <a:xfrm>
            <a:off x="7769238" y="479743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</a:p>
        </p:txBody>
      </p:sp>
      <p:sp>
        <p:nvSpPr>
          <p:cNvPr id="106" name="Rectangle 38"/>
          <p:cNvSpPr>
            <a:spLocks noChangeAspect="1" noChangeArrowheads="1"/>
          </p:cNvSpPr>
          <p:nvPr/>
        </p:nvSpPr>
        <p:spPr bwMode="auto">
          <a:xfrm>
            <a:off x="5745175" y="586899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8" name="Rectangle 40"/>
          <p:cNvSpPr>
            <a:spLocks noChangeAspect="1" noChangeArrowheads="1"/>
          </p:cNvSpPr>
          <p:nvPr/>
        </p:nvSpPr>
        <p:spPr bwMode="auto">
          <a:xfrm>
            <a:off x="8301050" y="533718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9" name="AutoShape 41"/>
          <p:cNvCxnSpPr>
            <a:cxnSpLocks noChangeShapeType="1"/>
            <a:stCxn id="102" idx="3"/>
            <a:endCxn id="104" idx="7"/>
          </p:cNvCxnSpPr>
          <p:nvPr/>
        </p:nvCxnSpPr>
        <p:spPr bwMode="auto">
          <a:xfrm rot="5400000">
            <a:off x="6041348" y="4195077"/>
            <a:ext cx="285778" cy="10128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2"/>
          <p:cNvCxnSpPr>
            <a:cxnSpLocks noChangeShapeType="1"/>
            <a:stCxn id="103" idx="1"/>
            <a:endCxn id="102" idx="5"/>
          </p:cNvCxnSpPr>
          <p:nvPr/>
        </p:nvCxnSpPr>
        <p:spPr bwMode="auto">
          <a:xfrm rot="16200000" flipV="1">
            <a:off x="7223802" y="4252228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43"/>
          <p:cNvCxnSpPr>
            <a:cxnSpLocks noChangeShapeType="1"/>
            <a:stCxn id="108" idx="0"/>
            <a:endCxn id="103" idx="5"/>
          </p:cNvCxnSpPr>
          <p:nvPr/>
        </p:nvCxnSpPr>
        <p:spPr bwMode="auto">
          <a:xfrm rot="16200000" flipV="1">
            <a:off x="8095852" y="501688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44"/>
          <p:cNvCxnSpPr>
            <a:cxnSpLocks noChangeShapeType="1"/>
            <a:stCxn id="122" idx="7"/>
            <a:endCxn id="103" idx="3"/>
          </p:cNvCxnSpPr>
          <p:nvPr/>
        </p:nvCxnSpPr>
        <p:spPr bwMode="auto">
          <a:xfrm rot="5400000" flipH="1" flipV="1">
            <a:off x="7548328" y="5072055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45"/>
          <p:cNvCxnSpPr>
            <a:cxnSpLocks noChangeShapeType="1"/>
            <a:stCxn id="129" idx="0"/>
            <a:endCxn id="105" idx="5"/>
          </p:cNvCxnSpPr>
          <p:nvPr/>
        </p:nvCxnSpPr>
        <p:spPr bwMode="auto">
          <a:xfrm rot="16200000" flipV="1">
            <a:off x="6224067" y="5608915"/>
            <a:ext cx="291448" cy="206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" name="AutoShape 46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798753" y="562796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47"/>
          <p:cNvCxnSpPr>
            <a:cxnSpLocks noChangeShapeType="1"/>
            <a:stCxn id="117" idx="7"/>
            <a:endCxn id="104" idx="3"/>
          </p:cNvCxnSpPr>
          <p:nvPr/>
        </p:nvCxnSpPr>
        <p:spPr bwMode="auto">
          <a:xfrm rot="5400000" flipH="1" flipV="1">
            <a:off x="5137032" y="5024547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" name="Oval 49"/>
          <p:cNvSpPr>
            <a:spLocks noChangeArrowheads="1"/>
          </p:cNvSpPr>
          <p:nvPr/>
        </p:nvSpPr>
        <p:spPr bwMode="auto">
          <a:xfrm>
            <a:off x="4818075" y="52927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8" name="Rectangle 50"/>
          <p:cNvSpPr>
            <a:spLocks noChangeAspect="1" noChangeArrowheads="1"/>
          </p:cNvSpPr>
          <p:nvPr/>
        </p:nvSpPr>
        <p:spPr bwMode="auto">
          <a:xfrm>
            <a:off x="4568838" y="586899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1"/>
          <p:cNvSpPr>
            <a:spLocks noChangeAspect="1" noChangeArrowheads="1"/>
          </p:cNvSpPr>
          <p:nvPr/>
        </p:nvSpPr>
        <p:spPr bwMode="auto">
          <a:xfrm>
            <a:off x="5156213" y="586899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2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5029596" y="5627282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3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4623093" y="5627283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7275525" y="529273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027875" y="586899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7613663" y="586899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7488120" y="5627562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081453" y="562796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" name="AutoShape 96"/>
          <p:cNvSpPr>
            <a:spLocks noChangeArrowheads="1"/>
          </p:cNvSpPr>
          <p:nvPr/>
        </p:nvSpPr>
        <p:spPr bwMode="auto">
          <a:xfrm rot="18601582" flipH="1">
            <a:off x="5446612" y="2571409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Rectangle 60"/>
          <p:cNvSpPr>
            <a:spLocks noChangeAspect="1" noChangeArrowheads="1"/>
          </p:cNvSpPr>
          <p:nvPr/>
        </p:nvSpPr>
        <p:spPr bwMode="auto">
          <a:xfrm>
            <a:off x="6143636" y="357187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9" name="Rectangle 61"/>
          <p:cNvSpPr>
            <a:spLocks noChangeAspect="1" noChangeArrowheads="1"/>
          </p:cNvSpPr>
          <p:nvPr/>
        </p:nvSpPr>
        <p:spPr bwMode="auto">
          <a:xfrm>
            <a:off x="6715140" y="357187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0" name="AutoShape 62"/>
          <p:cNvCxnSpPr>
            <a:cxnSpLocks noChangeShapeType="1"/>
            <a:stCxn id="89" idx="0"/>
            <a:endCxn id="107" idx="5"/>
          </p:cNvCxnSpPr>
          <p:nvPr/>
        </p:nvCxnSpPr>
        <p:spPr bwMode="auto">
          <a:xfrm rot="16200000" flipV="1">
            <a:off x="6582451" y="332329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63"/>
          <p:cNvCxnSpPr>
            <a:cxnSpLocks noChangeShapeType="1"/>
            <a:stCxn id="88" idx="0"/>
            <a:endCxn id="107" idx="3"/>
          </p:cNvCxnSpPr>
          <p:nvPr/>
        </p:nvCxnSpPr>
        <p:spPr bwMode="auto">
          <a:xfrm rot="5400000" flipH="1" flipV="1">
            <a:off x="6182926" y="334989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69"/>
          <p:cNvSpPr txBox="1">
            <a:spLocks noChangeArrowheads="1"/>
          </p:cNvSpPr>
          <p:nvPr/>
        </p:nvSpPr>
        <p:spPr bwMode="auto">
          <a:xfrm>
            <a:off x="6286512" y="2428868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28" name="Text Box 69"/>
          <p:cNvSpPr txBox="1">
            <a:spLocks noChangeArrowheads="1"/>
          </p:cNvSpPr>
          <p:nvPr/>
        </p:nvSpPr>
        <p:spPr bwMode="auto">
          <a:xfrm>
            <a:off x="5643570" y="271462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</a:p>
        </p:txBody>
      </p:sp>
      <p:sp>
        <p:nvSpPr>
          <p:cNvPr id="129" name="Rectangle 55"/>
          <p:cNvSpPr>
            <a:spLocks noChangeAspect="1" noChangeArrowheads="1"/>
          </p:cNvSpPr>
          <p:nvPr/>
        </p:nvSpPr>
        <p:spPr bwMode="auto">
          <a:xfrm>
            <a:off x="6357950" y="585789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6" name="AutoShape 48"/>
          <p:cNvCxnSpPr>
            <a:cxnSpLocks noChangeShapeType="1"/>
            <a:stCxn id="105" idx="1"/>
            <a:endCxn id="104" idx="5"/>
          </p:cNvCxnSpPr>
          <p:nvPr/>
        </p:nvCxnSpPr>
        <p:spPr bwMode="auto">
          <a:xfrm rot="16200000" flipV="1">
            <a:off x="5724524" y="5024430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1" name="위쪽 화살표 68"/>
          <p:cNvSpPr>
            <a:spLocks noChangeArrowheads="1"/>
          </p:cNvSpPr>
          <p:nvPr/>
        </p:nvSpPr>
        <p:spPr bwMode="auto">
          <a:xfrm rot="10800000">
            <a:off x="5786446" y="3857628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6643702" y="1500174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5405450" y="201134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5992825" y="2506649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5745175" y="3082912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7" name="Oval 59"/>
          <p:cNvSpPr>
            <a:spLocks noChangeArrowheads="1"/>
          </p:cNvSpPr>
          <p:nvPr/>
        </p:nvSpPr>
        <p:spPr bwMode="auto">
          <a:xfrm>
            <a:off x="6357950" y="300037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405450" y="479743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5992825" y="5292731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</a:p>
        </p:txBody>
      </p:sp>
      <p:pic>
        <p:nvPicPr>
          <p:cNvPr id="4101" name="Picture 5" descr="C:\Documents and Settings\kook\Local Settings\Temporary Internet Files\Content.IE5\IA3HJIO4\MC90007907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1482463" cy="1080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</a:t>
            </a:r>
            <a:r>
              <a:rPr lang="en-US" altLang="ko-KR"/>
              <a:t>: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탐색트리</a:t>
            </a:r>
            <a:endParaRPr lang="en-US" altLang="ko-KR" dirty="0"/>
          </a:p>
        </p:txBody>
      </p:sp>
      <p:sp>
        <p:nvSpPr>
          <p:cNvPr id="101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삭제되어야 할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>
                <a:ea typeface="맑은 고딕" pitchFamily="50" charset="-127"/>
              </a:rPr>
              <a:t>가 </a:t>
            </a:r>
            <a:r>
              <a:rPr lang="ko-KR" altLang="en-US" dirty="0" err="1">
                <a:ea typeface="맑은 고딕" pitchFamily="50" charset="-127"/>
              </a:rPr>
              <a:t>내부노드만을</a:t>
            </a:r>
            <a:r>
              <a:rPr lang="ko-KR" altLang="en-US" dirty="0">
                <a:ea typeface="맑은 고딕" pitchFamily="50" charset="-127"/>
              </a:rPr>
              <a:t> 자식들로 가지는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라 하자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 저장되어 있다면 다음과 같이 처리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트리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에 대해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중위순회후계자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y</a:t>
            </a:r>
            <a:r>
              <a:rPr lang="ko-KR" altLang="en-US" dirty="0">
                <a:ea typeface="맑은 고딕" pitchFamily="50" charset="-127"/>
              </a:rPr>
              <a:t>와 그 </a:t>
            </a:r>
            <a:r>
              <a:rPr lang="ko-KR" altLang="en-US" dirty="0" err="1">
                <a:ea typeface="맑은 고딕" pitchFamily="50" charset="-127"/>
              </a:rPr>
              <a:t>자식노드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찾아낸다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노드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는 우선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오른쪽 자식으로 이동한 후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거기서부터 왼쪽 자식들만을 끝까지 따라 내려가면 도달하게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되는 마지막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내부노드며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노드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의 왼쪽 자식인 </a:t>
            </a:r>
            <a:r>
              <a:rPr lang="ko-KR" altLang="en-US" dirty="0" err="1">
                <a:ea typeface="맑은 고딕" pitchFamily="50" charset="-127"/>
              </a:rPr>
              <a:t>외부노드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를 </a:t>
            </a:r>
            <a:r>
              <a:rPr lang="ko-KR" altLang="en-US" dirty="0" err="1">
                <a:ea typeface="맑은 고딕" pitchFamily="50" charset="-127"/>
              </a:rPr>
              <a:t>중위순회할</a:t>
            </a:r>
            <a:r>
              <a:rPr lang="ko-KR" altLang="en-US" dirty="0">
                <a:ea typeface="맑은 고딕" pitchFamily="50" charset="-127"/>
              </a:rPr>
              <a:t> 경우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ko-KR" altLang="en-US" dirty="0">
                <a:ea typeface="맑은 고딕" pitchFamily="50" charset="-127"/>
              </a:rPr>
              <a:t>바로 다음에 방문하게 되는 </a:t>
            </a:r>
            <a:r>
              <a:rPr lang="ko-KR" altLang="en-US" dirty="0" err="1">
                <a:ea typeface="맑은 고딕" pitchFamily="50" charset="-127"/>
              </a:rPr>
              <a:t>내부노드이므로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 err="1">
                <a:ea typeface="맑은 고딕" pitchFamily="50" charset="-127"/>
              </a:rPr>
              <a:t>중위순회</a:t>
            </a:r>
            <a:r>
              <a:rPr lang="ko-KR" altLang="en-US" b="1" dirty="0">
                <a:ea typeface="맑은 고딕" pitchFamily="50" charset="-127"/>
              </a:rPr>
              <a:t> 계승자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inorder</a:t>
            </a:r>
            <a:r>
              <a:rPr lang="en-US" altLang="ko-KR" dirty="0">
                <a:ea typeface="맑은 고딕" pitchFamily="50" charset="-127"/>
              </a:rPr>
              <a:t> successor)</a:t>
            </a:r>
            <a:r>
              <a:rPr lang="ko-KR" altLang="en-US" dirty="0">
                <a:ea typeface="맑은 고딕" pitchFamily="50" charset="-127"/>
              </a:rPr>
              <a:t>라 불린다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>
                <a:ea typeface="맑은 고딕" pitchFamily="50" charset="-127"/>
              </a:rPr>
              <a:t>따라서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의 오른쪽 </a:t>
            </a:r>
            <a:r>
              <a:rPr lang="ko-KR" altLang="en-US" dirty="0" err="1">
                <a:ea typeface="맑은 고딕" pitchFamily="50" charset="-127"/>
              </a:rPr>
              <a:t>부트리</a:t>
            </a:r>
            <a:r>
              <a:rPr lang="ko-KR" altLang="en-US" dirty="0">
                <a:ea typeface="맑은 고딕" pitchFamily="50" charset="-127"/>
              </a:rPr>
              <a:t> 내 노드 중 </a:t>
            </a:r>
            <a:r>
              <a:rPr lang="ko-KR" altLang="en-US" b="1" dirty="0">
                <a:ea typeface="맑은 고딕" pitchFamily="50" charset="-127"/>
              </a:rPr>
              <a:t>가장 왼쪽으로 돌출된 </a:t>
            </a:r>
            <a:r>
              <a:rPr lang="ko-KR" altLang="en-US" b="1" dirty="0" err="1">
                <a:ea typeface="맑은 고딕" pitchFamily="50" charset="-127"/>
              </a:rPr>
              <a:t>내부노드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의 내용을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에 복사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reduceExternal</a:t>
            </a:r>
            <a:r>
              <a:rPr lang="en-US" altLang="ko-KR" dirty="0">
                <a:ea typeface="맑은 고딕" pitchFamily="50" charset="-127"/>
              </a:rPr>
              <a:t>(z) </a:t>
            </a:r>
            <a:r>
              <a:rPr lang="ko-KR" altLang="en-US" dirty="0">
                <a:ea typeface="맑은 고딕" pitchFamily="50" charset="-127"/>
              </a:rPr>
              <a:t>작업을 사용하여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를 삭제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9149</TotalTime>
  <Words>5681</Words>
  <Application>Microsoft Office PowerPoint</Application>
  <PresentationFormat>화면 슬라이드 쇼(4:3)</PresentationFormat>
  <Paragraphs>1248</Paragraphs>
  <Slides>55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굴림</vt:lpstr>
      <vt:lpstr>맑은 고딕</vt:lpstr>
      <vt:lpstr>바탕</vt:lpstr>
      <vt:lpstr>Symbol</vt:lpstr>
      <vt:lpstr>Tahoma</vt:lpstr>
      <vt:lpstr>Times New Roman</vt:lpstr>
      <vt:lpstr>Wingdings</vt:lpstr>
      <vt:lpstr>lecture</vt:lpstr>
      <vt:lpstr>Clip</vt:lpstr>
      <vt:lpstr>탐색트리</vt:lpstr>
      <vt:lpstr>Outline</vt:lpstr>
      <vt:lpstr>이진탐색트리</vt:lpstr>
      <vt:lpstr>탐색</vt:lpstr>
      <vt:lpstr>탐색 (conti.)</vt:lpstr>
      <vt:lpstr>삽입</vt:lpstr>
      <vt:lpstr>삽입 (conti.)</vt:lpstr>
      <vt:lpstr>삭제: Case 1</vt:lpstr>
      <vt:lpstr>삭제: Case 2</vt:lpstr>
      <vt:lpstr>삭제: Case 2 (conti.)</vt:lpstr>
      <vt:lpstr>삭제 (conti.)</vt:lpstr>
      <vt:lpstr>이진탐색트리의 성능</vt:lpstr>
      <vt:lpstr>AVL 트리</vt:lpstr>
      <vt:lpstr>갱신 작업</vt:lpstr>
      <vt:lpstr>AVL 트리에서 삽입</vt:lpstr>
      <vt:lpstr>삽입 후 개조</vt:lpstr>
      <vt:lpstr>삽입</vt:lpstr>
      <vt:lpstr>삽입 (conti.)</vt:lpstr>
      <vt:lpstr>삽입 후 개조</vt:lpstr>
      <vt:lpstr>개조</vt:lpstr>
      <vt:lpstr>단일회전에 의한 개조</vt:lpstr>
      <vt:lpstr>이중회전에 의한 개조</vt:lpstr>
      <vt:lpstr>개조를 위한 통합 알고리즘</vt:lpstr>
      <vt:lpstr>개조</vt:lpstr>
      <vt:lpstr>AVL 트리에서 삭제</vt:lpstr>
      <vt:lpstr>삭제 후 개조</vt:lpstr>
      <vt:lpstr>삭제</vt:lpstr>
      <vt:lpstr>삭제 (conti.)</vt:lpstr>
      <vt:lpstr>AVL 트리의 성능</vt:lpstr>
      <vt:lpstr>스플레이 트리</vt:lpstr>
      <vt:lpstr>언제 무엇을 스플레이?</vt:lpstr>
      <vt:lpstr>스플레이의 세 가지 경우</vt:lpstr>
      <vt:lpstr>두 가지 기본 회전</vt:lpstr>
      <vt:lpstr>스플레이</vt:lpstr>
      <vt:lpstr>스플레이 예</vt:lpstr>
      <vt:lpstr>스플레이 예 (conti.)</vt:lpstr>
      <vt:lpstr>스플레이 예 (conti.)</vt:lpstr>
      <vt:lpstr>스플레이 예 (conti.)</vt:lpstr>
      <vt:lpstr>스플레이 트리의 성능</vt:lpstr>
      <vt:lpstr>응용문제: 중복 키를 가진 이진탐색트리 메쏘드</vt:lpstr>
      <vt:lpstr>응용문제: 중복 키를 가진  이진탐색트리 메쏘드 (conti.)</vt:lpstr>
      <vt:lpstr>해결</vt:lpstr>
      <vt:lpstr>해결 (conti.)</vt:lpstr>
      <vt:lpstr>응용문제: 주어진 키 범위  내의 원소들</vt:lpstr>
      <vt:lpstr>해결</vt:lpstr>
      <vt:lpstr>해결</vt:lpstr>
      <vt:lpstr>응용문제: 주어진 키  범위 내의 원소 수</vt:lpstr>
      <vt:lpstr>해결</vt:lpstr>
      <vt:lpstr>해결 (conti.)</vt:lpstr>
      <vt:lpstr>해결 (conti.)</vt:lpstr>
      <vt:lpstr>해결 (conti.)</vt:lpstr>
      <vt:lpstr>해결 (conti.)</vt:lpstr>
      <vt:lpstr>응용문제: 투표</vt:lpstr>
      <vt:lpstr>해결 (Ver. 1)</vt:lpstr>
      <vt:lpstr>해결 (Ver. 2, 추천)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427</cp:revision>
  <dcterms:created xsi:type="dcterms:W3CDTF">2009-07-21T09:46:05Z</dcterms:created>
  <dcterms:modified xsi:type="dcterms:W3CDTF">2020-09-28T03:52:16Z</dcterms:modified>
</cp:coreProperties>
</file>